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Fira Sans Extra Condensed Medium"/>
      <p:regular r:id="rId22"/>
      <p:bold r:id="rId23"/>
      <p:italic r:id="rId24"/>
      <p:boldItalic r:id="rId25"/>
    </p:embeddedFont>
    <p:embeddedFont>
      <p:font typeface="Fira Sans"/>
      <p:regular r:id="rId26"/>
      <p:bold r:id="rId27"/>
      <p:italic r:id="rId28"/>
      <p:boldItalic r:id="rId29"/>
    </p:embeddedFont>
    <p:embeddedFont>
      <p:font typeface="Fira Sans Extra Condensed"/>
      <p:regular r:id="rId30"/>
      <p:bold r:id="rId31"/>
      <p:italic r:id="rId32"/>
      <p:boldItalic r:id="rId33"/>
    </p:embeddedFont>
    <p:embeddedFont>
      <p:font typeface="Fira Sans Extra Condensed SemiBold"/>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FiraSansExtraCondensedMedium-regular.fntdata"/><Relationship Id="rId21" Type="http://schemas.openxmlformats.org/officeDocument/2006/relationships/slide" Target="slides/slide17.xml"/><Relationship Id="rId24" Type="http://schemas.openxmlformats.org/officeDocument/2006/relationships/font" Target="fonts/FiraSansExtraCondensedMedium-italic.fntdata"/><Relationship Id="rId23" Type="http://schemas.openxmlformats.org/officeDocument/2006/relationships/font" Target="fonts/FiraSansExtraCondensed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FiraSans-regular.fntdata"/><Relationship Id="rId25" Type="http://schemas.openxmlformats.org/officeDocument/2006/relationships/font" Target="fonts/FiraSansExtraCondensedMedium-boldItalic.fntdata"/><Relationship Id="rId28" Type="http://schemas.openxmlformats.org/officeDocument/2006/relationships/font" Target="fonts/FiraSans-italic.fntdata"/><Relationship Id="rId27" Type="http://schemas.openxmlformats.org/officeDocument/2006/relationships/font" Target="fonts/FiraSans-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ExtraCondensed-bold.fntdata"/><Relationship Id="rId30" Type="http://schemas.openxmlformats.org/officeDocument/2006/relationships/font" Target="fonts/FiraSansExtraCondensed-regular.fntdata"/><Relationship Id="rId11" Type="http://schemas.openxmlformats.org/officeDocument/2006/relationships/slide" Target="slides/slide7.xml"/><Relationship Id="rId33" Type="http://schemas.openxmlformats.org/officeDocument/2006/relationships/font" Target="fonts/FiraSansExtraCondensed-boldItalic.fntdata"/><Relationship Id="rId10" Type="http://schemas.openxmlformats.org/officeDocument/2006/relationships/slide" Target="slides/slide6.xml"/><Relationship Id="rId32" Type="http://schemas.openxmlformats.org/officeDocument/2006/relationships/font" Target="fonts/FiraSansExtraCondensed-italic.fntdata"/><Relationship Id="rId13" Type="http://schemas.openxmlformats.org/officeDocument/2006/relationships/slide" Target="slides/slide9.xml"/><Relationship Id="rId35" Type="http://schemas.openxmlformats.org/officeDocument/2006/relationships/font" Target="fonts/FiraSansExtraCondensedSemiBold-bold.fntdata"/><Relationship Id="rId12" Type="http://schemas.openxmlformats.org/officeDocument/2006/relationships/slide" Target="slides/slide8.xml"/><Relationship Id="rId34" Type="http://schemas.openxmlformats.org/officeDocument/2006/relationships/font" Target="fonts/FiraSansExtraCondensedSemiBold-regular.fntdata"/><Relationship Id="rId15" Type="http://schemas.openxmlformats.org/officeDocument/2006/relationships/slide" Target="slides/slide11.xml"/><Relationship Id="rId37" Type="http://schemas.openxmlformats.org/officeDocument/2006/relationships/font" Target="fonts/FiraSansExtraCondensedSemiBold-boldItalic.fntdata"/><Relationship Id="rId14" Type="http://schemas.openxmlformats.org/officeDocument/2006/relationships/slide" Target="slides/slide10.xml"/><Relationship Id="rId36" Type="http://schemas.openxmlformats.org/officeDocument/2006/relationships/font" Target="fonts/FiraSansExtraCondensedSemi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a67b949c7c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a67b949c7c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910f46605b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5" name="Google Shape;1575;g910f46605b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5" name="Shape 1605"/>
        <p:cNvGrpSpPr/>
        <p:nvPr/>
      </p:nvGrpSpPr>
      <p:grpSpPr>
        <a:xfrm>
          <a:off x="0" y="0"/>
          <a:ext cx="0" cy="0"/>
          <a:chOff x="0" y="0"/>
          <a:chExt cx="0" cy="0"/>
        </a:xfrm>
      </p:grpSpPr>
      <p:sp>
        <p:nvSpPr>
          <p:cNvPr id="1606" name="Google Shape;1606;g910f46605b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7" name="Google Shape;1607;g910f46605b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7" name="Shape 1647"/>
        <p:cNvGrpSpPr/>
        <p:nvPr/>
      </p:nvGrpSpPr>
      <p:grpSpPr>
        <a:xfrm>
          <a:off x="0" y="0"/>
          <a:ext cx="0" cy="0"/>
          <a:chOff x="0" y="0"/>
          <a:chExt cx="0" cy="0"/>
        </a:xfrm>
      </p:grpSpPr>
      <p:sp>
        <p:nvSpPr>
          <p:cNvPr id="1648" name="Google Shape;1648;g91758736fb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9" name="Google Shape;1649;g91758736fb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1" name="Shape 1681"/>
        <p:cNvGrpSpPr/>
        <p:nvPr/>
      </p:nvGrpSpPr>
      <p:grpSpPr>
        <a:xfrm>
          <a:off x="0" y="0"/>
          <a:ext cx="0" cy="0"/>
          <a:chOff x="0" y="0"/>
          <a:chExt cx="0" cy="0"/>
        </a:xfrm>
      </p:grpSpPr>
      <p:sp>
        <p:nvSpPr>
          <p:cNvPr id="1682" name="Google Shape;1682;g910f46605b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3" name="Google Shape;1683;g910f46605b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1a67b949c7c_5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1a67b949c7c_5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2" name="Shape 1792"/>
        <p:cNvGrpSpPr/>
        <p:nvPr/>
      </p:nvGrpSpPr>
      <p:grpSpPr>
        <a:xfrm>
          <a:off x="0" y="0"/>
          <a:ext cx="0" cy="0"/>
          <a:chOff x="0" y="0"/>
          <a:chExt cx="0" cy="0"/>
        </a:xfrm>
      </p:grpSpPr>
      <p:sp>
        <p:nvSpPr>
          <p:cNvPr id="1793" name="Google Shape;1793;g910f46605b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4" name="Google Shape;1794;g910f46605b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4" name="Shape 1894"/>
        <p:cNvGrpSpPr/>
        <p:nvPr/>
      </p:nvGrpSpPr>
      <p:grpSpPr>
        <a:xfrm>
          <a:off x="0" y="0"/>
          <a:ext cx="0" cy="0"/>
          <a:chOff x="0" y="0"/>
          <a:chExt cx="0" cy="0"/>
        </a:xfrm>
      </p:grpSpPr>
      <p:sp>
        <p:nvSpPr>
          <p:cNvPr id="1895" name="Google Shape;1895;g910f46605b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6" name="Google Shape;1896;g910f46605b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0" name="Shape 2030"/>
        <p:cNvGrpSpPr/>
        <p:nvPr/>
      </p:nvGrpSpPr>
      <p:grpSpPr>
        <a:xfrm>
          <a:off x="0" y="0"/>
          <a:ext cx="0" cy="0"/>
          <a:chOff x="0" y="0"/>
          <a:chExt cx="0" cy="0"/>
        </a:xfrm>
      </p:grpSpPr>
      <p:sp>
        <p:nvSpPr>
          <p:cNvPr id="2031" name="Google Shape;2031;g910f46605b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2" name="Google Shape;2032;g910f46605b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902de294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902de294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902de2946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902de2946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1a67b949c7c_1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1a67b949c7c_1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 name="Shape 1131"/>
        <p:cNvGrpSpPr/>
        <p:nvPr/>
      </p:nvGrpSpPr>
      <p:grpSpPr>
        <a:xfrm>
          <a:off x="0" y="0"/>
          <a:ext cx="0" cy="0"/>
          <a:chOff x="0" y="0"/>
          <a:chExt cx="0" cy="0"/>
        </a:xfrm>
      </p:grpSpPr>
      <p:sp>
        <p:nvSpPr>
          <p:cNvPr id="1132" name="Google Shape;1132;g902de2946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3" name="Google Shape;1133;g902de2946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910f46605b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910f46605b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 name="Shape 1264"/>
        <p:cNvGrpSpPr/>
        <p:nvPr/>
      </p:nvGrpSpPr>
      <p:grpSpPr>
        <a:xfrm>
          <a:off x="0" y="0"/>
          <a:ext cx="0" cy="0"/>
          <a:chOff x="0" y="0"/>
          <a:chExt cx="0" cy="0"/>
        </a:xfrm>
      </p:grpSpPr>
      <p:sp>
        <p:nvSpPr>
          <p:cNvPr id="1265" name="Google Shape;1265;g1a67b949c7c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 name="Google Shape;1266;g1a67b949c7c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1a67b949c7c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1a67b949c7c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7" name="Shape 1337"/>
        <p:cNvGrpSpPr/>
        <p:nvPr/>
      </p:nvGrpSpPr>
      <p:grpSpPr>
        <a:xfrm>
          <a:off x="0" y="0"/>
          <a:ext cx="0" cy="0"/>
          <a:chOff x="0" y="0"/>
          <a:chExt cx="0" cy="0"/>
        </a:xfrm>
      </p:grpSpPr>
      <p:sp>
        <p:nvSpPr>
          <p:cNvPr id="1338" name="Google Shape;1338;g1a67b949c7c_4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9" name="Google Shape;1339;g1a67b949c7c_4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idx="1" type="subTitle"/>
          </p:nvPr>
        </p:nvSpPr>
        <p:spPr>
          <a:xfrm>
            <a:off x="4445225" y="2739463"/>
            <a:ext cx="31743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25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 name="Google Shape;12;p2"/>
          <p:cNvSpPr txBox="1"/>
          <p:nvPr>
            <p:ph type="title"/>
          </p:nvPr>
        </p:nvSpPr>
        <p:spPr>
          <a:xfrm>
            <a:off x="4445225" y="1001838"/>
            <a:ext cx="3617700" cy="1759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4"/>
              </a:buClr>
              <a:buSzPts val="3600"/>
              <a:buNone/>
              <a:defRPr sz="5200">
                <a:solidFill>
                  <a:schemeClr val="accent4"/>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1600"/>
              </a:spcBef>
              <a:spcAft>
                <a:spcPts val="0"/>
              </a:spcAft>
              <a:buSzPts val="1200"/>
              <a:buChar char="○"/>
              <a:defRPr/>
            </a:lvl2pPr>
            <a:lvl3pPr indent="-304800" lvl="2" marL="1371600" algn="ctr">
              <a:spcBef>
                <a:spcPts val="1600"/>
              </a:spcBef>
              <a:spcAft>
                <a:spcPts val="0"/>
              </a:spcAft>
              <a:buSzPts val="1200"/>
              <a:buChar char="■"/>
              <a:defRPr/>
            </a:lvl3pPr>
            <a:lvl4pPr indent="-304800" lvl="3" marL="1828800" algn="ctr">
              <a:spcBef>
                <a:spcPts val="1600"/>
              </a:spcBef>
              <a:spcAft>
                <a:spcPts val="0"/>
              </a:spcAft>
              <a:buSzPts val="1200"/>
              <a:buChar char="●"/>
              <a:defRPr/>
            </a:lvl4pPr>
            <a:lvl5pPr indent="-304800" lvl="4" marL="2286000" algn="ctr">
              <a:spcBef>
                <a:spcPts val="1600"/>
              </a:spcBef>
              <a:spcAft>
                <a:spcPts val="0"/>
              </a:spcAft>
              <a:buSzPts val="1200"/>
              <a:buChar char="○"/>
              <a:defRPr/>
            </a:lvl5pPr>
            <a:lvl6pPr indent="-304800" lvl="5" marL="2743200" algn="ctr">
              <a:spcBef>
                <a:spcPts val="1600"/>
              </a:spcBef>
              <a:spcAft>
                <a:spcPts val="0"/>
              </a:spcAft>
              <a:buSzPts val="1200"/>
              <a:buChar char="■"/>
              <a:defRPr/>
            </a:lvl6pPr>
            <a:lvl7pPr indent="-304800" lvl="6" marL="3200400" algn="ctr">
              <a:spcBef>
                <a:spcPts val="1600"/>
              </a:spcBef>
              <a:spcAft>
                <a:spcPts val="0"/>
              </a:spcAft>
              <a:buSzPts val="1200"/>
              <a:buChar char="●"/>
              <a:defRPr/>
            </a:lvl7pPr>
            <a:lvl8pPr indent="-304800" lvl="7" marL="3657600" algn="ctr">
              <a:spcBef>
                <a:spcPts val="1600"/>
              </a:spcBef>
              <a:spcAft>
                <a:spcPts val="0"/>
              </a:spcAft>
              <a:buSzPts val="1200"/>
              <a:buChar char="○"/>
              <a:defRPr/>
            </a:lvl8pPr>
            <a:lvl9pPr indent="-304800" lvl="8" marL="4114800" algn="ctr">
              <a:spcBef>
                <a:spcPts val="1600"/>
              </a:spcBef>
              <a:spcAft>
                <a:spcPts val="1600"/>
              </a:spcAft>
              <a:buSzPts val="12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5069000" y="413175"/>
            <a:ext cx="3617700" cy="137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4"/>
              </a:buClr>
              <a:buSzPts val="3600"/>
              <a:buNone/>
              <a:defRPr sz="5200">
                <a:solidFill>
                  <a:schemeClr val="accent4"/>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1600"/>
              </a:spcBef>
              <a:spcAft>
                <a:spcPts val="0"/>
              </a:spcAft>
              <a:buSzPts val="1200"/>
              <a:buChar char="○"/>
              <a:defRPr/>
            </a:lvl2pPr>
            <a:lvl3pPr indent="-304800" lvl="2" marL="1371600">
              <a:spcBef>
                <a:spcPts val="1600"/>
              </a:spcBef>
              <a:spcAft>
                <a:spcPts val="0"/>
              </a:spcAft>
              <a:buSzPts val="1200"/>
              <a:buChar char="■"/>
              <a:defRPr/>
            </a:lvl3pPr>
            <a:lvl4pPr indent="-304800" lvl="3" marL="1828800">
              <a:spcBef>
                <a:spcPts val="1600"/>
              </a:spcBef>
              <a:spcAft>
                <a:spcPts val="0"/>
              </a:spcAft>
              <a:buSzPts val="1200"/>
              <a:buChar char="●"/>
              <a:defRPr/>
            </a:lvl4pPr>
            <a:lvl5pPr indent="-304800" lvl="4" marL="2286000">
              <a:spcBef>
                <a:spcPts val="1600"/>
              </a:spcBef>
              <a:spcAft>
                <a:spcPts val="0"/>
              </a:spcAft>
              <a:buSzPts val="1200"/>
              <a:buChar char="○"/>
              <a:defRPr/>
            </a:lvl5pPr>
            <a:lvl6pPr indent="-304800" lvl="5" marL="2743200">
              <a:spcBef>
                <a:spcPts val="1600"/>
              </a:spcBef>
              <a:spcAft>
                <a:spcPts val="0"/>
              </a:spcAft>
              <a:buSzPts val="1200"/>
              <a:buChar char="■"/>
              <a:defRPr/>
            </a:lvl6pPr>
            <a:lvl7pPr indent="-304800" lvl="6" marL="3200400">
              <a:spcBef>
                <a:spcPts val="1600"/>
              </a:spcBef>
              <a:spcAft>
                <a:spcPts val="0"/>
              </a:spcAft>
              <a:buSzPts val="1200"/>
              <a:buChar char="●"/>
              <a:defRPr/>
            </a:lvl7pPr>
            <a:lvl8pPr indent="-304800" lvl="7" marL="3657600">
              <a:spcBef>
                <a:spcPts val="1600"/>
              </a:spcBef>
              <a:spcAft>
                <a:spcPts val="0"/>
              </a:spcAft>
              <a:buSzPts val="1200"/>
              <a:buChar char="○"/>
              <a:defRPr/>
            </a:lvl8pPr>
            <a:lvl9pPr indent="-304800" lvl="8" marL="4114800">
              <a:spcBef>
                <a:spcPts val="1600"/>
              </a:spcBef>
              <a:spcAft>
                <a:spcPts val="1600"/>
              </a:spcAft>
              <a:buSzPts val="12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500"/>
              <a:buNone/>
              <a:defRPr b="1"/>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1600"/>
              </a:spcBef>
              <a:spcAft>
                <a:spcPts val="0"/>
              </a:spcAft>
              <a:buSzPts val="1200"/>
              <a:buChar char="○"/>
              <a:defRPr/>
            </a:lvl2pPr>
            <a:lvl3pPr indent="-304800" lvl="2" marL="1371600">
              <a:spcBef>
                <a:spcPts val="1600"/>
              </a:spcBef>
              <a:spcAft>
                <a:spcPts val="0"/>
              </a:spcAft>
              <a:buSzPts val="1200"/>
              <a:buChar char="■"/>
              <a:defRPr/>
            </a:lvl3pPr>
            <a:lvl4pPr indent="-304800" lvl="3" marL="1828800">
              <a:spcBef>
                <a:spcPts val="1600"/>
              </a:spcBef>
              <a:spcAft>
                <a:spcPts val="0"/>
              </a:spcAft>
              <a:buSzPts val="1200"/>
              <a:buChar char="●"/>
              <a:defRPr/>
            </a:lvl4pPr>
            <a:lvl5pPr indent="-304800" lvl="4" marL="2286000">
              <a:spcBef>
                <a:spcPts val="1600"/>
              </a:spcBef>
              <a:spcAft>
                <a:spcPts val="0"/>
              </a:spcAft>
              <a:buSzPts val="1200"/>
              <a:buChar char="○"/>
              <a:defRPr/>
            </a:lvl5pPr>
            <a:lvl6pPr indent="-304800" lvl="5" marL="2743200">
              <a:spcBef>
                <a:spcPts val="1600"/>
              </a:spcBef>
              <a:spcAft>
                <a:spcPts val="0"/>
              </a:spcAft>
              <a:buSzPts val="1200"/>
              <a:buChar char="■"/>
              <a:defRPr/>
            </a:lvl6pPr>
            <a:lvl7pPr indent="-304800" lvl="6" marL="3200400">
              <a:spcBef>
                <a:spcPts val="1600"/>
              </a:spcBef>
              <a:spcAft>
                <a:spcPts val="0"/>
              </a:spcAft>
              <a:buSzPts val="1200"/>
              <a:buChar char="●"/>
              <a:defRPr/>
            </a:lvl7pPr>
            <a:lvl8pPr indent="-304800" lvl="7" marL="3657600">
              <a:spcBef>
                <a:spcPts val="1600"/>
              </a:spcBef>
              <a:spcAft>
                <a:spcPts val="0"/>
              </a:spcAft>
              <a:buSzPts val="1200"/>
              <a:buChar char="○"/>
              <a:defRPr/>
            </a:lvl8pPr>
            <a:lvl9pPr indent="-304800" lvl="8" marL="4114800">
              <a:spcBef>
                <a:spcPts val="1600"/>
              </a:spcBef>
              <a:spcAft>
                <a:spcPts val="1600"/>
              </a:spcAft>
              <a:buSzPts val="12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2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63625" y="413175"/>
            <a:ext cx="82167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500"/>
              <a:buFont typeface="Fira Sans Extra Condensed Medium"/>
              <a:buNone/>
              <a:defRPr sz="2500">
                <a:solidFill>
                  <a:schemeClr val="dk1"/>
                </a:solidFill>
                <a:latin typeface="Fira Sans Extra Condensed Medium"/>
                <a:ea typeface="Fira Sans Extra Condensed Medium"/>
                <a:cs typeface="Fira Sans Extra Condensed Medium"/>
                <a:sym typeface="Fira Sans Extra Condensed Medium"/>
              </a:defRPr>
            </a:lvl1pPr>
            <a:lvl2pPr lvl="1">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2pPr>
            <a:lvl3pPr lvl="2">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3pPr>
            <a:lvl4pPr lvl="3">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4pPr>
            <a:lvl5pPr lvl="4">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5pPr>
            <a:lvl6pPr lvl="5">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6pPr>
            <a:lvl7pPr lvl="6">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7pPr>
            <a:lvl8pPr lvl="7">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8pPr>
            <a:lvl9pPr lvl="8">
              <a:spcBef>
                <a:spcPts val="0"/>
              </a:spcBef>
              <a:spcAft>
                <a:spcPts val="0"/>
              </a:spcAft>
              <a:buClr>
                <a:schemeClr val="dk1"/>
              </a:buClr>
              <a:buSzPts val="2800"/>
              <a:buFont typeface="Fira Sans Extra Condensed Medium"/>
              <a:buNone/>
              <a:defRPr sz="2800">
                <a:solidFill>
                  <a:schemeClr val="dk1"/>
                </a:solidFill>
                <a:latin typeface="Fira Sans Extra Condensed Medium"/>
                <a:ea typeface="Fira Sans Extra Condensed Medium"/>
                <a:cs typeface="Fira Sans Extra Condensed Medium"/>
                <a:sym typeface="Fira Sans Extra Condensed Medium"/>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1pPr>
            <a:lvl2pPr indent="-304800" lvl="1" marL="9144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2pPr>
            <a:lvl3pPr indent="-304800" lvl="2" marL="13716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3pPr>
            <a:lvl4pPr indent="-304800" lvl="3" marL="18288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4pPr>
            <a:lvl5pPr indent="-304800" lvl="4" marL="22860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5pPr>
            <a:lvl6pPr indent="-304800" lvl="5" marL="27432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6pPr>
            <a:lvl7pPr indent="-304800" lvl="6" marL="32004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7pPr>
            <a:lvl8pPr indent="-304800" lvl="7" marL="3657600">
              <a:lnSpc>
                <a:spcPct val="115000"/>
              </a:lnSpc>
              <a:spcBef>
                <a:spcPts val="1600"/>
              </a:spcBef>
              <a:spcAft>
                <a:spcPts val="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8pPr>
            <a:lvl9pPr indent="-304800" lvl="8" marL="4114800">
              <a:lnSpc>
                <a:spcPct val="115000"/>
              </a:lnSpc>
              <a:spcBef>
                <a:spcPts val="1600"/>
              </a:spcBef>
              <a:spcAft>
                <a:spcPts val="1600"/>
              </a:spcAft>
              <a:buClr>
                <a:schemeClr val="dk2"/>
              </a:buClr>
              <a:buSzPts val="1200"/>
              <a:buFont typeface="Fira Sans Extra Condensed"/>
              <a:buChar char="■"/>
              <a:defRPr sz="1200">
                <a:solidFill>
                  <a:schemeClr val="dk2"/>
                </a:solidFill>
                <a:latin typeface="Fira Sans Extra Condensed"/>
                <a:ea typeface="Fira Sans Extra Condensed"/>
                <a:cs typeface="Fira Sans Extra Condensed"/>
                <a:sym typeface="Fira Sans Extra Condense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idx="1" type="subTitle"/>
          </p:nvPr>
        </p:nvSpPr>
        <p:spPr>
          <a:xfrm>
            <a:off x="4488275" y="2104625"/>
            <a:ext cx="3861900" cy="214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Maria Gloria Obono Ondo</a:t>
            </a:r>
            <a:endParaRPr/>
          </a:p>
          <a:p>
            <a:pPr indent="0" lvl="0" marL="0" rtl="0" algn="l">
              <a:spcBef>
                <a:spcPts val="0"/>
              </a:spcBef>
              <a:spcAft>
                <a:spcPts val="0"/>
              </a:spcAft>
              <a:buNone/>
            </a:pPr>
            <a:r>
              <a:rPr lang="en"/>
              <a:t>Anay Rajesh Pampatwar</a:t>
            </a:r>
            <a:endParaRPr/>
          </a:p>
          <a:p>
            <a:pPr indent="0" lvl="0" marL="0" rtl="0" algn="l">
              <a:spcBef>
                <a:spcPts val="0"/>
              </a:spcBef>
              <a:spcAft>
                <a:spcPts val="0"/>
              </a:spcAft>
              <a:buNone/>
            </a:pPr>
            <a:r>
              <a:rPr lang="en"/>
              <a:t>Brian Marcel Patrao</a:t>
            </a:r>
            <a:endParaRPr/>
          </a:p>
          <a:p>
            <a:pPr indent="0" lvl="0" marL="0" rtl="0" algn="l">
              <a:spcBef>
                <a:spcPts val="0"/>
              </a:spcBef>
              <a:spcAft>
                <a:spcPts val="0"/>
              </a:spcAft>
              <a:buNone/>
            </a:pPr>
            <a:r>
              <a:rPr lang="en"/>
              <a:t>Vivek Murugan</a:t>
            </a:r>
            <a:endParaRPr/>
          </a:p>
          <a:p>
            <a:pPr indent="0" lvl="0" marL="0" rtl="0" algn="l">
              <a:spcBef>
                <a:spcPts val="0"/>
              </a:spcBef>
              <a:spcAft>
                <a:spcPts val="0"/>
              </a:spcAft>
              <a:buNone/>
            </a:pPr>
            <a:r>
              <a:rPr lang="en"/>
              <a:t>Divya Shree</a:t>
            </a:r>
            <a:endParaRPr sz="900">
              <a:latin typeface="Arial"/>
              <a:ea typeface="Arial"/>
              <a:cs typeface="Arial"/>
              <a:sym typeface="Arial"/>
            </a:endParaRPr>
          </a:p>
          <a:p>
            <a:pPr indent="0" lvl="0" marL="0" rtl="0" algn="l">
              <a:spcBef>
                <a:spcPts val="0"/>
              </a:spcBef>
              <a:spcAft>
                <a:spcPts val="0"/>
              </a:spcAft>
              <a:buNone/>
            </a:pPr>
            <a:r>
              <a:t/>
            </a:r>
            <a:endParaRPr/>
          </a:p>
        </p:txBody>
      </p:sp>
      <p:sp>
        <p:nvSpPr>
          <p:cNvPr id="55" name="Google Shape;55;p13"/>
          <p:cNvSpPr txBox="1"/>
          <p:nvPr>
            <p:ph type="title"/>
          </p:nvPr>
        </p:nvSpPr>
        <p:spPr>
          <a:xfrm>
            <a:off x="3692000" y="270150"/>
            <a:ext cx="5174700" cy="1290000"/>
          </a:xfrm>
          <a:prstGeom prst="rect">
            <a:avLst/>
          </a:prstGeom>
          <a:solidFill>
            <a:schemeClr val="lt2"/>
          </a:solidFill>
        </p:spPr>
        <p:txBody>
          <a:bodyPr anchorCtr="0" anchor="t" bIns="91425" lIns="91425" spcFirstLastPara="1" rIns="91425" wrap="square" tIns="91425">
            <a:noAutofit/>
          </a:bodyPr>
          <a:lstStyle/>
          <a:p>
            <a:pPr indent="0" lvl="0" marL="0" rtl="0" algn="l">
              <a:spcBef>
                <a:spcPts val="0"/>
              </a:spcBef>
              <a:spcAft>
                <a:spcPts val="0"/>
              </a:spcAft>
              <a:buNone/>
            </a:pPr>
            <a:r>
              <a:rPr lang="en"/>
              <a:t>Cereal Killer</a:t>
            </a:r>
            <a:endParaRPr/>
          </a:p>
          <a:p>
            <a:pPr indent="0" lvl="0" marL="0" rtl="0" algn="l">
              <a:spcBef>
                <a:spcPts val="0"/>
              </a:spcBef>
              <a:spcAft>
                <a:spcPts val="0"/>
              </a:spcAft>
              <a:buNone/>
            </a:pPr>
            <a:r>
              <a:rPr lang="en" sz="2100"/>
              <a:t>Recipe Suggestion and Meal Planner Application</a:t>
            </a:r>
            <a:endParaRPr sz="2100"/>
          </a:p>
        </p:txBody>
      </p:sp>
      <p:grpSp>
        <p:nvGrpSpPr>
          <p:cNvPr id="56" name="Google Shape;56;p13"/>
          <p:cNvGrpSpPr/>
          <p:nvPr/>
        </p:nvGrpSpPr>
        <p:grpSpPr>
          <a:xfrm rot="479712">
            <a:off x="205546" y="430619"/>
            <a:ext cx="3428579" cy="3995566"/>
            <a:chOff x="-369395" y="572446"/>
            <a:chExt cx="4603107" cy="5367181"/>
          </a:xfrm>
        </p:grpSpPr>
        <p:grpSp>
          <p:nvGrpSpPr>
            <p:cNvPr id="57" name="Google Shape;57;p13"/>
            <p:cNvGrpSpPr/>
            <p:nvPr/>
          </p:nvGrpSpPr>
          <p:grpSpPr>
            <a:xfrm flipH="1" rot="720715">
              <a:off x="78964" y="906683"/>
              <a:ext cx="3706389" cy="4698707"/>
              <a:chOff x="3335328" y="1305200"/>
              <a:chExt cx="2701770" cy="3425120"/>
            </a:xfrm>
          </p:grpSpPr>
          <p:sp>
            <p:nvSpPr>
              <p:cNvPr id="58" name="Google Shape;58;p13"/>
              <p:cNvSpPr/>
              <p:nvPr/>
            </p:nvSpPr>
            <p:spPr>
              <a:xfrm>
                <a:off x="3422827" y="3380300"/>
                <a:ext cx="2453638" cy="1350020"/>
              </a:xfrm>
              <a:custGeom>
                <a:rect b="b" l="l" r="r" t="t"/>
                <a:pathLst>
                  <a:path extrusionOk="0" h="7699" w="13993">
                    <a:moveTo>
                      <a:pt x="13971" y="1"/>
                    </a:moveTo>
                    <a:lnTo>
                      <a:pt x="0" y="1077"/>
                    </a:lnTo>
                    <a:cubicBezTo>
                      <a:pt x="24" y="1369"/>
                      <a:pt x="64" y="1659"/>
                      <a:pt x="119" y="1945"/>
                    </a:cubicBezTo>
                    <a:cubicBezTo>
                      <a:pt x="436" y="3550"/>
                      <a:pt x="1289" y="5000"/>
                      <a:pt x="2537" y="6055"/>
                    </a:cubicBezTo>
                    <a:cubicBezTo>
                      <a:pt x="2615" y="6121"/>
                      <a:pt x="2693" y="6184"/>
                      <a:pt x="2774" y="6246"/>
                    </a:cubicBezTo>
                    <a:cubicBezTo>
                      <a:pt x="3958" y="7162"/>
                      <a:pt x="5425" y="7699"/>
                      <a:pt x="6998" y="7699"/>
                    </a:cubicBezTo>
                    <a:cubicBezTo>
                      <a:pt x="7176" y="7699"/>
                      <a:pt x="7355" y="7692"/>
                      <a:pt x="7536" y="7678"/>
                    </a:cubicBezTo>
                    <a:cubicBezTo>
                      <a:pt x="11050" y="7407"/>
                      <a:pt x="13751" y="4534"/>
                      <a:pt x="13978" y="1044"/>
                    </a:cubicBezTo>
                    <a:cubicBezTo>
                      <a:pt x="13984" y="932"/>
                      <a:pt x="13990" y="817"/>
                      <a:pt x="13992" y="703"/>
                    </a:cubicBezTo>
                    <a:cubicBezTo>
                      <a:pt x="13992" y="612"/>
                      <a:pt x="13992" y="523"/>
                      <a:pt x="13992" y="432"/>
                    </a:cubicBezTo>
                    <a:cubicBezTo>
                      <a:pt x="13990" y="291"/>
                      <a:pt x="13982" y="147"/>
                      <a:pt x="13971" y="1"/>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3421775" y="3311738"/>
                <a:ext cx="2462756" cy="365955"/>
              </a:xfrm>
              <a:custGeom>
                <a:rect b="b" l="l" r="r" t="t"/>
                <a:pathLst>
                  <a:path extrusionOk="0" h="2087" w="14045">
                    <a:moveTo>
                      <a:pt x="10559" y="0"/>
                    </a:moveTo>
                    <a:cubicBezTo>
                      <a:pt x="9502" y="0"/>
                      <a:pt x="8269" y="49"/>
                      <a:pt x="6954" y="151"/>
                    </a:cubicBezTo>
                    <a:cubicBezTo>
                      <a:pt x="3097" y="449"/>
                      <a:pt x="0" y="1088"/>
                      <a:pt x="38" y="1583"/>
                    </a:cubicBezTo>
                    <a:cubicBezTo>
                      <a:pt x="63" y="1907"/>
                      <a:pt x="1439" y="2087"/>
                      <a:pt x="3475" y="2087"/>
                    </a:cubicBezTo>
                    <a:cubicBezTo>
                      <a:pt x="4534" y="2087"/>
                      <a:pt x="5772" y="2038"/>
                      <a:pt x="7091" y="1936"/>
                    </a:cubicBezTo>
                    <a:cubicBezTo>
                      <a:pt x="10948" y="1640"/>
                      <a:pt x="14045" y="999"/>
                      <a:pt x="14007" y="506"/>
                    </a:cubicBezTo>
                    <a:cubicBezTo>
                      <a:pt x="13982" y="181"/>
                      <a:pt x="12601" y="0"/>
                      <a:pt x="10559" y="0"/>
                    </a:cubicBezTo>
                    <a:close/>
                  </a:path>
                </a:pathLst>
              </a:custGeom>
              <a:solidFill>
                <a:srgbClr val="398C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3410553" y="3271407"/>
                <a:ext cx="2485200" cy="446616"/>
              </a:xfrm>
              <a:custGeom>
                <a:rect b="b" l="l" r="r" t="t"/>
                <a:pathLst>
                  <a:path extrusionOk="0" h="2547" w="14173">
                    <a:moveTo>
                      <a:pt x="10478" y="473"/>
                    </a:moveTo>
                    <a:cubicBezTo>
                      <a:pt x="10880" y="473"/>
                      <a:pt x="11261" y="480"/>
                      <a:pt x="11613" y="495"/>
                    </a:cubicBezTo>
                    <a:cubicBezTo>
                      <a:pt x="12967" y="552"/>
                      <a:pt x="13451" y="694"/>
                      <a:pt x="13614" y="770"/>
                    </a:cubicBezTo>
                    <a:cubicBezTo>
                      <a:pt x="13464" y="869"/>
                      <a:pt x="13007" y="1085"/>
                      <a:pt x="11678" y="1349"/>
                    </a:cubicBezTo>
                    <a:cubicBezTo>
                      <a:pt x="11355" y="1413"/>
                      <a:pt x="11006" y="1474"/>
                      <a:pt x="10635" y="1531"/>
                    </a:cubicBezTo>
                    <a:cubicBezTo>
                      <a:pt x="9791" y="1665"/>
                      <a:pt x="8839" y="1781"/>
                      <a:pt x="7845" y="1870"/>
                    </a:cubicBezTo>
                    <a:cubicBezTo>
                      <a:pt x="7610" y="1891"/>
                      <a:pt x="7375" y="1912"/>
                      <a:pt x="7136" y="1929"/>
                    </a:cubicBezTo>
                    <a:cubicBezTo>
                      <a:pt x="5911" y="2024"/>
                      <a:pt x="4722" y="2074"/>
                      <a:pt x="3680" y="2074"/>
                    </a:cubicBezTo>
                    <a:cubicBezTo>
                      <a:pt x="3284" y="2074"/>
                      <a:pt x="2908" y="2066"/>
                      <a:pt x="2560" y="2052"/>
                    </a:cubicBezTo>
                    <a:cubicBezTo>
                      <a:pt x="1206" y="1995"/>
                      <a:pt x="722" y="1853"/>
                      <a:pt x="557" y="1777"/>
                    </a:cubicBezTo>
                    <a:cubicBezTo>
                      <a:pt x="709" y="1677"/>
                      <a:pt x="1166" y="1462"/>
                      <a:pt x="2495" y="1199"/>
                    </a:cubicBezTo>
                    <a:cubicBezTo>
                      <a:pt x="3732" y="954"/>
                      <a:pt x="5344" y="749"/>
                      <a:pt x="7037" y="617"/>
                    </a:cubicBezTo>
                    <a:cubicBezTo>
                      <a:pt x="8255" y="521"/>
                      <a:pt x="9440" y="473"/>
                      <a:pt x="10478" y="473"/>
                    </a:cubicBezTo>
                    <a:close/>
                    <a:moveTo>
                      <a:pt x="10488" y="0"/>
                    </a:moveTo>
                    <a:cubicBezTo>
                      <a:pt x="9438" y="0"/>
                      <a:pt x="8242" y="49"/>
                      <a:pt x="6999" y="144"/>
                    </a:cubicBezTo>
                    <a:cubicBezTo>
                      <a:pt x="5167" y="285"/>
                      <a:pt x="3449" y="512"/>
                      <a:pt x="2163" y="782"/>
                    </a:cubicBezTo>
                    <a:cubicBezTo>
                      <a:pt x="244" y="1184"/>
                      <a:pt x="1" y="1519"/>
                      <a:pt x="24" y="1817"/>
                    </a:cubicBezTo>
                    <a:cubicBezTo>
                      <a:pt x="30" y="1904"/>
                      <a:pt x="64" y="1986"/>
                      <a:pt x="123" y="2050"/>
                    </a:cubicBezTo>
                    <a:cubicBezTo>
                      <a:pt x="316" y="2257"/>
                      <a:pt x="853" y="2437"/>
                      <a:pt x="2296" y="2513"/>
                    </a:cubicBezTo>
                    <a:cubicBezTo>
                      <a:pt x="2723" y="2536"/>
                      <a:pt x="3195" y="2547"/>
                      <a:pt x="3700" y="2547"/>
                    </a:cubicBezTo>
                    <a:cubicBezTo>
                      <a:pt x="4747" y="2547"/>
                      <a:pt x="5937" y="2499"/>
                      <a:pt x="7174" y="2403"/>
                    </a:cubicBezTo>
                    <a:cubicBezTo>
                      <a:pt x="7259" y="2397"/>
                      <a:pt x="7344" y="2390"/>
                      <a:pt x="7428" y="2382"/>
                    </a:cubicBezTo>
                    <a:cubicBezTo>
                      <a:pt x="8505" y="2293"/>
                      <a:pt x="9535" y="2177"/>
                      <a:pt x="10455" y="2039"/>
                    </a:cubicBezTo>
                    <a:cubicBezTo>
                      <a:pt x="11020" y="1954"/>
                      <a:pt x="11545" y="1861"/>
                      <a:pt x="12010" y="1764"/>
                    </a:cubicBezTo>
                    <a:cubicBezTo>
                      <a:pt x="13929" y="1360"/>
                      <a:pt x="14172" y="1028"/>
                      <a:pt x="14149" y="727"/>
                    </a:cubicBezTo>
                    <a:cubicBezTo>
                      <a:pt x="14126" y="429"/>
                      <a:pt x="13834" y="137"/>
                      <a:pt x="11877" y="34"/>
                    </a:cubicBezTo>
                    <a:cubicBezTo>
                      <a:pt x="11454" y="11"/>
                      <a:pt x="10988" y="0"/>
                      <a:pt x="10488"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4697791" y="2138817"/>
                <a:ext cx="400494" cy="381211"/>
              </a:xfrm>
              <a:custGeom>
                <a:rect b="b" l="l" r="r" t="t"/>
                <a:pathLst>
                  <a:path extrusionOk="0" h="2174" w="2284">
                    <a:moveTo>
                      <a:pt x="1242" y="0"/>
                    </a:moveTo>
                    <a:cubicBezTo>
                      <a:pt x="1219" y="2"/>
                      <a:pt x="1198" y="4"/>
                      <a:pt x="1177" y="11"/>
                    </a:cubicBezTo>
                    <a:cubicBezTo>
                      <a:pt x="1175" y="13"/>
                      <a:pt x="1170" y="15"/>
                      <a:pt x="1168" y="15"/>
                    </a:cubicBezTo>
                    <a:cubicBezTo>
                      <a:pt x="1075" y="45"/>
                      <a:pt x="986" y="100"/>
                      <a:pt x="897" y="142"/>
                    </a:cubicBezTo>
                    <a:cubicBezTo>
                      <a:pt x="853" y="163"/>
                      <a:pt x="806" y="184"/>
                      <a:pt x="762" y="205"/>
                    </a:cubicBezTo>
                    <a:lnTo>
                      <a:pt x="627" y="267"/>
                    </a:lnTo>
                    <a:lnTo>
                      <a:pt x="597" y="281"/>
                    </a:lnTo>
                    <a:cubicBezTo>
                      <a:pt x="563" y="294"/>
                      <a:pt x="529" y="309"/>
                      <a:pt x="498" y="328"/>
                    </a:cubicBezTo>
                    <a:cubicBezTo>
                      <a:pt x="479" y="339"/>
                      <a:pt x="460" y="353"/>
                      <a:pt x="445" y="368"/>
                    </a:cubicBezTo>
                    <a:cubicBezTo>
                      <a:pt x="434" y="379"/>
                      <a:pt x="426" y="389"/>
                      <a:pt x="417" y="400"/>
                    </a:cubicBezTo>
                    <a:cubicBezTo>
                      <a:pt x="413" y="406"/>
                      <a:pt x="407" y="415"/>
                      <a:pt x="402" y="423"/>
                    </a:cubicBezTo>
                    <a:cubicBezTo>
                      <a:pt x="364" y="491"/>
                      <a:pt x="333" y="561"/>
                      <a:pt x="305" y="635"/>
                    </a:cubicBezTo>
                    <a:cubicBezTo>
                      <a:pt x="218" y="840"/>
                      <a:pt x="110" y="1039"/>
                      <a:pt x="30" y="1252"/>
                    </a:cubicBezTo>
                    <a:cubicBezTo>
                      <a:pt x="0" y="1327"/>
                      <a:pt x="22" y="1411"/>
                      <a:pt x="85" y="1462"/>
                    </a:cubicBezTo>
                    <a:cubicBezTo>
                      <a:pt x="242" y="1585"/>
                      <a:pt x="400" y="1707"/>
                      <a:pt x="557" y="1832"/>
                    </a:cubicBezTo>
                    <a:cubicBezTo>
                      <a:pt x="635" y="1893"/>
                      <a:pt x="715" y="1955"/>
                      <a:pt x="794" y="2016"/>
                    </a:cubicBezTo>
                    <a:lnTo>
                      <a:pt x="806" y="2027"/>
                    </a:lnTo>
                    <a:cubicBezTo>
                      <a:pt x="853" y="2067"/>
                      <a:pt x="902" y="2105"/>
                      <a:pt x="952" y="2139"/>
                    </a:cubicBezTo>
                    <a:cubicBezTo>
                      <a:pt x="980" y="2158"/>
                      <a:pt x="1014" y="2168"/>
                      <a:pt x="1048" y="2173"/>
                    </a:cubicBezTo>
                    <a:cubicBezTo>
                      <a:pt x="1052" y="2173"/>
                      <a:pt x="1057" y="2173"/>
                      <a:pt x="1062" y="2173"/>
                    </a:cubicBezTo>
                    <a:cubicBezTo>
                      <a:pt x="1087" y="2173"/>
                      <a:pt x="1111" y="2169"/>
                      <a:pt x="1132" y="2158"/>
                    </a:cubicBezTo>
                    <a:lnTo>
                      <a:pt x="1809" y="1843"/>
                    </a:lnTo>
                    <a:cubicBezTo>
                      <a:pt x="1849" y="1826"/>
                      <a:pt x="1881" y="1794"/>
                      <a:pt x="1898" y="1754"/>
                    </a:cubicBezTo>
                    <a:cubicBezTo>
                      <a:pt x="1949" y="1642"/>
                      <a:pt x="2000" y="1527"/>
                      <a:pt x="2050" y="1415"/>
                    </a:cubicBezTo>
                    <a:cubicBezTo>
                      <a:pt x="2091" y="1327"/>
                      <a:pt x="2129" y="1238"/>
                      <a:pt x="2169" y="1149"/>
                    </a:cubicBezTo>
                    <a:cubicBezTo>
                      <a:pt x="2171" y="1145"/>
                      <a:pt x="2173" y="1140"/>
                      <a:pt x="2175" y="1136"/>
                    </a:cubicBezTo>
                    <a:cubicBezTo>
                      <a:pt x="2207" y="1071"/>
                      <a:pt x="2253" y="994"/>
                      <a:pt x="2272" y="918"/>
                    </a:cubicBezTo>
                    <a:cubicBezTo>
                      <a:pt x="2281" y="886"/>
                      <a:pt x="2283" y="855"/>
                      <a:pt x="2277" y="821"/>
                    </a:cubicBezTo>
                    <a:cubicBezTo>
                      <a:pt x="2275" y="802"/>
                      <a:pt x="2266" y="783"/>
                      <a:pt x="2256" y="766"/>
                    </a:cubicBezTo>
                    <a:cubicBezTo>
                      <a:pt x="2245" y="749"/>
                      <a:pt x="2234" y="732"/>
                      <a:pt x="2220" y="715"/>
                    </a:cubicBezTo>
                    <a:cubicBezTo>
                      <a:pt x="2160" y="650"/>
                      <a:pt x="2076" y="603"/>
                      <a:pt x="2004" y="546"/>
                    </a:cubicBezTo>
                    <a:cubicBezTo>
                      <a:pt x="1873" y="444"/>
                      <a:pt x="1742" y="343"/>
                      <a:pt x="1612" y="241"/>
                    </a:cubicBezTo>
                    <a:lnTo>
                      <a:pt x="1420" y="89"/>
                    </a:lnTo>
                    <a:cubicBezTo>
                      <a:pt x="1414" y="85"/>
                      <a:pt x="1409" y="80"/>
                      <a:pt x="1403" y="76"/>
                    </a:cubicBezTo>
                    <a:lnTo>
                      <a:pt x="1361" y="45"/>
                    </a:lnTo>
                    <a:cubicBezTo>
                      <a:pt x="1327" y="17"/>
                      <a:pt x="1285" y="2"/>
                      <a:pt x="1242" y="0"/>
                    </a:cubicBezTo>
                    <a:close/>
                  </a:path>
                </a:pathLst>
              </a:custGeom>
              <a:solidFill>
                <a:srgbClr val="D4CA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4881382" y="2282605"/>
                <a:ext cx="216905" cy="237424"/>
              </a:xfrm>
              <a:custGeom>
                <a:rect b="b" l="l" r="r" t="t"/>
                <a:pathLst>
                  <a:path extrusionOk="0" h="1354" w="1237">
                    <a:moveTo>
                      <a:pt x="1230" y="1"/>
                    </a:moveTo>
                    <a:cubicBezTo>
                      <a:pt x="1236" y="35"/>
                      <a:pt x="976" y="132"/>
                      <a:pt x="950" y="143"/>
                    </a:cubicBezTo>
                    <a:cubicBezTo>
                      <a:pt x="912" y="160"/>
                      <a:pt x="876" y="172"/>
                      <a:pt x="838" y="187"/>
                    </a:cubicBezTo>
                    <a:cubicBezTo>
                      <a:pt x="733" y="225"/>
                      <a:pt x="629" y="270"/>
                      <a:pt x="529" y="322"/>
                    </a:cubicBezTo>
                    <a:cubicBezTo>
                      <a:pt x="500" y="335"/>
                      <a:pt x="472" y="352"/>
                      <a:pt x="445" y="371"/>
                    </a:cubicBezTo>
                    <a:cubicBezTo>
                      <a:pt x="430" y="390"/>
                      <a:pt x="419" y="413"/>
                      <a:pt x="413" y="437"/>
                    </a:cubicBezTo>
                    <a:cubicBezTo>
                      <a:pt x="398" y="471"/>
                      <a:pt x="381" y="504"/>
                      <a:pt x="364" y="538"/>
                    </a:cubicBezTo>
                    <a:cubicBezTo>
                      <a:pt x="322" y="629"/>
                      <a:pt x="280" y="720"/>
                      <a:pt x="238" y="813"/>
                    </a:cubicBezTo>
                    <a:cubicBezTo>
                      <a:pt x="159" y="993"/>
                      <a:pt x="79" y="1173"/>
                      <a:pt x="1" y="1353"/>
                    </a:cubicBezTo>
                    <a:cubicBezTo>
                      <a:pt x="5" y="1353"/>
                      <a:pt x="10" y="1353"/>
                      <a:pt x="15" y="1353"/>
                    </a:cubicBezTo>
                    <a:cubicBezTo>
                      <a:pt x="40" y="1353"/>
                      <a:pt x="64" y="1349"/>
                      <a:pt x="85" y="1338"/>
                    </a:cubicBezTo>
                    <a:cubicBezTo>
                      <a:pt x="250" y="1287"/>
                      <a:pt x="409" y="1188"/>
                      <a:pt x="568" y="1120"/>
                    </a:cubicBezTo>
                    <a:cubicBezTo>
                      <a:pt x="665" y="1078"/>
                      <a:pt x="783" y="1040"/>
                      <a:pt x="845" y="944"/>
                    </a:cubicBezTo>
                    <a:cubicBezTo>
                      <a:pt x="972" y="746"/>
                      <a:pt x="1039" y="513"/>
                      <a:pt x="1137" y="297"/>
                    </a:cubicBezTo>
                    <a:cubicBezTo>
                      <a:pt x="1164" y="238"/>
                      <a:pt x="1215" y="164"/>
                      <a:pt x="1225" y="98"/>
                    </a:cubicBezTo>
                    <a:cubicBezTo>
                      <a:pt x="1234" y="66"/>
                      <a:pt x="1236" y="33"/>
                      <a:pt x="1230" y="1"/>
                    </a:cubicBezTo>
                    <a:close/>
                  </a:path>
                </a:pathLst>
              </a:custGeom>
              <a:solidFill>
                <a:srgbClr val="F2A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4695512" y="2203346"/>
                <a:ext cx="263547" cy="316507"/>
              </a:xfrm>
              <a:custGeom>
                <a:rect b="b" l="l" r="r" t="t"/>
                <a:pathLst>
                  <a:path extrusionOk="0" h="1805" w="1503">
                    <a:moveTo>
                      <a:pt x="458" y="0"/>
                    </a:moveTo>
                    <a:cubicBezTo>
                      <a:pt x="447" y="11"/>
                      <a:pt x="439" y="21"/>
                      <a:pt x="430" y="32"/>
                    </a:cubicBezTo>
                    <a:cubicBezTo>
                      <a:pt x="426" y="38"/>
                      <a:pt x="420" y="47"/>
                      <a:pt x="415" y="55"/>
                    </a:cubicBezTo>
                    <a:cubicBezTo>
                      <a:pt x="343" y="165"/>
                      <a:pt x="305" y="294"/>
                      <a:pt x="252" y="415"/>
                    </a:cubicBezTo>
                    <a:cubicBezTo>
                      <a:pt x="195" y="554"/>
                      <a:pt x="132" y="692"/>
                      <a:pt x="68" y="829"/>
                    </a:cubicBezTo>
                    <a:cubicBezTo>
                      <a:pt x="1" y="978"/>
                      <a:pt x="58" y="1062"/>
                      <a:pt x="181" y="1157"/>
                    </a:cubicBezTo>
                    <a:cubicBezTo>
                      <a:pt x="390" y="1320"/>
                      <a:pt x="597" y="1485"/>
                      <a:pt x="807" y="1648"/>
                    </a:cubicBezTo>
                    <a:lnTo>
                      <a:pt x="819" y="1659"/>
                    </a:lnTo>
                    <a:lnTo>
                      <a:pt x="965" y="1773"/>
                    </a:lnTo>
                    <a:cubicBezTo>
                      <a:pt x="993" y="1790"/>
                      <a:pt x="1027" y="1803"/>
                      <a:pt x="1061" y="1805"/>
                    </a:cubicBezTo>
                    <a:cubicBezTo>
                      <a:pt x="1084" y="1805"/>
                      <a:pt x="1224" y="1439"/>
                      <a:pt x="1238" y="1409"/>
                    </a:cubicBezTo>
                    <a:lnTo>
                      <a:pt x="1382" y="1088"/>
                    </a:lnTo>
                    <a:cubicBezTo>
                      <a:pt x="1403" y="1039"/>
                      <a:pt x="1431" y="994"/>
                      <a:pt x="1456" y="946"/>
                    </a:cubicBezTo>
                    <a:cubicBezTo>
                      <a:pt x="1469" y="923"/>
                      <a:pt x="1477" y="899"/>
                      <a:pt x="1490" y="876"/>
                    </a:cubicBezTo>
                    <a:cubicBezTo>
                      <a:pt x="1501" y="857"/>
                      <a:pt x="1503" y="834"/>
                      <a:pt x="1496" y="815"/>
                    </a:cubicBezTo>
                    <a:cubicBezTo>
                      <a:pt x="1482" y="791"/>
                      <a:pt x="1458" y="772"/>
                      <a:pt x="1435" y="760"/>
                    </a:cubicBezTo>
                    <a:cubicBezTo>
                      <a:pt x="1412" y="745"/>
                      <a:pt x="1389" y="730"/>
                      <a:pt x="1367" y="715"/>
                    </a:cubicBezTo>
                    <a:lnTo>
                      <a:pt x="458"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4775296" y="2138817"/>
                <a:ext cx="322464" cy="206562"/>
              </a:xfrm>
              <a:custGeom>
                <a:rect b="b" l="l" r="r" t="t"/>
                <a:pathLst>
                  <a:path extrusionOk="0" h="1178" w="1839">
                    <a:moveTo>
                      <a:pt x="800" y="0"/>
                    </a:moveTo>
                    <a:cubicBezTo>
                      <a:pt x="779" y="0"/>
                      <a:pt x="758" y="4"/>
                      <a:pt x="737" y="11"/>
                    </a:cubicBezTo>
                    <a:lnTo>
                      <a:pt x="320" y="203"/>
                    </a:lnTo>
                    <a:lnTo>
                      <a:pt x="185" y="267"/>
                    </a:lnTo>
                    <a:lnTo>
                      <a:pt x="155" y="279"/>
                    </a:lnTo>
                    <a:lnTo>
                      <a:pt x="56" y="326"/>
                    </a:lnTo>
                    <a:cubicBezTo>
                      <a:pt x="37" y="339"/>
                      <a:pt x="18" y="351"/>
                      <a:pt x="1" y="368"/>
                    </a:cubicBezTo>
                    <a:cubicBezTo>
                      <a:pt x="1" y="368"/>
                      <a:pt x="1" y="368"/>
                      <a:pt x="1" y="368"/>
                    </a:cubicBezTo>
                    <a:cubicBezTo>
                      <a:pt x="19" y="368"/>
                      <a:pt x="388" y="671"/>
                      <a:pt x="415" y="692"/>
                    </a:cubicBezTo>
                    <a:cubicBezTo>
                      <a:pt x="523" y="776"/>
                      <a:pt x="623" y="872"/>
                      <a:pt x="726" y="958"/>
                    </a:cubicBezTo>
                    <a:cubicBezTo>
                      <a:pt x="779" y="1003"/>
                      <a:pt x="832" y="1045"/>
                      <a:pt x="889" y="1083"/>
                    </a:cubicBezTo>
                    <a:cubicBezTo>
                      <a:pt x="917" y="1104"/>
                      <a:pt x="946" y="1123"/>
                      <a:pt x="976" y="1140"/>
                    </a:cubicBezTo>
                    <a:cubicBezTo>
                      <a:pt x="1011" y="1161"/>
                      <a:pt x="1032" y="1178"/>
                      <a:pt x="1065" y="1178"/>
                    </a:cubicBezTo>
                    <a:cubicBezTo>
                      <a:pt x="1074" y="1178"/>
                      <a:pt x="1083" y="1177"/>
                      <a:pt x="1094" y="1174"/>
                    </a:cubicBezTo>
                    <a:cubicBezTo>
                      <a:pt x="1149" y="1162"/>
                      <a:pt x="1839" y="838"/>
                      <a:pt x="1837" y="821"/>
                    </a:cubicBezTo>
                    <a:cubicBezTo>
                      <a:pt x="1833" y="802"/>
                      <a:pt x="1826" y="783"/>
                      <a:pt x="1816" y="766"/>
                    </a:cubicBezTo>
                    <a:cubicBezTo>
                      <a:pt x="1805" y="747"/>
                      <a:pt x="1792" y="730"/>
                      <a:pt x="1780" y="715"/>
                    </a:cubicBezTo>
                    <a:cubicBezTo>
                      <a:pt x="1731" y="650"/>
                      <a:pt x="1044" y="140"/>
                      <a:pt x="980" y="89"/>
                    </a:cubicBezTo>
                    <a:cubicBezTo>
                      <a:pt x="974" y="85"/>
                      <a:pt x="967" y="80"/>
                      <a:pt x="961" y="76"/>
                    </a:cubicBezTo>
                    <a:lnTo>
                      <a:pt x="921" y="42"/>
                    </a:lnTo>
                    <a:cubicBezTo>
                      <a:pt x="887" y="15"/>
                      <a:pt x="845" y="0"/>
                      <a:pt x="800"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4008143" y="1305200"/>
                <a:ext cx="1096448" cy="2274816"/>
              </a:xfrm>
              <a:custGeom>
                <a:rect b="b" l="l" r="r" t="t"/>
                <a:pathLst>
                  <a:path extrusionOk="0" h="12973" w="6253">
                    <a:moveTo>
                      <a:pt x="560" y="1"/>
                    </a:moveTo>
                    <a:cubicBezTo>
                      <a:pt x="397" y="1"/>
                      <a:pt x="251" y="89"/>
                      <a:pt x="151" y="216"/>
                    </a:cubicBezTo>
                    <a:cubicBezTo>
                      <a:pt x="71" y="318"/>
                      <a:pt x="24" y="443"/>
                      <a:pt x="16" y="572"/>
                    </a:cubicBezTo>
                    <a:cubicBezTo>
                      <a:pt x="1" y="864"/>
                      <a:pt x="172" y="1141"/>
                      <a:pt x="401" y="1323"/>
                    </a:cubicBezTo>
                    <a:cubicBezTo>
                      <a:pt x="557" y="1448"/>
                      <a:pt x="747" y="1541"/>
                      <a:pt x="862" y="1706"/>
                    </a:cubicBezTo>
                    <a:cubicBezTo>
                      <a:pt x="1012" y="1921"/>
                      <a:pt x="1001" y="2205"/>
                      <a:pt x="991" y="2465"/>
                    </a:cubicBezTo>
                    <a:cubicBezTo>
                      <a:pt x="948" y="3428"/>
                      <a:pt x="997" y="4477"/>
                      <a:pt x="1613" y="5220"/>
                    </a:cubicBezTo>
                    <a:cubicBezTo>
                      <a:pt x="1890" y="5556"/>
                      <a:pt x="2262" y="5799"/>
                      <a:pt x="2567" y="6110"/>
                    </a:cubicBezTo>
                    <a:cubicBezTo>
                      <a:pt x="2869" y="6423"/>
                      <a:pt x="3113" y="6853"/>
                      <a:pt x="3024" y="7280"/>
                    </a:cubicBezTo>
                    <a:cubicBezTo>
                      <a:pt x="3011" y="7339"/>
                      <a:pt x="2988" y="7405"/>
                      <a:pt x="2935" y="7437"/>
                    </a:cubicBezTo>
                    <a:cubicBezTo>
                      <a:pt x="2905" y="7455"/>
                      <a:pt x="2872" y="7459"/>
                      <a:pt x="2838" y="7459"/>
                    </a:cubicBezTo>
                    <a:cubicBezTo>
                      <a:pt x="2815" y="7459"/>
                      <a:pt x="2792" y="7457"/>
                      <a:pt x="2770" y="7456"/>
                    </a:cubicBezTo>
                    <a:cubicBezTo>
                      <a:pt x="2643" y="7441"/>
                      <a:pt x="2274" y="7346"/>
                      <a:pt x="2039" y="7346"/>
                    </a:cubicBezTo>
                    <a:cubicBezTo>
                      <a:pt x="1958" y="7346"/>
                      <a:pt x="1892" y="7357"/>
                      <a:pt x="1858" y="7388"/>
                    </a:cubicBezTo>
                    <a:cubicBezTo>
                      <a:pt x="1742" y="7496"/>
                      <a:pt x="1854" y="7748"/>
                      <a:pt x="1932" y="7847"/>
                    </a:cubicBezTo>
                    <a:cubicBezTo>
                      <a:pt x="2097" y="8063"/>
                      <a:pt x="2313" y="8219"/>
                      <a:pt x="2552" y="8346"/>
                    </a:cubicBezTo>
                    <a:cubicBezTo>
                      <a:pt x="2945" y="8551"/>
                      <a:pt x="3409" y="8898"/>
                      <a:pt x="3286" y="9323"/>
                    </a:cubicBezTo>
                    <a:lnTo>
                      <a:pt x="3286" y="9323"/>
                    </a:lnTo>
                    <a:cubicBezTo>
                      <a:pt x="3304" y="9259"/>
                      <a:pt x="2934" y="9131"/>
                      <a:pt x="2710" y="9131"/>
                    </a:cubicBezTo>
                    <a:cubicBezTo>
                      <a:pt x="2635" y="9131"/>
                      <a:pt x="2577" y="9145"/>
                      <a:pt x="2554" y="9180"/>
                    </a:cubicBezTo>
                    <a:cubicBezTo>
                      <a:pt x="2518" y="9237"/>
                      <a:pt x="2567" y="9345"/>
                      <a:pt x="2778" y="9533"/>
                    </a:cubicBezTo>
                    <a:cubicBezTo>
                      <a:pt x="3138" y="9855"/>
                      <a:pt x="3409" y="10187"/>
                      <a:pt x="3517" y="10671"/>
                    </a:cubicBezTo>
                    <a:cubicBezTo>
                      <a:pt x="3608" y="11082"/>
                      <a:pt x="3531" y="11500"/>
                      <a:pt x="3578" y="11913"/>
                    </a:cubicBezTo>
                    <a:cubicBezTo>
                      <a:pt x="3588" y="12006"/>
                      <a:pt x="3645" y="12973"/>
                      <a:pt x="3824" y="12973"/>
                    </a:cubicBezTo>
                    <a:cubicBezTo>
                      <a:pt x="3841" y="12973"/>
                      <a:pt x="3859" y="12964"/>
                      <a:pt x="3878" y="12945"/>
                    </a:cubicBezTo>
                    <a:cubicBezTo>
                      <a:pt x="3889" y="12937"/>
                      <a:pt x="3897" y="12926"/>
                      <a:pt x="3906" y="12916"/>
                    </a:cubicBezTo>
                    <a:cubicBezTo>
                      <a:pt x="3976" y="12818"/>
                      <a:pt x="4012" y="12689"/>
                      <a:pt x="4048" y="12575"/>
                    </a:cubicBezTo>
                    <a:cubicBezTo>
                      <a:pt x="4109" y="12376"/>
                      <a:pt x="4162" y="12224"/>
                      <a:pt x="4285" y="12048"/>
                    </a:cubicBezTo>
                    <a:cubicBezTo>
                      <a:pt x="4640" y="11541"/>
                      <a:pt x="5065" y="11075"/>
                      <a:pt x="5497" y="10631"/>
                    </a:cubicBezTo>
                    <a:cubicBezTo>
                      <a:pt x="5605" y="10519"/>
                      <a:pt x="5719" y="10402"/>
                      <a:pt x="5759" y="10250"/>
                    </a:cubicBezTo>
                    <a:cubicBezTo>
                      <a:pt x="5799" y="10100"/>
                      <a:pt x="5732" y="9907"/>
                      <a:pt x="5579" y="9874"/>
                    </a:cubicBezTo>
                    <a:cubicBezTo>
                      <a:pt x="5561" y="9869"/>
                      <a:pt x="5543" y="9867"/>
                      <a:pt x="5525" y="9867"/>
                    </a:cubicBezTo>
                    <a:cubicBezTo>
                      <a:pt x="5331" y="9867"/>
                      <a:pt x="5151" y="10096"/>
                      <a:pt x="4969" y="10096"/>
                    </a:cubicBezTo>
                    <a:cubicBezTo>
                      <a:pt x="4941" y="10096"/>
                      <a:pt x="4913" y="10091"/>
                      <a:pt x="4885" y="10079"/>
                    </a:cubicBezTo>
                    <a:cubicBezTo>
                      <a:pt x="4727" y="9734"/>
                      <a:pt x="4890" y="9321"/>
                      <a:pt x="5133" y="9032"/>
                    </a:cubicBezTo>
                    <a:cubicBezTo>
                      <a:pt x="5374" y="8740"/>
                      <a:pt x="5691" y="8515"/>
                      <a:pt x="5916" y="8209"/>
                    </a:cubicBezTo>
                    <a:cubicBezTo>
                      <a:pt x="6138" y="7904"/>
                      <a:pt x="6252" y="7462"/>
                      <a:pt x="6032" y="7153"/>
                    </a:cubicBezTo>
                    <a:cubicBezTo>
                      <a:pt x="5970" y="7064"/>
                      <a:pt x="5869" y="6989"/>
                      <a:pt x="5764" y="6989"/>
                    </a:cubicBezTo>
                    <a:cubicBezTo>
                      <a:pt x="5737" y="6989"/>
                      <a:pt x="5710" y="6994"/>
                      <a:pt x="5683" y="7005"/>
                    </a:cubicBezTo>
                    <a:cubicBezTo>
                      <a:pt x="5554" y="7056"/>
                      <a:pt x="5512" y="7221"/>
                      <a:pt x="5406" y="7314"/>
                    </a:cubicBezTo>
                    <a:cubicBezTo>
                      <a:pt x="5347" y="7367"/>
                      <a:pt x="5277" y="7390"/>
                      <a:pt x="5203" y="7390"/>
                    </a:cubicBezTo>
                    <a:cubicBezTo>
                      <a:pt x="5024" y="7390"/>
                      <a:pt x="4828" y="7253"/>
                      <a:pt x="4733" y="7085"/>
                    </a:cubicBezTo>
                    <a:cubicBezTo>
                      <a:pt x="4376" y="6461"/>
                      <a:pt x="4778" y="5581"/>
                      <a:pt x="4363" y="4993"/>
                    </a:cubicBezTo>
                    <a:cubicBezTo>
                      <a:pt x="4128" y="4661"/>
                      <a:pt x="3682" y="4513"/>
                      <a:pt x="3489" y="4155"/>
                    </a:cubicBezTo>
                    <a:cubicBezTo>
                      <a:pt x="3206" y="3635"/>
                      <a:pt x="3582" y="2924"/>
                      <a:pt x="3269" y="2423"/>
                    </a:cubicBezTo>
                    <a:cubicBezTo>
                      <a:pt x="3075" y="2112"/>
                      <a:pt x="2685" y="2002"/>
                      <a:pt x="2357" y="1830"/>
                    </a:cubicBezTo>
                    <a:cubicBezTo>
                      <a:pt x="1953" y="1619"/>
                      <a:pt x="1621" y="1293"/>
                      <a:pt x="1401" y="891"/>
                    </a:cubicBezTo>
                    <a:cubicBezTo>
                      <a:pt x="1196" y="513"/>
                      <a:pt x="995" y="3"/>
                      <a:pt x="566" y="1"/>
                    </a:cubicBezTo>
                    <a:cubicBezTo>
                      <a:pt x="564" y="1"/>
                      <a:pt x="562" y="1"/>
                      <a:pt x="560"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4043213" y="1368677"/>
                <a:ext cx="708229" cy="2232206"/>
              </a:xfrm>
              <a:custGeom>
                <a:rect b="b" l="l" r="r" t="t"/>
                <a:pathLst>
                  <a:path extrusionOk="0" h="12730" w="4039">
                    <a:moveTo>
                      <a:pt x="43" y="1"/>
                    </a:moveTo>
                    <a:cubicBezTo>
                      <a:pt x="21" y="1"/>
                      <a:pt x="1" y="22"/>
                      <a:pt x="12" y="47"/>
                    </a:cubicBezTo>
                    <a:cubicBezTo>
                      <a:pt x="133" y="275"/>
                      <a:pt x="338" y="442"/>
                      <a:pt x="537" y="605"/>
                    </a:cubicBezTo>
                    <a:cubicBezTo>
                      <a:pt x="776" y="800"/>
                      <a:pt x="1002" y="982"/>
                      <a:pt x="1087" y="1257"/>
                    </a:cubicBezTo>
                    <a:cubicBezTo>
                      <a:pt x="1104" y="1320"/>
                      <a:pt x="1119" y="1386"/>
                      <a:pt x="1127" y="1452"/>
                    </a:cubicBezTo>
                    <a:cubicBezTo>
                      <a:pt x="1138" y="1517"/>
                      <a:pt x="1150" y="1581"/>
                      <a:pt x="1167" y="1644"/>
                    </a:cubicBezTo>
                    <a:cubicBezTo>
                      <a:pt x="1243" y="1911"/>
                      <a:pt x="1447" y="2112"/>
                      <a:pt x="1643" y="2308"/>
                    </a:cubicBezTo>
                    <a:cubicBezTo>
                      <a:pt x="1851" y="2511"/>
                      <a:pt x="2045" y="2706"/>
                      <a:pt x="2109" y="2968"/>
                    </a:cubicBezTo>
                    <a:cubicBezTo>
                      <a:pt x="2145" y="3108"/>
                      <a:pt x="2136" y="3260"/>
                      <a:pt x="2130" y="3406"/>
                    </a:cubicBezTo>
                    <a:cubicBezTo>
                      <a:pt x="2121" y="3597"/>
                      <a:pt x="2111" y="3791"/>
                      <a:pt x="2189" y="3969"/>
                    </a:cubicBezTo>
                    <a:cubicBezTo>
                      <a:pt x="2248" y="4100"/>
                      <a:pt x="2350" y="4206"/>
                      <a:pt x="2447" y="4310"/>
                    </a:cubicBezTo>
                    <a:cubicBezTo>
                      <a:pt x="2551" y="4417"/>
                      <a:pt x="2648" y="4523"/>
                      <a:pt x="2699" y="4657"/>
                    </a:cubicBezTo>
                    <a:cubicBezTo>
                      <a:pt x="2758" y="4811"/>
                      <a:pt x="2762" y="4970"/>
                      <a:pt x="2767" y="5139"/>
                    </a:cubicBezTo>
                    <a:cubicBezTo>
                      <a:pt x="2771" y="5323"/>
                      <a:pt x="2775" y="5513"/>
                      <a:pt x="2858" y="5699"/>
                    </a:cubicBezTo>
                    <a:lnTo>
                      <a:pt x="2868" y="5721"/>
                    </a:lnTo>
                    <a:cubicBezTo>
                      <a:pt x="2982" y="5979"/>
                      <a:pt x="3111" y="6273"/>
                      <a:pt x="3338" y="6461"/>
                    </a:cubicBezTo>
                    <a:cubicBezTo>
                      <a:pt x="3382" y="6497"/>
                      <a:pt x="3427" y="6533"/>
                      <a:pt x="3471" y="6567"/>
                    </a:cubicBezTo>
                    <a:cubicBezTo>
                      <a:pt x="3623" y="6685"/>
                      <a:pt x="3780" y="6808"/>
                      <a:pt x="3860" y="6981"/>
                    </a:cubicBezTo>
                    <a:cubicBezTo>
                      <a:pt x="3970" y="7227"/>
                      <a:pt x="3898" y="7493"/>
                      <a:pt x="3824" y="7775"/>
                    </a:cubicBezTo>
                    <a:cubicBezTo>
                      <a:pt x="3755" y="8037"/>
                      <a:pt x="3681" y="8308"/>
                      <a:pt x="3765" y="8564"/>
                    </a:cubicBezTo>
                    <a:cubicBezTo>
                      <a:pt x="3786" y="8625"/>
                      <a:pt x="3812" y="8684"/>
                      <a:pt x="3843" y="8742"/>
                    </a:cubicBezTo>
                    <a:cubicBezTo>
                      <a:pt x="3877" y="8805"/>
                      <a:pt x="3905" y="8871"/>
                      <a:pt x="3926" y="8938"/>
                    </a:cubicBezTo>
                    <a:cubicBezTo>
                      <a:pt x="3966" y="9089"/>
                      <a:pt x="3939" y="9256"/>
                      <a:pt x="3915" y="9402"/>
                    </a:cubicBezTo>
                    <a:cubicBezTo>
                      <a:pt x="3901" y="9493"/>
                      <a:pt x="3879" y="9586"/>
                      <a:pt x="3858" y="9683"/>
                    </a:cubicBezTo>
                    <a:cubicBezTo>
                      <a:pt x="3814" y="9897"/>
                      <a:pt x="3765" y="10119"/>
                      <a:pt x="3772" y="10326"/>
                    </a:cubicBezTo>
                    <a:cubicBezTo>
                      <a:pt x="3774" y="10438"/>
                      <a:pt x="3786" y="10552"/>
                      <a:pt x="3797" y="10662"/>
                    </a:cubicBezTo>
                    <a:cubicBezTo>
                      <a:pt x="3816" y="10811"/>
                      <a:pt x="3824" y="10961"/>
                      <a:pt x="3824" y="11111"/>
                    </a:cubicBezTo>
                    <a:cubicBezTo>
                      <a:pt x="3816" y="11352"/>
                      <a:pt x="3776" y="11578"/>
                      <a:pt x="3738" y="11798"/>
                    </a:cubicBezTo>
                    <a:cubicBezTo>
                      <a:pt x="3689" y="12082"/>
                      <a:pt x="3638" y="12376"/>
                      <a:pt x="3659" y="12700"/>
                    </a:cubicBezTo>
                    <a:cubicBezTo>
                      <a:pt x="3659" y="12717"/>
                      <a:pt x="3674" y="12729"/>
                      <a:pt x="3691" y="12729"/>
                    </a:cubicBezTo>
                    <a:lnTo>
                      <a:pt x="3693" y="12727"/>
                    </a:lnTo>
                    <a:cubicBezTo>
                      <a:pt x="3710" y="12727"/>
                      <a:pt x="3723" y="12712"/>
                      <a:pt x="3723" y="12693"/>
                    </a:cubicBezTo>
                    <a:cubicBezTo>
                      <a:pt x="3704" y="12378"/>
                      <a:pt x="3750" y="12101"/>
                      <a:pt x="3801" y="11807"/>
                    </a:cubicBezTo>
                    <a:cubicBezTo>
                      <a:pt x="3841" y="11585"/>
                      <a:pt x="3879" y="11356"/>
                      <a:pt x="3888" y="11109"/>
                    </a:cubicBezTo>
                    <a:cubicBezTo>
                      <a:pt x="3890" y="10957"/>
                      <a:pt x="3882" y="10804"/>
                      <a:pt x="3862" y="10652"/>
                    </a:cubicBezTo>
                    <a:cubicBezTo>
                      <a:pt x="3850" y="10544"/>
                      <a:pt x="3839" y="10430"/>
                      <a:pt x="3835" y="10320"/>
                    </a:cubicBezTo>
                    <a:cubicBezTo>
                      <a:pt x="3831" y="10121"/>
                      <a:pt x="3877" y="9905"/>
                      <a:pt x="3922" y="9694"/>
                    </a:cubicBezTo>
                    <a:cubicBezTo>
                      <a:pt x="3943" y="9594"/>
                      <a:pt x="3964" y="9501"/>
                      <a:pt x="3979" y="9408"/>
                    </a:cubicBezTo>
                    <a:cubicBezTo>
                      <a:pt x="4004" y="9256"/>
                      <a:pt x="4032" y="9082"/>
                      <a:pt x="3987" y="8919"/>
                    </a:cubicBezTo>
                    <a:cubicBezTo>
                      <a:pt x="3966" y="8847"/>
                      <a:pt x="3937" y="8775"/>
                      <a:pt x="3901" y="8710"/>
                    </a:cubicBezTo>
                    <a:cubicBezTo>
                      <a:pt x="3871" y="8655"/>
                      <a:pt x="3848" y="8598"/>
                      <a:pt x="3827" y="8541"/>
                    </a:cubicBezTo>
                    <a:cubicBezTo>
                      <a:pt x="3748" y="8304"/>
                      <a:pt x="3818" y="8041"/>
                      <a:pt x="3886" y="7787"/>
                    </a:cubicBezTo>
                    <a:cubicBezTo>
                      <a:pt x="3962" y="7508"/>
                      <a:pt x="4038" y="7216"/>
                      <a:pt x="3917" y="6952"/>
                    </a:cubicBezTo>
                    <a:cubicBezTo>
                      <a:pt x="3833" y="6766"/>
                      <a:pt x="3668" y="6637"/>
                      <a:pt x="3509" y="6512"/>
                    </a:cubicBezTo>
                    <a:cubicBezTo>
                      <a:pt x="3467" y="6478"/>
                      <a:pt x="3422" y="6444"/>
                      <a:pt x="3380" y="6410"/>
                    </a:cubicBezTo>
                    <a:cubicBezTo>
                      <a:pt x="3166" y="6230"/>
                      <a:pt x="3040" y="5945"/>
                      <a:pt x="2930" y="5693"/>
                    </a:cubicBezTo>
                    <a:lnTo>
                      <a:pt x="2919" y="5672"/>
                    </a:lnTo>
                    <a:cubicBezTo>
                      <a:pt x="2841" y="5499"/>
                      <a:pt x="2836" y="5314"/>
                      <a:pt x="2832" y="5137"/>
                    </a:cubicBezTo>
                    <a:cubicBezTo>
                      <a:pt x="2828" y="4970"/>
                      <a:pt x="2824" y="4798"/>
                      <a:pt x="2760" y="4633"/>
                    </a:cubicBezTo>
                    <a:cubicBezTo>
                      <a:pt x="2705" y="4487"/>
                      <a:pt x="2597" y="4373"/>
                      <a:pt x="2494" y="4265"/>
                    </a:cubicBezTo>
                    <a:cubicBezTo>
                      <a:pt x="2401" y="4166"/>
                      <a:pt x="2303" y="4064"/>
                      <a:pt x="2250" y="3942"/>
                    </a:cubicBezTo>
                    <a:cubicBezTo>
                      <a:pt x="2179" y="3779"/>
                      <a:pt x="2187" y="3599"/>
                      <a:pt x="2195" y="3408"/>
                    </a:cubicBezTo>
                    <a:cubicBezTo>
                      <a:pt x="2202" y="3258"/>
                      <a:pt x="2210" y="3102"/>
                      <a:pt x="2172" y="2954"/>
                    </a:cubicBezTo>
                    <a:cubicBezTo>
                      <a:pt x="2105" y="2672"/>
                      <a:pt x="1893" y="2463"/>
                      <a:pt x="1690" y="2262"/>
                    </a:cubicBezTo>
                    <a:cubicBezTo>
                      <a:pt x="1499" y="2074"/>
                      <a:pt x="1303" y="1877"/>
                      <a:pt x="1229" y="1627"/>
                    </a:cubicBezTo>
                    <a:cubicBezTo>
                      <a:pt x="1214" y="1566"/>
                      <a:pt x="1199" y="1502"/>
                      <a:pt x="1191" y="1441"/>
                    </a:cubicBezTo>
                    <a:cubicBezTo>
                      <a:pt x="1180" y="1373"/>
                      <a:pt x="1167" y="1306"/>
                      <a:pt x="1148" y="1238"/>
                    </a:cubicBezTo>
                    <a:cubicBezTo>
                      <a:pt x="1057" y="944"/>
                      <a:pt x="814" y="747"/>
                      <a:pt x="579" y="555"/>
                    </a:cubicBezTo>
                    <a:cubicBezTo>
                      <a:pt x="385" y="396"/>
                      <a:pt x="184" y="233"/>
                      <a:pt x="69" y="17"/>
                    </a:cubicBezTo>
                    <a:cubicBezTo>
                      <a:pt x="63" y="6"/>
                      <a:pt x="53" y="1"/>
                      <a:pt x="43"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3455793" y="1767600"/>
                <a:ext cx="875335" cy="758739"/>
              </a:xfrm>
              <a:custGeom>
                <a:rect b="b" l="l" r="r" t="t"/>
                <a:pathLst>
                  <a:path extrusionOk="0" h="4327" w="4992">
                    <a:moveTo>
                      <a:pt x="2361" y="1"/>
                    </a:moveTo>
                    <a:cubicBezTo>
                      <a:pt x="1114" y="1"/>
                      <a:pt x="114" y="515"/>
                      <a:pt x="56" y="1787"/>
                    </a:cubicBezTo>
                    <a:cubicBezTo>
                      <a:pt x="1" y="3128"/>
                      <a:pt x="1042" y="4264"/>
                      <a:pt x="2383" y="4324"/>
                    </a:cubicBezTo>
                    <a:cubicBezTo>
                      <a:pt x="2421" y="4325"/>
                      <a:pt x="2458" y="4326"/>
                      <a:pt x="2496" y="4326"/>
                    </a:cubicBezTo>
                    <a:cubicBezTo>
                      <a:pt x="3788" y="4326"/>
                      <a:pt x="4866" y="3312"/>
                      <a:pt x="4930" y="2007"/>
                    </a:cubicBezTo>
                    <a:cubicBezTo>
                      <a:pt x="4991" y="662"/>
                      <a:pt x="3923" y="65"/>
                      <a:pt x="2577" y="6"/>
                    </a:cubicBezTo>
                    <a:cubicBezTo>
                      <a:pt x="2505" y="3"/>
                      <a:pt x="2432" y="1"/>
                      <a:pt x="2361"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a:off x="3524530" y="1837740"/>
                <a:ext cx="737161" cy="620213"/>
              </a:xfrm>
              <a:custGeom>
                <a:rect b="b" l="l" r="r" t="t"/>
                <a:pathLst>
                  <a:path extrusionOk="0" h="3537" w="4204">
                    <a:moveTo>
                      <a:pt x="1939" y="0"/>
                    </a:moveTo>
                    <a:cubicBezTo>
                      <a:pt x="913" y="0"/>
                      <a:pt x="98" y="337"/>
                      <a:pt x="51" y="1391"/>
                    </a:cubicBezTo>
                    <a:cubicBezTo>
                      <a:pt x="0" y="2523"/>
                      <a:pt x="876" y="3484"/>
                      <a:pt x="2008" y="3534"/>
                    </a:cubicBezTo>
                    <a:cubicBezTo>
                      <a:pt x="2039" y="3536"/>
                      <a:pt x="2070" y="3536"/>
                      <a:pt x="2101" y="3536"/>
                    </a:cubicBezTo>
                    <a:cubicBezTo>
                      <a:pt x="3194" y="3536"/>
                      <a:pt x="4101" y="2678"/>
                      <a:pt x="4151" y="1577"/>
                    </a:cubicBezTo>
                    <a:cubicBezTo>
                      <a:pt x="4204" y="444"/>
                      <a:pt x="3300" y="56"/>
                      <a:pt x="2168" y="6"/>
                    </a:cubicBezTo>
                    <a:cubicBezTo>
                      <a:pt x="2091" y="2"/>
                      <a:pt x="2015" y="0"/>
                      <a:pt x="1939"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3589058" y="1925591"/>
                <a:ext cx="359988" cy="476777"/>
              </a:xfrm>
              <a:custGeom>
                <a:rect b="b" l="l" r="r" t="t"/>
                <a:pathLst>
                  <a:path extrusionOk="0" h="2719" w="2053">
                    <a:moveTo>
                      <a:pt x="1001" y="0"/>
                    </a:moveTo>
                    <a:cubicBezTo>
                      <a:pt x="987" y="0"/>
                      <a:pt x="973" y="1"/>
                      <a:pt x="959" y="2"/>
                    </a:cubicBezTo>
                    <a:cubicBezTo>
                      <a:pt x="711" y="21"/>
                      <a:pt x="504" y="154"/>
                      <a:pt x="353" y="340"/>
                    </a:cubicBezTo>
                    <a:cubicBezTo>
                      <a:pt x="210" y="524"/>
                      <a:pt x="114" y="744"/>
                      <a:pt x="81" y="975"/>
                    </a:cubicBezTo>
                    <a:cubicBezTo>
                      <a:pt x="0" y="1500"/>
                      <a:pt x="267" y="2052"/>
                      <a:pt x="652" y="2401"/>
                    </a:cubicBezTo>
                    <a:cubicBezTo>
                      <a:pt x="838" y="2570"/>
                      <a:pt x="1100" y="2712"/>
                      <a:pt x="1363" y="2718"/>
                    </a:cubicBezTo>
                    <a:cubicBezTo>
                      <a:pt x="1368" y="2718"/>
                      <a:pt x="1373" y="2718"/>
                      <a:pt x="1378" y="2718"/>
                    </a:cubicBezTo>
                    <a:cubicBezTo>
                      <a:pt x="1630" y="2718"/>
                      <a:pt x="2053" y="2519"/>
                      <a:pt x="1885" y="2204"/>
                    </a:cubicBezTo>
                    <a:cubicBezTo>
                      <a:pt x="1822" y="2088"/>
                      <a:pt x="1722" y="2035"/>
                      <a:pt x="1631" y="1950"/>
                    </a:cubicBezTo>
                    <a:cubicBezTo>
                      <a:pt x="1401" y="1732"/>
                      <a:pt x="1367" y="1398"/>
                      <a:pt x="1386" y="1100"/>
                    </a:cubicBezTo>
                    <a:cubicBezTo>
                      <a:pt x="1401" y="903"/>
                      <a:pt x="1477" y="717"/>
                      <a:pt x="1502" y="522"/>
                    </a:cubicBezTo>
                    <a:cubicBezTo>
                      <a:pt x="1540" y="220"/>
                      <a:pt x="1287" y="0"/>
                      <a:pt x="1001"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3841210" y="1907004"/>
                <a:ext cx="346311" cy="454507"/>
              </a:xfrm>
              <a:custGeom>
                <a:rect b="b" l="l" r="r" t="t"/>
                <a:pathLst>
                  <a:path extrusionOk="0" h="2592" w="1975">
                    <a:moveTo>
                      <a:pt x="960" y="1"/>
                    </a:moveTo>
                    <a:cubicBezTo>
                      <a:pt x="705" y="1"/>
                      <a:pt x="419" y="71"/>
                      <a:pt x="276" y="262"/>
                    </a:cubicBezTo>
                    <a:cubicBezTo>
                      <a:pt x="1" y="632"/>
                      <a:pt x="532" y="939"/>
                      <a:pt x="699" y="1208"/>
                    </a:cubicBezTo>
                    <a:cubicBezTo>
                      <a:pt x="879" y="1500"/>
                      <a:pt x="741" y="1796"/>
                      <a:pt x="680" y="2103"/>
                    </a:cubicBezTo>
                    <a:cubicBezTo>
                      <a:pt x="654" y="2230"/>
                      <a:pt x="580" y="2403"/>
                      <a:pt x="688" y="2513"/>
                    </a:cubicBezTo>
                    <a:cubicBezTo>
                      <a:pt x="744" y="2569"/>
                      <a:pt x="815" y="2592"/>
                      <a:pt x="892" y="2592"/>
                    </a:cubicBezTo>
                    <a:cubicBezTo>
                      <a:pt x="1075" y="2592"/>
                      <a:pt x="1289" y="2465"/>
                      <a:pt x="1401" y="2369"/>
                    </a:cubicBezTo>
                    <a:cubicBezTo>
                      <a:pt x="1486" y="2295"/>
                      <a:pt x="1562" y="2211"/>
                      <a:pt x="1623" y="2115"/>
                    </a:cubicBezTo>
                    <a:cubicBezTo>
                      <a:pt x="1782" y="1876"/>
                      <a:pt x="1875" y="1591"/>
                      <a:pt x="1909" y="1307"/>
                    </a:cubicBezTo>
                    <a:cubicBezTo>
                      <a:pt x="1975" y="768"/>
                      <a:pt x="1799" y="131"/>
                      <a:pt x="1192" y="21"/>
                    </a:cubicBezTo>
                    <a:cubicBezTo>
                      <a:pt x="1122" y="8"/>
                      <a:pt x="1042" y="1"/>
                      <a:pt x="960"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4013403" y="2107254"/>
                <a:ext cx="68035" cy="56638"/>
              </a:xfrm>
              <a:custGeom>
                <a:rect b="b" l="l" r="r" t="t"/>
                <a:pathLst>
                  <a:path extrusionOk="0" h="323" w="388">
                    <a:moveTo>
                      <a:pt x="256" y="1"/>
                    </a:moveTo>
                    <a:cubicBezTo>
                      <a:pt x="245" y="1"/>
                      <a:pt x="234" y="2"/>
                      <a:pt x="222" y="5"/>
                    </a:cubicBezTo>
                    <a:cubicBezTo>
                      <a:pt x="110" y="28"/>
                      <a:pt x="0" y="81"/>
                      <a:pt x="0" y="220"/>
                    </a:cubicBezTo>
                    <a:cubicBezTo>
                      <a:pt x="0" y="292"/>
                      <a:pt x="55" y="323"/>
                      <a:pt x="122" y="323"/>
                    </a:cubicBezTo>
                    <a:cubicBezTo>
                      <a:pt x="129" y="323"/>
                      <a:pt x="135" y="322"/>
                      <a:pt x="142" y="322"/>
                    </a:cubicBezTo>
                    <a:cubicBezTo>
                      <a:pt x="267" y="309"/>
                      <a:pt x="354" y="250"/>
                      <a:pt x="387" y="115"/>
                    </a:cubicBezTo>
                    <a:cubicBezTo>
                      <a:pt x="368" y="47"/>
                      <a:pt x="320" y="1"/>
                      <a:pt x="256"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3928008" y="1946457"/>
                <a:ext cx="68386" cy="67159"/>
              </a:xfrm>
              <a:custGeom>
                <a:rect b="b" l="l" r="r" t="t"/>
                <a:pathLst>
                  <a:path extrusionOk="0" h="383" w="390">
                    <a:moveTo>
                      <a:pt x="245" y="1"/>
                    </a:moveTo>
                    <a:cubicBezTo>
                      <a:pt x="217" y="1"/>
                      <a:pt x="188" y="11"/>
                      <a:pt x="162" y="33"/>
                    </a:cubicBezTo>
                    <a:cubicBezTo>
                      <a:pt x="71" y="107"/>
                      <a:pt x="1" y="204"/>
                      <a:pt x="64" y="327"/>
                    </a:cubicBezTo>
                    <a:cubicBezTo>
                      <a:pt x="84" y="366"/>
                      <a:pt x="115" y="382"/>
                      <a:pt x="149" y="382"/>
                    </a:cubicBezTo>
                    <a:cubicBezTo>
                      <a:pt x="177" y="382"/>
                      <a:pt x="207" y="371"/>
                      <a:pt x="236" y="352"/>
                    </a:cubicBezTo>
                    <a:cubicBezTo>
                      <a:pt x="341" y="283"/>
                      <a:pt x="390" y="192"/>
                      <a:pt x="358" y="56"/>
                    </a:cubicBezTo>
                    <a:cubicBezTo>
                      <a:pt x="325" y="21"/>
                      <a:pt x="285" y="1"/>
                      <a:pt x="245"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3986224" y="2014669"/>
                <a:ext cx="67684" cy="60671"/>
              </a:xfrm>
              <a:custGeom>
                <a:rect b="b" l="l" r="r" t="t"/>
                <a:pathLst>
                  <a:path extrusionOk="0" h="346" w="386">
                    <a:moveTo>
                      <a:pt x="258" y="1"/>
                    </a:moveTo>
                    <a:cubicBezTo>
                      <a:pt x="240" y="1"/>
                      <a:pt x="222" y="4"/>
                      <a:pt x="204" y="12"/>
                    </a:cubicBezTo>
                    <a:cubicBezTo>
                      <a:pt x="98" y="54"/>
                      <a:pt x="1" y="128"/>
                      <a:pt x="24" y="264"/>
                    </a:cubicBezTo>
                    <a:cubicBezTo>
                      <a:pt x="35" y="321"/>
                      <a:pt x="76" y="346"/>
                      <a:pt x="127" y="346"/>
                    </a:cubicBezTo>
                    <a:cubicBezTo>
                      <a:pt x="144" y="346"/>
                      <a:pt x="162" y="343"/>
                      <a:pt x="181" y="338"/>
                    </a:cubicBezTo>
                    <a:cubicBezTo>
                      <a:pt x="301" y="304"/>
                      <a:pt x="377" y="230"/>
                      <a:pt x="386" y="92"/>
                    </a:cubicBezTo>
                    <a:cubicBezTo>
                      <a:pt x="359" y="36"/>
                      <a:pt x="312" y="1"/>
                      <a:pt x="258"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4022346" y="2194228"/>
                <a:ext cx="73471" cy="52430"/>
              </a:xfrm>
              <a:custGeom>
                <a:rect b="b" l="l" r="r" t="t"/>
                <a:pathLst>
                  <a:path extrusionOk="0" h="299" w="419">
                    <a:moveTo>
                      <a:pt x="195" y="0"/>
                    </a:moveTo>
                    <a:cubicBezTo>
                      <a:pt x="164" y="0"/>
                      <a:pt x="131" y="7"/>
                      <a:pt x="97" y="23"/>
                    </a:cubicBezTo>
                    <a:cubicBezTo>
                      <a:pt x="15" y="61"/>
                      <a:pt x="0" y="137"/>
                      <a:pt x="51" y="209"/>
                    </a:cubicBezTo>
                    <a:cubicBezTo>
                      <a:pt x="94" y="269"/>
                      <a:pt x="148" y="298"/>
                      <a:pt x="209" y="298"/>
                    </a:cubicBezTo>
                    <a:cubicBezTo>
                      <a:pt x="244" y="298"/>
                      <a:pt x="281" y="289"/>
                      <a:pt x="320" y="270"/>
                    </a:cubicBezTo>
                    <a:cubicBezTo>
                      <a:pt x="402" y="230"/>
                      <a:pt x="419" y="169"/>
                      <a:pt x="362" y="82"/>
                    </a:cubicBezTo>
                    <a:cubicBezTo>
                      <a:pt x="316" y="31"/>
                      <a:pt x="259" y="0"/>
                      <a:pt x="195"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3992186" y="2267700"/>
                <a:ext cx="62599" cy="53657"/>
              </a:xfrm>
              <a:custGeom>
                <a:rect b="b" l="l" r="r" t="t"/>
                <a:pathLst>
                  <a:path extrusionOk="0" h="306" w="357">
                    <a:moveTo>
                      <a:pt x="134" y="1"/>
                    </a:moveTo>
                    <a:cubicBezTo>
                      <a:pt x="123" y="1"/>
                      <a:pt x="112" y="2"/>
                      <a:pt x="100" y="3"/>
                    </a:cubicBezTo>
                    <a:cubicBezTo>
                      <a:pt x="22" y="18"/>
                      <a:pt x="1" y="86"/>
                      <a:pt x="18" y="156"/>
                    </a:cubicBezTo>
                    <a:cubicBezTo>
                      <a:pt x="43" y="257"/>
                      <a:pt x="107" y="306"/>
                      <a:pt x="201" y="306"/>
                    </a:cubicBezTo>
                    <a:cubicBezTo>
                      <a:pt x="216" y="306"/>
                      <a:pt x="233" y="304"/>
                      <a:pt x="250" y="302"/>
                    </a:cubicBezTo>
                    <a:cubicBezTo>
                      <a:pt x="331" y="287"/>
                      <a:pt x="356" y="236"/>
                      <a:pt x="337" y="147"/>
                    </a:cubicBezTo>
                    <a:cubicBezTo>
                      <a:pt x="291" y="75"/>
                      <a:pt x="234" y="1"/>
                      <a:pt x="134"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3716537" y="2160736"/>
                <a:ext cx="78205" cy="50501"/>
              </a:xfrm>
              <a:custGeom>
                <a:rect b="b" l="l" r="r" t="t"/>
                <a:pathLst>
                  <a:path extrusionOk="0" h="288" w="446">
                    <a:moveTo>
                      <a:pt x="225" y="0"/>
                    </a:moveTo>
                    <a:cubicBezTo>
                      <a:pt x="188" y="0"/>
                      <a:pt x="150" y="7"/>
                      <a:pt x="113" y="17"/>
                    </a:cubicBezTo>
                    <a:cubicBezTo>
                      <a:pt x="35" y="40"/>
                      <a:pt x="1" y="110"/>
                      <a:pt x="18" y="192"/>
                    </a:cubicBezTo>
                    <a:cubicBezTo>
                      <a:pt x="76" y="259"/>
                      <a:pt x="140" y="288"/>
                      <a:pt x="209" y="288"/>
                    </a:cubicBezTo>
                    <a:cubicBezTo>
                      <a:pt x="247" y="288"/>
                      <a:pt x="287" y="279"/>
                      <a:pt x="329" y="262"/>
                    </a:cubicBezTo>
                    <a:cubicBezTo>
                      <a:pt x="401" y="235"/>
                      <a:pt x="445" y="178"/>
                      <a:pt x="409" y="110"/>
                    </a:cubicBezTo>
                    <a:cubicBezTo>
                      <a:pt x="367" y="27"/>
                      <a:pt x="299" y="0"/>
                      <a:pt x="225"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3721797" y="1980651"/>
                <a:ext cx="67684" cy="56813"/>
              </a:xfrm>
              <a:custGeom>
                <a:rect b="b" l="l" r="r" t="t"/>
                <a:pathLst>
                  <a:path extrusionOk="0" h="324" w="386">
                    <a:moveTo>
                      <a:pt x="137" y="0"/>
                    </a:moveTo>
                    <a:cubicBezTo>
                      <a:pt x="71" y="0"/>
                      <a:pt x="21" y="45"/>
                      <a:pt x="1" y="115"/>
                    </a:cubicBezTo>
                    <a:cubicBezTo>
                      <a:pt x="34" y="248"/>
                      <a:pt x="121" y="310"/>
                      <a:pt x="244" y="322"/>
                    </a:cubicBezTo>
                    <a:cubicBezTo>
                      <a:pt x="252" y="323"/>
                      <a:pt x="260" y="324"/>
                      <a:pt x="268" y="324"/>
                    </a:cubicBezTo>
                    <a:cubicBezTo>
                      <a:pt x="335" y="324"/>
                      <a:pt x="386" y="291"/>
                      <a:pt x="386" y="221"/>
                    </a:cubicBezTo>
                    <a:cubicBezTo>
                      <a:pt x="386" y="83"/>
                      <a:pt x="280" y="28"/>
                      <a:pt x="166" y="3"/>
                    </a:cubicBezTo>
                    <a:cubicBezTo>
                      <a:pt x="156" y="1"/>
                      <a:pt x="146" y="0"/>
                      <a:pt x="13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a:off x="3699528" y="2068151"/>
                <a:ext cx="74347" cy="51202"/>
              </a:xfrm>
              <a:custGeom>
                <a:rect b="b" l="l" r="r" t="t"/>
                <a:pathLst>
                  <a:path extrusionOk="0" h="292" w="424">
                    <a:moveTo>
                      <a:pt x="176" y="1"/>
                    </a:moveTo>
                    <a:cubicBezTo>
                      <a:pt x="160" y="1"/>
                      <a:pt x="144" y="2"/>
                      <a:pt x="128" y="3"/>
                    </a:cubicBezTo>
                    <a:cubicBezTo>
                      <a:pt x="45" y="12"/>
                      <a:pt x="1" y="75"/>
                      <a:pt x="3" y="160"/>
                    </a:cubicBezTo>
                    <a:cubicBezTo>
                      <a:pt x="60" y="253"/>
                      <a:pt x="135" y="292"/>
                      <a:pt x="226" y="292"/>
                    </a:cubicBezTo>
                    <a:cubicBezTo>
                      <a:pt x="248" y="292"/>
                      <a:pt x="272" y="289"/>
                      <a:pt x="297" y="285"/>
                    </a:cubicBezTo>
                    <a:cubicBezTo>
                      <a:pt x="371" y="270"/>
                      <a:pt x="424" y="221"/>
                      <a:pt x="403" y="147"/>
                    </a:cubicBezTo>
                    <a:cubicBezTo>
                      <a:pt x="368" y="33"/>
                      <a:pt x="274" y="1"/>
                      <a:pt x="176"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a:off x="3750730" y="2238066"/>
                <a:ext cx="62774" cy="56638"/>
              </a:xfrm>
              <a:custGeom>
                <a:rect b="b" l="l" r="r" t="t"/>
                <a:pathLst>
                  <a:path extrusionOk="0" h="323" w="358">
                    <a:moveTo>
                      <a:pt x="229" y="1"/>
                    </a:moveTo>
                    <a:cubicBezTo>
                      <a:pt x="226" y="1"/>
                      <a:pt x="223" y="1"/>
                      <a:pt x="221" y="1"/>
                    </a:cubicBezTo>
                    <a:cubicBezTo>
                      <a:pt x="106" y="5"/>
                      <a:pt x="37" y="75"/>
                      <a:pt x="11" y="175"/>
                    </a:cubicBezTo>
                    <a:cubicBezTo>
                      <a:pt x="1" y="276"/>
                      <a:pt x="41" y="323"/>
                      <a:pt x="130" y="323"/>
                    </a:cubicBezTo>
                    <a:cubicBezTo>
                      <a:pt x="132" y="323"/>
                      <a:pt x="134" y="323"/>
                      <a:pt x="136" y="323"/>
                    </a:cubicBezTo>
                    <a:cubicBezTo>
                      <a:pt x="252" y="320"/>
                      <a:pt x="331" y="261"/>
                      <a:pt x="345" y="145"/>
                    </a:cubicBezTo>
                    <a:cubicBezTo>
                      <a:pt x="358" y="61"/>
                      <a:pt x="313" y="1"/>
                      <a:pt x="229"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3822273" y="2285936"/>
                <a:ext cx="55936" cy="60846"/>
              </a:xfrm>
              <a:custGeom>
                <a:rect b="b" l="l" r="r" t="t"/>
                <a:pathLst>
                  <a:path extrusionOk="0" h="347" w="319">
                    <a:moveTo>
                      <a:pt x="182" y="1"/>
                    </a:moveTo>
                    <a:cubicBezTo>
                      <a:pt x="170" y="1"/>
                      <a:pt x="158" y="3"/>
                      <a:pt x="145" y="7"/>
                    </a:cubicBezTo>
                    <a:cubicBezTo>
                      <a:pt x="28" y="45"/>
                      <a:pt x="9" y="147"/>
                      <a:pt x="1" y="242"/>
                    </a:cubicBezTo>
                    <a:cubicBezTo>
                      <a:pt x="18" y="311"/>
                      <a:pt x="52" y="347"/>
                      <a:pt x="104" y="347"/>
                    </a:cubicBezTo>
                    <a:cubicBezTo>
                      <a:pt x="118" y="347"/>
                      <a:pt x="133" y="344"/>
                      <a:pt x="149" y="339"/>
                    </a:cubicBezTo>
                    <a:cubicBezTo>
                      <a:pt x="263" y="303"/>
                      <a:pt x="318" y="223"/>
                      <a:pt x="289" y="105"/>
                    </a:cubicBezTo>
                    <a:cubicBezTo>
                      <a:pt x="275" y="47"/>
                      <a:pt x="238" y="1"/>
                      <a:pt x="182"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3335328" y="2184058"/>
                <a:ext cx="1316684" cy="1378426"/>
              </a:xfrm>
              <a:custGeom>
                <a:rect b="b" l="l" r="r" t="t"/>
                <a:pathLst>
                  <a:path extrusionOk="0" h="7861" w="7509">
                    <a:moveTo>
                      <a:pt x="758" y="1"/>
                    </a:moveTo>
                    <a:cubicBezTo>
                      <a:pt x="628" y="1"/>
                      <a:pt x="499" y="41"/>
                      <a:pt x="389" y="117"/>
                    </a:cubicBezTo>
                    <a:cubicBezTo>
                      <a:pt x="138" y="286"/>
                      <a:pt x="0" y="622"/>
                      <a:pt x="140" y="944"/>
                    </a:cubicBezTo>
                    <a:cubicBezTo>
                      <a:pt x="155" y="978"/>
                      <a:pt x="176" y="1009"/>
                      <a:pt x="203" y="1035"/>
                    </a:cubicBezTo>
                    <a:cubicBezTo>
                      <a:pt x="246" y="1069"/>
                      <a:pt x="303" y="1075"/>
                      <a:pt x="356" y="1085"/>
                    </a:cubicBezTo>
                    <a:cubicBezTo>
                      <a:pt x="521" y="1117"/>
                      <a:pt x="696" y="1217"/>
                      <a:pt x="726" y="1382"/>
                    </a:cubicBezTo>
                    <a:cubicBezTo>
                      <a:pt x="743" y="1475"/>
                      <a:pt x="707" y="1568"/>
                      <a:pt x="681" y="1657"/>
                    </a:cubicBezTo>
                    <a:cubicBezTo>
                      <a:pt x="628" y="1824"/>
                      <a:pt x="593" y="1997"/>
                      <a:pt x="573" y="2171"/>
                    </a:cubicBezTo>
                    <a:cubicBezTo>
                      <a:pt x="565" y="2207"/>
                      <a:pt x="567" y="2245"/>
                      <a:pt x="580" y="2279"/>
                    </a:cubicBezTo>
                    <a:cubicBezTo>
                      <a:pt x="603" y="2338"/>
                      <a:pt x="667" y="2365"/>
                      <a:pt x="724" y="2391"/>
                    </a:cubicBezTo>
                    <a:cubicBezTo>
                      <a:pt x="1784" y="2856"/>
                      <a:pt x="1447" y="3844"/>
                      <a:pt x="2025" y="4659"/>
                    </a:cubicBezTo>
                    <a:cubicBezTo>
                      <a:pt x="2325" y="5082"/>
                      <a:pt x="2860" y="5255"/>
                      <a:pt x="3343" y="5452"/>
                    </a:cubicBezTo>
                    <a:cubicBezTo>
                      <a:pt x="3823" y="5651"/>
                      <a:pt x="4335" y="5964"/>
                      <a:pt x="4434" y="6476"/>
                    </a:cubicBezTo>
                    <a:cubicBezTo>
                      <a:pt x="4455" y="6588"/>
                      <a:pt x="4455" y="6706"/>
                      <a:pt x="4502" y="6810"/>
                    </a:cubicBezTo>
                    <a:cubicBezTo>
                      <a:pt x="4543" y="6898"/>
                      <a:pt x="4631" y="6976"/>
                      <a:pt x="4724" y="6976"/>
                    </a:cubicBezTo>
                    <a:cubicBezTo>
                      <a:pt x="4740" y="6976"/>
                      <a:pt x="4757" y="6974"/>
                      <a:pt x="4773" y="6969"/>
                    </a:cubicBezTo>
                    <a:lnTo>
                      <a:pt x="4773" y="6969"/>
                    </a:lnTo>
                    <a:cubicBezTo>
                      <a:pt x="4866" y="7079"/>
                      <a:pt x="4752" y="7258"/>
                      <a:pt x="4612" y="7294"/>
                    </a:cubicBezTo>
                    <a:cubicBezTo>
                      <a:pt x="4574" y="7304"/>
                      <a:pt x="4536" y="7308"/>
                      <a:pt x="4498" y="7308"/>
                    </a:cubicBezTo>
                    <a:cubicBezTo>
                      <a:pt x="4393" y="7308"/>
                      <a:pt x="4286" y="7280"/>
                      <a:pt x="4180" y="7271"/>
                    </a:cubicBezTo>
                    <a:cubicBezTo>
                      <a:pt x="4164" y="7270"/>
                      <a:pt x="4148" y="7269"/>
                      <a:pt x="4132" y="7269"/>
                    </a:cubicBezTo>
                    <a:cubicBezTo>
                      <a:pt x="4000" y="7269"/>
                      <a:pt x="3858" y="7316"/>
                      <a:pt x="3814" y="7436"/>
                    </a:cubicBezTo>
                    <a:cubicBezTo>
                      <a:pt x="3759" y="7593"/>
                      <a:pt x="3916" y="7754"/>
                      <a:pt x="4079" y="7775"/>
                    </a:cubicBezTo>
                    <a:cubicBezTo>
                      <a:pt x="4099" y="7777"/>
                      <a:pt x="4120" y="7779"/>
                      <a:pt x="4140" y="7779"/>
                    </a:cubicBezTo>
                    <a:cubicBezTo>
                      <a:pt x="4282" y="7779"/>
                      <a:pt x="4420" y="7719"/>
                      <a:pt x="4555" y="7673"/>
                    </a:cubicBezTo>
                    <a:cubicBezTo>
                      <a:pt x="4823" y="7580"/>
                      <a:pt x="5104" y="7533"/>
                      <a:pt x="5385" y="7533"/>
                    </a:cubicBezTo>
                    <a:cubicBezTo>
                      <a:pt x="5627" y="7533"/>
                      <a:pt x="5869" y="7568"/>
                      <a:pt x="6103" y="7637"/>
                    </a:cubicBezTo>
                    <a:cubicBezTo>
                      <a:pt x="6349" y="7711"/>
                      <a:pt x="6584" y="7819"/>
                      <a:pt x="6835" y="7853"/>
                    </a:cubicBezTo>
                    <a:cubicBezTo>
                      <a:pt x="6876" y="7858"/>
                      <a:pt x="6918" y="7861"/>
                      <a:pt x="6960" y="7861"/>
                    </a:cubicBezTo>
                    <a:cubicBezTo>
                      <a:pt x="7118" y="7861"/>
                      <a:pt x="7284" y="7824"/>
                      <a:pt x="7402" y="7730"/>
                    </a:cubicBezTo>
                    <a:cubicBezTo>
                      <a:pt x="7436" y="7705"/>
                      <a:pt x="7466" y="7675"/>
                      <a:pt x="7489" y="7641"/>
                    </a:cubicBezTo>
                    <a:cubicBezTo>
                      <a:pt x="7495" y="7633"/>
                      <a:pt x="7502" y="7624"/>
                      <a:pt x="7508" y="7616"/>
                    </a:cubicBezTo>
                    <a:cubicBezTo>
                      <a:pt x="7239" y="7385"/>
                      <a:pt x="7146" y="7210"/>
                      <a:pt x="6802" y="7085"/>
                    </a:cubicBezTo>
                    <a:cubicBezTo>
                      <a:pt x="6497" y="6975"/>
                      <a:pt x="6152" y="6935"/>
                      <a:pt x="5955" y="6641"/>
                    </a:cubicBezTo>
                    <a:cubicBezTo>
                      <a:pt x="5727" y="6300"/>
                      <a:pt x="5957" y="5795"/>
                      <a:pt x="5941" y="5422"/>
                    </a:cubicBezTo>
                    <a:cubicBezTo>
                      <a:pt x="5936" y="5306"/>
                      <a:pt x="5949" y="4982"/>
                      <a:pt x="5780" y="4948"/>
                    </a:cubicBezTo>
                    <a:cubicBezTo>
                      <a:pt x="5772" y="4947"/>
                      <a:pt x="5763" y="4946"/>
                      <a:pt x="5755" y="4946"/>
                    </a:cubicBezTo>
                    <a:cubicBezTo>
                      <a:pt x="5545" y="4946"/>
                      <a:pt x="5384" y="5511"/>
                      <a:pt x="5274" y="5663"/>
                    </a:cubicBezTo>
                    <a:cubicBezTo>
                      <a:pt x="5010" y="5572"/>
                      <a:pt x="4942" y="5236"/>
                      <a:pt x="4904" y="4984"/>
                    </a:cubicBezTo>
                    <a:cubicBezTo>
                      <a:pt x="4855" y="4659"/>
                      <a:pt x="4805" y="4326"/>
                      <a:pt x="4855" y="4001"/>
                    </a:cubicBezTo>
                    <a:cubicBezTo>
                      <a:pt x="4883" y="3823"/>
                      <a:pt x="4940" y="3645"/>
                      <a:pt x="4925" y="3465"/>
                    </a:cubicBezTo>
                    <a:cubicBezTo>
                      <a:pt x="4904" y="3182"/>
                      <a:pt x="4714" y="2943"/>
                      <a:pt x="4521" y="2736"/>
                    </a:cubicBezTo>
                    <a:cubicBezTo>
                      <a:pt x="4261" y="2454"/>
                      <a:pt x="3979" y="2194"/>
                      <a:pt x="3681" y="1957"/>
                    </a:cubicBezTo>
                    <a:cubicBezTo>
                      <a:pt x="3503" y="1815"/>
                      <a:pt x="3305" y="1676"/>
                      <a:pt x="3078" y="1657"/>
                    </a:cubicBezTo>
                    <a:cubicBezTo>
                      <a:pt x="3059" y="1655"/>
                      <a:pt x="3039" y="1655"/>
                      <a:pt x="3020" y="1655"/>
                    </a:cubicBezTo>
                    <a:cubicBezTo>
                      <a:pt x="2950" y="1655"/>
                      <a:pt x="2879" y="1662"/>
                      <a:pt x="2810" y="1662"/>
                    </a:cubicBezTo>
                    <a:cubicBezTo>
                      <a:pt x="2759" y="1662"/>
                      <a:pt x="2708" y="1658"/>
                      <a:pt x="2659" y="1644"/>
                    </a:cubicBezTo>
                    <a:cubicBezTo>
                      <a:pt x="2342" y="1553"/>
                      <a:pt x="2272" y="1149"/>
                      <a:pt x="2126" y="855"/>
                    </a:cubicBezTo>
                    <a:cubicBezTo>
                      <a:pt x="1930" y="453"/>
                      <a:pt x="1301" y="78"/>
                      <a:pt x="857" y="9"/>
                    </a:cubicBezTo>
                    <a:cubicBezTo>
                      <a:pt x="824" y="4"/>
                      <a:pt x="791" y="1"/>
                      <a:pt x="758"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3394245" y="2213867"/>
                <a:ext cx="1246896" cy="1330906"/>
              </a:xfrm>
              <a:custGeom>
                <a:rect b="b" l="l" r="r" t="t"/>
                <a:pathLst>
                  <a:path extrusionOk="0" h="7590" w="7111">
                    <a:moveTo>
                      <a:pt x="42" y="1"/>
                    </a:moveTo>
                    <a:cubicBezTo>
                      <a:pt x="21" y="1"/>
                      <a:pt x="1" y="22"/>
                      <a:pt x="15" y="46"/>
                    </a:cubicBezTo>
                    <a:cubicBezTo>
                      <a:pt x="149" y="268"/>
                      <a:pt x="373" y="406"/>
                      <a:pt x="593" y="537"/>
                    </a:cubicBezTo>
                    <a:cubicBezTo>
                      <a:pt x="745" y="630"/>
                      <a:pt x="906" y="725"/>
                      <a:pt x="1031" y="852"/>
                    </a:cubicBezTo>
                    <a:cubicBezTo>
                      <a:pt x="1206" y="1030"/>
                      <a:pt x="1319" y="1269"/>
                      <a:pt x="1429" y="1501"/>
                    </a:cubicBezTo>
                    <a:cubicBezTo>
                      <a:pt x="1577" y="1817"/>
                      <a:pt x="1731" y="2142"/>
                      <a:pt x="2042" y="2305"/>
                    </a:cubicBezTo>
                    <a:cubicBezTo>
                      <a:pt x="2082" y="2326"/>
                      <a:pt x="2125" y="2346"/>
                      <a:pt x="2167" y="2362"/>
                    </a:cubicBezTo>
                    <a:cubicBezTo>
                      <a:pt x="2222" y="2384"/>
                      <a:pt x="2275" y="2411"/>
                      <a:pt x="2328" y="2441"/>
                    </a:cubicBezTo>
                    <a:cubicBezTo>
                      <a:pt x="2558" y="2587"/>
                      <a:pt x="2630" y="2855"/>
                      <a:pt x="2708" y="3139"/>
                    </a:cubicBezTo>
                    <a:cubicBezTo>
                      <a:pt x="2761" y="3338"/>
                      <a:pt x="2816" y="3543"/>
                      <a:pt x="2931" y="3710"/>
                    </a:cubicBezTo>
                    <a:cubicBezTo>
                      <a:pt x="3045" y="3877"/>
                      <a:pt x="3212" y="3996"/>
                      <a:pt x="3373" y="4112"/>
                    </a:cubicBezTo>
                    <a:cubicBezTo>
                      <a:pt x="3489" y="4194"/>
                      <a:pt x="3610" y="4279"/>
                      <a:pt x="3707" y="4383"/>
                    </a:cubicBezTo>
                    <a:cubicBezTo>
                      <a:pt x="3895" y="4577"/>
                      <a:pt x="4005" y="4838"/>
                      <a:pt x="4111" y="5087"/>
                    </a:cubicBezTo>
                    <a:cubicBezTo>
                      <a:pt x="4149" y="5176"/>
                      <a:pt x="4189" y="5269"/>
                      <a:pt x="4232" y="5356"/>
                    </a:cubicBezTo>
                    <a:cubicBezTo>
                      <a:pt x="4388" y="5682"/>
                      <a:pt x="4600" y="5982"/>
                      <a:pt x="4809" y="6276"/>
                    </a:cubicBezTo>
                    <a:cubicBezTo>
                      <a:pt x="4978" y="6515"/>
                      <a:pt x="5169" y="6786"/>
                      <a:pt x="5440" y="6955"/>
                    </a:cubicBezTo>
                    <a:cubicBezTo>
                      <a:pt x="5653" y="7086"/>
                      <a:pt x="5901" y="7146"/>
                      <a:pt x="6142" y="7203"/>
                    </a:cubicBezTo>
                    <a:cubicBezTo>
                      <a:pt x="6341" y="7251"/>
                      <a:pt x="6546" y="7300"/>
                      <a:pt x="6730" y="7391"/>
                    </a:cubicBezTo>
                    <a:cubicBezTo>
                      <a:pt x="6817" y="7435"/>
                      <a:pt x="6903" y="7486"/>
                      <a:pt x="6988" y="7541"/>
                    </a:cubicBezTo>
                    <a:lnTo>
                      <a:pt x="7060" y="7586"/>
                    </a:lnTo>
                    <a:cubicBezTo>
                      <a:pt x="7064" y="7588"/>
                      <a:pt x="7071" y="7590"/>
                      <a:pt x="7075" y="7590"/>
                    </a:cubicBezTo>
                    <a:cubicBezTo>
                      <a:pt x="7085" y="7590"/>
                      <a:pt x="7096" y="7586"/>
                      <a:pt x="7102" y="7577"/>
                    </a:cubicBezTo>
                    <a:cubicBezTo>
                      <a:pt x="7111" y="7564"/>
                      <a:pt x="7107" y="7545"/>
                      <a:pt x="7092" y="7537"/>
                    </a:cubicBezTo>
                    <a:lnTo>
                      <a:pt x="7020" y="7493"/>
                    </a:lnTo>
                    <a:cubicBezTo>
                      <a:pt x="6933" y="7435"/>
                      <a:pt x="6846" y="7385"/>
                      <a:pt x="6755" y="7338"/>
                    </a:cubicBezTo>
                    <a:cubicBezTo>
                      <a:pt x="6565" y="7245"/>
                      <a:pt x="6358" y="7196"/>
                      <a:pt x="6155" y="7148"/>
                    </a:cubicBezTo>
                    <a:cubicBezTo>
                      <a:pt x="5920" y="7091"/>
                      <a:pt x="5676" y="7033"/>
                      <a:pt x="5471" y="6907"/>
                    </a:cubicBezTo>
                    <a:cubicBezTo>
                      <a:pt x="5211" y="6744"/>
                      <a:pt x="5023" y="6479"/>
                      <a:pt x="4854" y="6238"/>
                    </a:cubicBezTo>
                    <a:cubicBezTo>
                      <a:pt x="4650" y="5950"/>
                      <a:pt x="4439" y="5654"/>
                      <a:pt x="4284" y="5333"/>
                    </a:cubicBezTo>
                    <a:cubicBezTo>
                      <a:pt x="4242" y="5246"/>
                      <a:pt x="4204" y="5153"/>
                      <a:pt x="4166" y="5066"/>
                    </a:cubicBezTo>
                    <a:cubicBezTo>
                      <a:pt x="4056" y="4810"/>
                      <a:pt x="3944" y="4546"/>
                      <a:pt x="3749" y="4343"/>
                    </a:cubicBezTo>
                    <a:cubicBezTo>
                      <a:pt x="3648" y="4237"/>
                      <a:pt x="3525" y="4150"/>
                      <a:pt x="3407" y="4065"/>
                    </a:cubicBezTo>
                    <a:cubicBezTo>
                      <a:pt x="3244" y="3947"/>
                      <a:pt x="3089" y="3839"/>
                      <a:pt x="2979" y="3678"/>
                    </a:cubicBezTo>
                    <a:cubicBezTo>
                      <a:pt x="2869" y="3518"/>
                      <a:pt x="2816" y="3317"/>
                      <a:pt x="2763" y="3124"/>
                    </a:cubicBezTo>
                    <a:cubicBezTo>
                      <a:pt x="2687" y="2841"/>
                      <a:pt x="2609" y="2549"/>
                      <a:pt x="2357" y="2390"/>
                    </a:cubicBezTo>
                    <a:cubicBezTo>
                      <a:pt x="2304" y="2358"/>
                      <a:pt x="2247" y="2331"/>
                      <a:pt x="2190" y="2307"/>
                    </a:cubicBezTo>
                    <a:cubicBezTo>
                      <a:pt x="2150" y="2291"/>
                      <a:pt x="2108" y="2274"/>
                      <a:pt x="2070" y="2252"/>
                    </a:cubicBezTo>
                    <a:cubicBezTo>
                      <a:pt x="1775" y="2098"/>
                      <a:pt x="1634" y="1795"/>
                      <a:pt x="1481" y="1476"/>
                    </a:cubicBezTo>
                    <a:cubicBezTo>
                      <a:pt x="1369" y="1239"/>
                      <a:pt x="1255" y="996"/>
                      <a:pt x="1073" y="810"/>
                    </a:cubicBezTo>
                    <a:cubicBezTo>
                      <a:pt x="942" y="679"/>
                      <a:pt x="779" y="581"/>
                      <a:pt x="623" y="486"/>
                    </a:cubicBezTo>
                    <a:cubicBezTo>
                      <a:pt x="400" y="353"/>
                      <a:pt x="191" y="226"/>
                      <a:pt x="66" y="14"/>
                    </a:cubicBezTo>
                    <a:cubicBezTo>
                      <a:pt x="60" y="5"/>
                      <a:pt x="51" y="1"/>
                      <a:pt x="42"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3478062" y="2767274"/>
                <a:ext cx="929868" cy="839576"/>
              </a:xfrm>
              <a:custGeom>
                <a:rect b="b" l="l" r="r" t="t"/>
                <a:pathLst>
                  <a:path extrusionOk="0" h="4788" w="5303">
                    <a:moveTo>
                      <a:pt x="2674" y="584"/>
                    </a:moveTo>
                    <a:cubicBezTo>
                      <a:pt x="2830" y="584"/>
                      <a:pt x="3000" y="619"/>
                      <a:pt x="3168" y="677"/>
                    </a:cubicBezTo>
                    <a:cubicBezTo>
                      <a:pt x="3504" y="793"/>
                      <a:pt x="3832" y="1007"/>
                      <a:pt x="4022" y="1229"/>
                    </a:cubicBezTo>
                    <a:cubicBezTo>
                      <a:pt x="4287" y="1544"/>
                      <a:pt x="4458" y="1952"/>
                      <a:pt x="4422" y="2369"/>
                    </a:cubicBezTo>
                    <a:cubicBezTo>
                      <a:pt x="4359" y="3101"/>
                      <a:pt x="3891" y="3803"/>
                      <a:pt x="3233" y="4133"/>
                    </a:cubicBezTo>
                    <a:cubicBezTo>
                      <a:pt x="3066" y="4217"/>
                      <a:pt x="2879" y="4255"/>
                      <a:pt x="2686" y="4255"/>
                    </a:cubicBezTo>
                    <a:cubicBezTo>
                      <a:pt x="2143" y="4255"/>
                      <a:pt x="1557" y="3956"/>
                      <a:pt x="1264" y="3552"/>
                    </a:cubicBezTo>
                    <a:cubicBezTo>
                      <a:pt x="841" y="2970"/>
                      <a:pt x="794" y="2151"/>
                      <a:pt x="1177" y="1538"/>
                    </a:cubicBezTo>
                    <a:cubicBezTo>
                      <a:pt x="1477" y="1060"/>
                      <a:pt x="1989" y="666"/>
                      <a:pt x="2550" y="592"/>
                    </a:cubicBezTo>
                    <a:cubicBezTo>
                      <a:pt x="2590" y="587"/>
                      <a:pt x="2632" y="584"/>
                      <a:pt x="2674" y="584"/>
                    </a:cubicBezTo>
                    <a:close/>
                    <a:moveTo>
                      <a:pt x="2641" y="1"/>
                    </a:moveTo>
                    <a:cubicBezTo>
                      <a:pt x="1646" y="1"/>
                      <a:pt x="762" y="845"/>
                      <a:pt x="424" y="1794"/>
                    </a:cubicBezTo>
                    <a:cubicBezTo>
                      <a:pt x="409" y="1832"/>
                      <a:pt x="396" y="1872"/>
                      <a:pt x="386" y="1910"/>
                    </a:cubicBezTo>
                    <a:cubicBezTo>
                      <a:pt x="1" y="3165"/>
                      <a:pt x="972" y="4317"/>
                      <a:pt x="2106" y="4694"/>
                    </a:cubicBezTo>
                    <a:cubicBezTo>
                      <a:pt x="2299" y="4758"/>
                      <a:pt x="2495" y="4788"/>
                      <a:pt x="2690" y="4788"/>
                    </a:cubicBezTo>
                    <a:cubicBezTo>
                      <a:pt x="3661" y="4788"/>
                      <a:pt x="4585" y="4040"/>
                      <a:pt x="4894" y="3042"/>
                    </a:cubicBezTo>
                    <a:cubicBezTo>
                      <a:pt x="5302" y="1709"/>
                      <a:pt x="4579" y="683"/>
                      <a:pt x="3364" y="154"/>
                    </a:cubicBezTo>
                    <a:cubicBezTo>
                      <a:pt x="3121" y="48"/>
                      <a:pt x="2877" y="1"/>
                      <a:pt x="2641"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3548552" y="2738166"/>
                <a:ext cx="856046" cy="839926"/>
              </a:xfrm>
              <a:custGeom>
                <a:rect b="b" l="l" r="r" t="t"/>
                <a:pathLst>
                  <a:path extrusionOk="0" h="4790" w="4882">
                    <a:moveTo>
                      <a:pt x="2444" y="584"/>
                    </a:moveTo>
                    <a:cubicBezTo>
                      <a:pt x="2610" y="584"/>
                      <a:pt x="2792" y="627"/>
                      <a:pt x="2971" y="697"/>
                    </a:cubicBezTo>
                    <a:cubicBezTo>
                      <a:pt x="3303" y="826"/>
                      <a:pt x="3622" y="1050"/>
                      <a:pt x="3802" y="1283"/>
                    </a:cubicBezTo>
                    <a:cubicBezTo>
                      <a:pt x="4056" y="1606"/>
                      <a:pt x="4213" y="2021"/>
                      <a:pt x="4160" y="2436"/>
                    </a:cubicBezTo>
                    <a:cubicBezTo>
                      <a:pt x="4069" y="3166"/>
                      <a:pt x="3576" y="3849"/>
                      <a:pt x="2905" y="4156"/>
                    </a:cubicBezTo>
                    <a:cubicBezTo>
                      <a:pt x="2752" y="4225"/>
                      <a:pt x="2583" y="4257"/>
                      <a:pt x="2410" y="4257"/>
                    </a:cubicBezTo>
                    <a:cubicBezTo>
                      <a:pt x="1852" y="4257"/>
                      <a:pt x="1248" y="3929"/>
                      <a:pt x="959" y="3498"/>
                    </a:cubicBezTo>
                    <a:cubicBezTo>
                      <a:pt x="559" y="2901"/>
                      <a:pt x="544" y="2080"/>
                      <a:pt x="950" y="1484"/>
                    </a:cubicBezTo>
                    <a:cubicBezTo>
                      <a:pt x="1268" y="1014"/>
                      <a:pt x="1795" y="642"/>
                      <a:pt x="2355" y="589"/>
                    </a:cubicBezTo>
                    <a:cubicBezTo>
                      <a:pt x="2384" y="586"/>
                      <a:pt x="2414" y="584"/>
                      <a:pt x="2444" y="584"/>
                    </a:cubicBezTo>
                    <a:close/>
                    <a:moveTo>
                      <a:pt x="2402" y="0"/>
                    </a:moveTo>
                    <a:cubicBezTo>
                      <a:pt x="1434" y="0"/>
                      <a:pt x="553" y="796"/>
                      <a:pt x="187" y="1708"/>
                    </a:cubicBezTo>
                    <a:cubicBezTo>
                      <a:pt x="170" y="1748"/>
                      <a:pt x="157" y="1786"/>
                      <a:pt x="142" y="1826"/>
                    </a:cubicBezTo>
                    <a:cubicBezTo>
                      <a:pt x="20" y="2178"/>
                      <a:pt x="1" y="2558"/>
                      <a:pt x="94" y="2918"/>
                    </a:cubicBezTo>
                    <a:cubicBezTo>
                      <a:pt x="293" y="3716"/>
                      <a:pt x="978" y="4380"/>
                      <a:pt x="1759" y="4672"/>
                    </a:cubicBezTo>
                    <a:cubicBezTo>
                      <a:pt x="1973" y="4752"/>
                      <a:pt x="2192" y="4789"/>
                      <a:pt x="2410" y="4789"/>
                    </a:cubicBezTo>
                    <a:cubicBezTo>
                      <a:pt x="3355" y="4789"/>
                      <a:pt x="4269" y="4086"/>
                      <a:pt x="4606" y="3125"/>
                    </a:cubicBezTo>
                    <a:cubicBezTo>
                      <a:pt x="4881" y="2332"/>
                      <a:pt x="4744" y="1634"/>
                      <a:pt x="4327" y="1078"/>
                    </a:cubicBezTo>
                    <a:cubicBezTo>
                      <a:pt x="4054" y="714"/>
                      <a:pt x="3660" y="409"/>
                      <a:pt x="3187" y="183"/>
                    </a:cubicBezTo>
                    <a:cubicBezTo>
                      <a:pt x="2924" y="57"/>
                      <a:pt x="2660" y="0"/>
                      <a:pt x="24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3564509" y="2927019"/>
                <a:ext cx="840090" cy="651075"/>
              </a:xfrm>
              <a:custGeom>
                <a:rect b="b" l="l" r="r" t="t"/>
                <a:pathLst>
                  <a:path extrusionOk="0" h="3713" w="4791">
                    <a:moveTo>
                      <a:pt x="4236" y="1"/>
                    </a:moveTo>
                    <a:lnTo>
                      <a:pt x="4236" y="1"/>
                    </a:lnTo>
                    <a:cubicBezTo>
                      <a:pt x="4261" y="157"/>
                      <a:pt x="4299" y="369"/>
                      <a:pt x="4304" y="402"/>
                    </a:cubicBezTo>
                    <a:cubicBezTo>
                      <a:pt x="4325" y="608"/>
                      <a:pt x="4331" y="813"/>
                      <a:pt x="4325" y="1020"/>
                    </a:cubicBezTo>
                    <a:cubicBezTo>
                      <a:pt x="4316" y="1395"/>
                      <a:pt x="4238" y="1765"/>
                      <a:pt x="4098" y="2114"/>
                    </a:cubicBezTo>
                    <a:cubicBezTo>
                      <a:pt x="3851" y="2704"/>
                      <a:pt x="3322" y="3222"/>
                      <a:pt x="2679" y="3341"/>
                    </a:cubicBezTo>
                    <a:cubicBezTo>
                      <a:pt x="2565" y="3362"/>
                      <a:pt x="2449" y="3372"/>
                      <a:pt x="2332" y="3372"/>
                    </a:cubicBezTo>
                    <a:cubicBezTo>
                      <a:pt x="1688" y="3372"/>
                      <a:pt x="1018" y="3067"/>
                      <a:pt x="574" y="2628"/>
                    </a:cubicBezTo>
                    <a:cubicBezTo>
                      <a:pt x="343" y="2395"/>
                      <a:pt x="151" y="2131"/>
                      <a:pt x="1" y="1841"/>
                    </a:cubicBezTo>
                    <a:lnTo>
                      <a:pt x="1" y="1841"/>
                    </a:lnTo>
                    <a:cubicBezTo>
                      <a:pt x="202" y="2639"/>
                      <a:pt x="887" y="3303"/>
                      <a:pt x="1668" y="3595"/>
                    </a:cubicBezTo>
                    <a:cubicBezTo>
                      <a:pt x="1882" y="3675"/>
                      <a:pt x="2101" y="3712"/>
                      <a:pt x="2319" y="3712"/>
                    </a:cubicBezTo>
                    <a:cubicBezTo>
                      <a:pt x="3264" y="3712"/>
                      <a:pt x="4178" y="3009"/>
                      <a:pt x="4513" y="2048"/>
                    </a:cubicBezTo>
                    <a:cubicBezTo>
                      <a:pt x="4790" y="1255"/>
                      <a:pt x="4653" y="557"/>
                      <a:pt x="4236" y="1"/>
                    </a:cubicBezTo>
                    <a:close/>
                  </a:path>
                </a:pathLst>
              </a:custGeom>
              <a:solidFill>
                <a:srgbClr val="FC2B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4121243" y="2826893"/>
                <a:ext cx="936531" cy="828003"/>
              </a:xfrm>
              <a:custGeom>
                <a:rect b="b" l="l" r="r" t="t"/>
                <a:pathLst>
                  <a:path extrusionOk="0" h="4722" w="5341">
                    <a:moveTo>
                      <a:pt x="2209" y="0"/>
                    </a:moveTo>
                    <a:cubicBezTo>
                      <a:pt x="1802" y="0"/>
                      <a:pt x="1398" y="156"/>
                      <a:pt x="1019" y="514"/>
                    </a:cubicBezTo>
                    <a:cubicBezTo>
                      <a:pt x="43" y="1439"/>
                      <a:pt x="1" y="2977"/>
                      <a:pt x="921" y="3954"/>
                    </a:cubicBezTo>
                    <a:cubicBezTo>
                      <a:pt x="1401" y="4464"/>
                      <a:pt x="2048" y="4722"/>
                      <a:pt x="2698" y="4722"/>
                    </a:cubicBezTo>
                    <a:cubicBezTo>
                      <a:pt x="3293" y="4722"/>
                      <a:pt x="3890" y="4505"/>
                      <a:pt x="4361" y="4066"/>
                    </a:cubicBezTo>
                    <a:cubicBezTo>
                      <a:pt x="5340" y="3144"/>
                      <a:pt x="4991" y="1974"/>
                      <a:pt x="4069" y="993"/>
                    </a:cubicBezTo>
                    <a:cubicBezTo>
                      <a:pt x="3503" y="391"/>
                      <a:pt x="2853" y="0"/>
                      <a:pt x="2209"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4188051" y="2893527"/>
                <a:ext cx="797831" cy="698770"/>
              </a:xfrm>
              <a:custGeom>
                <a:rect b="b" l="l" r="r" t="t"/>
                <a:pathLst>
                  <a:path extrusionOk="0" h="3985" w="4550">
                    <a:moveTo>
                      <a:pt x="1835" y="0"/>
                    </a:moveTo>
                    <a:cubicBezTo>
                      <a:pt x="1524" y="0"/>
                      <a:pt x="1214" y="123"/>
                      <a:pt x="910" y="407"/>
                    </a:cubicBezTo>
                    <a:cubicBezTo>
                      <a:pt x="56" y="1177"/>
                      <a:pt x="1" y="2502"/>
                      <a:pt x="790" y="3339"/>
                    </a:cubicBezTo>
                    <a:cubicBezTo>
                      <a:pt x="1194" y="3769"/>
                      <a:pt x="1739" y="3985"/>
                      <a:pt x="2285" y="3985"/>
                    </a:cubicBezTo>
                    <a:cubicBezTo>
                      <a:pt x="2804" y="3985"/>
                      <a:pt x="3324" y="3789"/>
                      <a:pt x="3724" y="3397"/>
                    </a:cubicBezTo>
                    <a:cubicBezTo>
                      <a:pt x="4549" y="2620"/>
                      <a:pt x="4175" y="1715"/>
                      <a:pt x="3396" y="888"/>
                    </a:cubicBezTo>
                    <a:cubicBezTo>
                      <a:pt x="2904" y="365"/>
                      <a:pt x="2370" y="0"/>
                      <a:pt x="1835"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4279408" y="2976117"/>
                <a:ext cx="386291" cy="459066"/>
              </a:xfrm>
              <a:custGeom>
                <a:rect b="b" l="l" r="r" t="t"/>
                <a:pathLst>
                  <a:path extrusionOk="0" h="2618" w="2203">
                    <a:moveTo>
                      <a:pt x="1381" y="1"/>
                    </a:moveTo>
                    <a:cubicBezTo>
                      <a:pt x="1339" y="1"/>
                      <a:pt x="1297" y="3"/>
                      <a:pt x="1255" y="8"/>
                    </a:cubicBezTo>
                    <a:cubicBezTo>
                      <a:pt x="1022" y="40"/>
                      <a:pt x="802" y="131"/>
                      <a:pt x="616" y="273"/>
                    </a:cubicBezTo>
                    <a:cubicBezTo>
                      <a:pt x="193" y="594"/>
                      <a:pt x="0" y="1176"/>
                      <a:pt x="34" y="1694"/>
                    </a:cubicBezTo>
                    <a:cubicBezTo>
                      <a:pt x="51" y="1946"/>
                      <a:pt x="140" y="2230"/>
                      <a:pt x="324" y="2418"/>
                    </a:cubicBezTo>
                    <a:cubicBezTo>
                      <a:pt x="423" y="2520"/>
                      <a:pt x="615" y="2618"/>
                      <a:pt x="780" y="2618"/>
                    </a:cubicBezTo>
                    <a:cubicBezTo>
                      <a:pt x="904" y="2618"/>
                      <a:pt x="1013" y="2563"/>
                      <a:pt x="1056" y="2414"/>
                    </a:cubicBezTo>
                    <a:cubicBezTo>
                      <a:pt x="1092" y="2285"/>
                      <a:pt x="1056" y="2179"/>
                      <a:pt x="1052" y="2054"/>
                    </a:cubicBezTo>
                    <a:cubicBezTo>
                      <a:pt x="1037" y="1739"/>
                      <a:pt x="1246" y="1472"/>
                      <a:pt x="1468" y="1273"/>
                    </a:cubicBezTo>
                    <a:cubicBezTo>
                      <a:pt x="1614" y="1140"/>
                      <a:pt x="1798" y="1062"/>
                      <a:pt x="1953" y="939"/>
                    </a:cubicBezTo>
                    <a:cubicBezTo>
                      <a:pt x="2202" y="740"/>
                      <a:pt x="2160" y="385"/>
                      <a:pt x="1925" y="188"/>
                    </a:cubicBezTo>
                    <a:cubicBezTo>
                      <a:pt x="1767" y="56"/>
                      <a:pt x="1576" y="1"/>
                      <a:pt x="1381"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4469662" y="3119554"/>
                <a:ext cx="430829" cy="404182"/>
              </a:xfrm>
              <a:custGeom>
                <a:rect b="b" l="l" r="r" t="t"/>
                <a:pathLst>
                  <a:path extrusionOk="0" h="2305" w="2457">
                    <a:moveTo>
                      <a:pt x="1351" y="1"/>
                    </a:moveTo>
                    <a:cubicBezTo>
                      <a:pt x="1325" y="1"/>
                      <a:pt x="1299" y="3"/>
                      <a:pt x="1274" y="7"/>
                    </a:cubicBezTo>
                    <a:cubicBezTo>
                      <a:pt x="819" y="81"/>
                      <a:pt x="986" y="671"/>
                      <a:pt x="919" y="980"/>
                    </a:cubicBezTo>
                    <a:cubicBezTo>
                      <a:pt x="844" y="1312"/>
                      <a:pt x="538" y="1428"/>
                      <a:pt x="282" y="1608"/>
                    </a:cubicBezTo>
                    <a:cubicBezTo>
                      <a:pt x="176" y="1682"/>
                      <a:pt x="0" y="1754"/>
                      <a:pt x="0" y="1907"/>
                    </a:cubicBezTo>
                    <a:cubicBezTo>
                      <a:pt x="3" y="2175"/>
                      <a:pt x="407" y="2287"/>
                      <a:pt x="612" y="2302"/>
                    </a:cubicBezTo>
                    <a:cubicBezTo>
                      <a:pt x="636" y="2303"/>
                      <a:pt x="660" y="2304"/>
                      <a:pt x="684" y="2304"/>
                    </a:cubicBezTo>
                    <a:cubicBezTo>
                      <a:pt x="774" y="2304"/>
                      <a:pt x="863" y="2295"/>
                      <a:pt x="950" y="2275"/>
                    </a:cubicBezTo>
                    <a:cubicBezTo>
                      <a:pt x="1232" y="2213"/>
                      <a:pt x="1496" y="2072"/>
                      <a:pt x="1718" y="1892"/>
                    </a:cubicBezTo>
                    <a:cubicBezTo>
                      <a:pt x="2139" y="1551"/>
                      <a:pt x="2457" y="974"/>
                      <a:pt x="2099" y="470"/>
                    </a:cubicBezTo>
                    <a:cubicBezTo>
                      <a:pt x="1943" y="252"/>
                      <a:pt x="1641" y="1"/>
                      <a:pt x="1351"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4637997" y="3334358"/>
                <a:ext cx="78205" cy="53131"/>
              </a:xfrm>
              <a:custGeom>
                <a:rect b="b" l="l" r="r" t="t"/>
                <a:pathLst>
                  <a:path extrusionOk="0" h="303" w="446">
                    <a:moveTo>
                      <a:pt x="191" y="1"/>
                    </a:moveTo>
                    <a:cubicBezTo>
                      <a:pt x="144" y="1"/>
                      <a:pt x="98" y="18"/>
                      <a:pt x="56" y="62"/>
                    </a:cubicBezTo>
                    <a:cubicBezTo>
                      <a:pt x="1" y="119"/>
                      <a:pt x="26" y="187"/>
                      <a:pt x="85" y="233"/>
                    </a:cubicBezTo>
                    <a:cubicBezTo>
                      <a:pt x="142" y="277"/>
                      <a:pt x="199" y="302"/>
                      <a:pt x="260" y="302"/>
                    </a:cubicBezTo>
                    <a:cubicBezTo>
                      <a:pt x="306" y="302"/>
                      <a:pt x="354" y="288"/>
                      <a:pt x="405" y="256"/>
                    </a:cubicBezTo>
                    <a:cubicBezTo>
                      <a:pt x="445" y="182"/>
                      <a:pt x="435" y="106"/>
                      <a:pt x="365" y="62"/>
                    </a:cubicBezTo>
                    <a:cubicBezTo>
                      <a:pt x="311" y="28"/>
                      <a:pt x="250" y="1"/>
                      <a:pt x="191"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4689199" y="3165846"/>
                <a:ext cx="74347" cy="51202"/>
              </a:xfrm>
              <a:custGeom>
                <a:rect b="b" l="l" r="r" t="t"/>
                <a:pathLst>
                  <a:path extrusionOk="0" h="292" w="424">
                    <a:moveTo>
                      <a:pt x="248" y="1"/>
                    </a:moveTo>
                    <a:cubicBezTo>
                      <a:pt x="149" y="1"/>
                      <a:pt x="56" y="32"/>
                      <a:pt x="22" y="147"/>
                    </a:cubicBezTo>
                    <a:cubicBezTo>
                      <a:pt x="1" y="221"/>
                      <a:pt x="54" y="270"/>
                      <a:pt x="128" y="284"/>
                    </a:cubicBezTo>
                    <a:cubicBezTo>
                      <a:pt x="153" y="289"/>
                      <a:pt x="177" y="292"/>
                      <a:pt x="200" y="292"/>
                    </a:cubicBezTo>
                    <a:cubicBezTo>
                      <a:pt x="291" y="292"/>
                      <a:pt x="366" y="252"/>
                      <a:pt x="422" y="157"/>
                    </a:cubicBezTo>
                    <a:cubicBezTo>
                      <a:pt x="424" y="75"/>
                      <a:pt x="379" y="9"/>
                      <a:pt x="297" y="3"/>
                    </a:cubicBezTo>
                    <a:cubicBezTo>
                      <a:pt x="281" y="2"/>
                      <a:pt x="264" y="1"/>
                      <a:pt x="248"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4682887" y="3252820"/>
                <a:ext cx="78906" cy="51202"/>
              </a:xfrm>
              <a:custGeom>
                <a:rect b="b" l="l" r="r" t="t"/>
                <a:pathLst>
                  <a:path extrusionOk="0" h="292" w="450">
                    <a:moveTo>
                      <a:pt x="207" y="1"/>
                    </a:moveTo>
                    <a:cubicBezTo>
                      <a:pt x="145" y="1"/>
                      <a:pt x="87" y="24"/>
                      <a:pt x="43" y="89"/>
                    </a:cubicBezTo>
                    <a:cubicBezTo>
                      <a:pt x="1" y="152"/>
                      <a:pt x="37" y="214"/>
                      <a:pt x="104" y="252"/>
                    </a:cubicBezTo>
                    <a:cubicBezTo>
                      <a:pt x="153" y="278"/>
                      <a:pt x="200" y="292"/>
                      <a:pt x="247" y="292"/>
                    </a:cubicBezTo>
                    <a:cubicBezTo>
                      <a:pt x="307" y="292"/>
                      <a:pt x="365" y="269"/>
                      <a:pt x="422" y="218"/>
                    </a:cubicBezTo>
                    <a:cubicBezTo>
                      <a:pt x="449" y="140"/>
                      <a:pt x="422" y="63"/>
                      <a:pt x="350" y="34"/>
                    </a:cubicBezTo>
                    <a:cubicBezTo>
                      <a:pt x="303" y="15"/>
                      <a:pt x="254" y="1"/>
                      <a:pt x="207"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4597667" y="3399413"/>
                <a:ext cx="59092" cy="61548"/>
              </a:xfrm>
              <a:custGeom>
                <a:rect b="b" l="l" r="r" t="t"/>
                <a:pathLst>
                  <a:path extrusionOk="0" h="351" w="337">
                    <a:moveTo>
                      <a:pt x="131" y="1"/>
                    </a:moveTo>
                    <a:cubicBezTo>
                      <a:pt x="73" y="1"/>
                      <a:pt x="31" y="41"/>
                      <a:pt x="19" y="110"/>
                    </a:cubicBezTo>
                    <a:cubicBezTo>
                      <a:pt x="0" y="226"/>
                      <a:pt x="57" y="304"/>
                      <a:pt x="169" y="340"/>
                    </a:cubicBezTo>
                    <a:cubicBezTo>
                      <a:pt x="190" y="347"/>
                      <a:pt x="209" y="351"/>
                      <a:pt x="226" y="351"/>
                    </a:cubicBezTo>
                    <a:cubicBezTo>
                      <a:pt x="280" y="351"/>
                      <a:pt x="316" y="314"/>
                      <a:pt x="332" y="234"/>
                    </a:cubicBezTo>
                    <a:cubicBezTo>
                      <a:pt x="337" y="133"/>
                      <a:pt x="290" y="46"/>
                      <a:pt x="182" y="10"/>
                    </a:cubicBezTo>
                    <a:cubicBezTo>
                      <a:pt x="164" y="4"/>
                      <a:pt x="147" y="1"/>
                      <a:pt x="131"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4519286" y="3427119"/>
                <a:ext cx="58040" cy="63477"/>
              </a:xfrm>
              <a:custGeom>
                <a:rect b="b" l="l" r="r" t="t"/>
                <a:pathLst>
                  <a:path extrusionOk="0" h="362" w="331">
                    <a:moveTo>
                      <a:pt x="168" y="0"/>
                    </a:moveTo>
                    <a:cubicBezTo>
                      <a:pt x="126" y="0"/>
                      <a:pt x="89" y="30"/>
                      <a:pt x="64" y="72"/>
                    </a:cubicBezTo>
                    <a:cubicBezTo>
                      <a:pt x="1" y="178"/>
                      <a:pt x="28" y="269"/>
                      <a:pt x="130" y="337"/>
                    </a:cubicBezTo>
                    <a:cubicBezTo>
                      <a:pt x="154" y="353"/>
                      <a:pt x="177" y="362"/>
                      <a:pt x="199" y="362"/>
                    </a:cubicBezTo>
                    <a:cubicBezTo>
                      <a:pt x="236" y="362"/>
                      <a:pt x="269" y="336"/>
                      <a:pt x="299" y="286"/>
                    </a:cubicBezTo>
                    <a:cubicBezTo>
                      <a:pt x="318" y="193"/>
                      <a:pt x="331" y="89"/>
                      <a:pt x="229" y="21"/>
                    </a:cubicBezTo>
                    <a:cubicBezTo>
                      <a:pt x="209" y="7"/>
                      <a:pt x="188" y="0"/>
                      <a:pt x="168"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4401802" y="3161813"/>
                <a:ext cx="67684" cy="63301"/>
              </a:xfrm>
              <a:custGeom>
                <a:rect b="b" l="l" r="r" t="t"/>
                <a:pathLst>
                  <a:path extrusionOk="0" h="361" w="386">
                    <a:moveTo>
                      <a:pt x="131" y="0"/>
                    </a:moveTo>
                    <a:cubicBezTo>
                      <a:pt x="82" y="0"/>
                      <a:pt x="37" y="28"/>
                      <a:pt x="7" y="77"/>
                    </a:cubicBezTo>
                    <a:cubicBezTo>
                      <a:pt x="0" y="216"/>
                      <a:pt x="66" y="297"/>
                      <a:pt x="180" y="345"/>
                    </a:cubicBezTo>
                    <a:cubicBezTo>
                      <a:pt x="204" y="355"/>
                      <a:pt x="228" y="361"/>
                      <a:pt x="250" y="361"/>
                    </a:cubicBezTo>
                    <a:cubicBezTo>
                      <a:pt x="294" y="361"/>
                      <a:pt x="330" y="340"/>
                      <a:pt x="345" y="290"/>
                    </a:cubicBezTo>
                    <a:cubicBezTo>
                      <a:pt x="385" y="157"/>
                      <a:pt x="296" y="75"/>
                      <a:pt x="197" y="18"/>
                    </a:cubicBezTo>
                    <a:cubicBezTo>
                      <a:pt x="175" y="6"/>
                      <a:pt x="153" y="0"/>
                      <a:pt x="131"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4527176" y="3033632"/>
                <a:ext cx="64703" cy="70491"/>
              </a:xfrm>
              <a:custGeom>
                <a:rect b="b" l="l" r="r" t="t"/>
                <a:pathLst>
                  <a:path extrusionOk="0" h="402" w="369">
                    <a:moveTo>
                      <a:pt x="157" y="1"/>
                    </a:moveTo>
                    <a:cubicBezTo>
                      <a:pt x="129" y="1"/>
                      <a:pt x="99" y="9"/>
                      <a:pt x="70" y="25"/>
                    </a:cubicBezTo>
                    <a:cubicBezTo>
                      <a:pt x="0" y="146"/>
                      <a:pt x="21" y="247"/>
                      <a:pt x="100" y="342"/>
                    </a:cubicBezTo>
                    <a:cubicBezTo>
                      <a:pt x="131" y="378"/>
                      <a:pt x="168" y="401"/>
                      <a:pt x="204" y="401"/>
                    </a:cubicBezTo>
                    <a:cubicBezTo>
                      <a:pt x="228" y="401"/>
                      <a:pt x="252" y="392"/>
                      <a:pt x="273" y="370"/>
                    </a:cubicBezTo>
                    <a:cubicBezTo>
                      <a:pt x="368" y="270"/>
                      <a:pt x="330" y="156"/>
                      <a:pt x="265" y="59"/>
                    </a:cubicBezTo>
                    <a:cubicBezTo>
                      <a:pt x="238" y="20"/>
                      <a:pt x="199" y="1"/>
                      <a:pt x="157"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4451776" y="3081327"/>
                <a:ext cx="68561" cy="66808"/>
              </a:xfrm>
              <a:custGeom>
                <a:rect b="b" l="l" r="r" t="t"/>
                <a:pathLst>
                  <a:path extrusionOk="0" h="381" w="391">
                    <a:moveTo>
                      <a:pt x="145" y="0"/>
                    </a:moveTo>
                    <a:cubicBezTo>
                      <a:pt x="104" y="0"/>
                      <a:pt x="65" y="21"/>
                      <a:pt x="33" y="58"/>
                    </a:cubicBezTo>
                    <a:cubicBezTo>
                      <a:pt x="1" y="191"/>
                      <a:pt x="50" y="284"/>
                      <a:pt x="155" y="352"/>
                    </a:cubicBezTo>
                    <a:cubicBezTo>
                      <a:pt x="184" y="370"/>
                      <a:pt x="214" y="381"/>
                      <a:pt x="241" y="381"/>
                    </a:cubicBezTo>
                    <a:cubicBezTo>
                      <a:pt x="276" y="381"/>
                      <a:pt x="306" y="364"/>
                      <a:pt x="327" y="324"/>
                    </a:cubicBezTo>
                    <a:cubicBezTo>
                      <a:pt x="390" y="202"/>
                      <a:pt x="318" y="104"/>
                      <a:pt x="229" y="32"/>
                    </a:cubicBezTo>
                    <a:cubicBezTo>
                      <a:pt x="202" y="10"/>
                      <a:pt x="173" y="0"/>
                      <a:pt x="145"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4360595" y="3244929"/>
                <a:ext cx="73646" cy="52430"/>
              </a:xfrm>
              <a:custGeom>
                <a:rect b="b" l="l" r="r" t="t"/>
                <a:pathLst>
                  <a:path extrusionOk="0" h="299" w="420">
                    <a:moveTo>
                      <a:pt x="207" y="0"/>
                    </a:moveTo>
                    <a:cubicBezTo>
                      <a:pt x="165" y="0"/>
                      <a:pt x="122" y="13"/>
                      <a:pt x="81" y="36"/>
                    </a:cubicBezTo>
                    <a:cubicBezTo>
                      <a:pt x="3" y="104"/>
                      <a:pt x="0" y="170"/>
                      <a:pt x="68" y="231"/>
                    </a:cubicBezTo>
                    <a:cubicBezTo>
                      <a:pt x="116" y="275"/>
                      <a:pt x="166" y="298"/>
                      <a:pt x="217" y="298"/>
                    </a:cubicBezTo>
                    <a:cubicBezTo>
                      <a:pt x="259" y="298"/>
                      <a:pt x="301" y="283"/>
                      <a:pt x="343" y="250"/>
                    </a:cubicBezTo>
                    <a:cubicBezTo>
                      <a:pt x="411" y="197"/>
                      <a:pt x="419" y="119"/>
                      <a:pt x="352" y="60"/>
                    </a:cubicBezTo>
                    <a:cubicBezTo>
                      <a:pt x="306" y="18"/>
                      <a:pt x="257" y="0"/>
                      <a:pt x="20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4375499" y="3327169"/>
                <a:ext cx="67684" cy="51378"/>
              </a:xfrm>
              <a:custGeom>
                <a:rect b="b" l="l" r="r" t="t"/>
                <a:pathLst>
                  <a:path extrusionOk="0" h="293" w="386">
                    <a:moveTo>
                      <a:pt x="226" y="1"/>
                    </a:moveTo>
                    <a:cubicBezTo>
                      <a:pt x="156" y="1"/>
                      <a:pt x="96" y="44"/>
                      <a:pt x="44" y="90"/>
                    </a:cubicBezTo>
                    <a:cubicBezTo>
                      <a:pt x="0" y="168"/>
                      <a:pt x="11" y="225"/>
                      <a:pt x="83" y="263"/>
                    </a:cubicBezTo>
                    <a:cubicBezTo>
                      <a:pt x="121" y="283"/>
                      <a:pt x="157" y="293"/>
                      <a:pt x="191" y="293"/>
                    </a:cubicBezTo>
                    <a:cubicBezTo>
                      <a:pt x="254" y="293"/>
                      <a:pt x="307" y="260"/>
                      <a:pt x="347" y="192"/>
                    </a:cubicBezTo>
                    <a:cubicBezTo>
                      <a:pt x="383" y="130"/>
                      <a:pt x="385" y="58"/>
                      <a:pt x="311" y="22"/>
                    </a:cubicBezTo>
                    <a:cubicBezTo>
                      <a:pt x="281" y="7"/>
                      <a:pt x="253" y="1"/>
                      <a:pt x="226"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3727058" y="3013993"/>
                <a:ext cx="350344" cy="386296"/>
              </a:xfrm>
              <a:custGeom>
                <a:rect b="b" l="l" r="r" t="t"/>
                <a:pathLst>
                  <a:path extrusionOk="0" h="2203" w="1998">
                    <a:moveTo>
                      <a:pt x="1327" y="1"/>
                    </a:moveTo>
                    <a:cubicBezTo>
                      <a:pt x="1313" y="1"/>
                      <a:pt x="1299" y="2"/>
                      <a:pt x="1284" y="4"/>
                    </a:cubicBezTo>
                    <a:cubicBezTo>
                      <a:pt x="1195" y="16"/>
                      <a:pt x="1109" y="61"/>
                      <a:pt x="1024" y="88"/>
                    </a:cubicBezTo>
                    <a:lnTo>
                      <a:pt x="550" y="243"/>
                    </a:lnTo>
                    <a:lnTo>
                      <a:pt x="317" y="319"/>
                    </a:lnTo>
                    <a:lnTo>
                      <a:pt x="296" y="325"/>
                    </a:lnTo>
                    <a:lnTo>
                      <a:pt x="248" y="342"/>
                    </a:lnTo>
                    <a:cubicBezTo>
                      <a:pt x="205" y="355"/>
                      <a:pt x="169" y="382"/>
                      <a:pt x="144" y="418"/>
                    </a:cubicBezTo>
                    <a:cubicBezTo>
                      <a:pt x="133" y="435"/>
                      <a:pt x="125" y="457"/>
                      <a:pt x="119" y="478"/>
                    </a:cubicBezTo>
                    <a:cubicBezTo>
                      <a:pt x="117" y="480"/>
                      <a:pt x="117" y="484"/>
                      <a:pt x="114" y="486"/>
                    </a:cubicBezTo>
                    <a:cubicBezTo>
                      <a:pt x="89" y="581"/>
                      <a:pt x="85" y="685"/>
                      <a:pt x="70" y="782"/>
                    </a:cubicBezTo>
                    <a:cubicBezTo>
                      <a:pt x="62" y="831"/>
                      <a:pt x="55" y="880"/>
                      <a:pt x="47" y="930"/>
                    </a:cubicBezTo>
                    <a:cubicBezTo>
                      <a:pt x="38" y="979"/>
                      <a:pt x="32" y="1028"/>
                      <a:pt x="23" y="1078"/>
                    </a:cubicBezTo>
                    <a:cubicBezTo>
                      <a:pt x="21" y="1089"/>
                      <a:pt x="19" y="1100"/>
                      <a:pt x="19" y="1110"/>
                    </a:cubicBezTo>
                    <a:cubicBezTo>
                      <a:pt x="11" y="1146"/>
                      <a:pt x="4" y="1182"/>
                      <a:pt x="2" y="1218"/>
                    </a:cubicBezTo>
                    <a:cubicBezTo>
                      <a:pt x="0" y="1241"/>
                      <a:pt x="2" y="1265"/>
                      <a:pt x="4" y="1286"/>
                    </a:cubicBezTo>
                    <a:cubicBezTo>
                      <a:pt x="9" y="1298"/>
                      <a:pt x="11" y="1313"/>
                      <a:pt x="17" y="1326"/>
                    </a:cubicBezTo>
                    <a:cubicBezTo>
                      <a:pt x="19" y="1334"/>
                      <a:pt x="23" y="1343"/>
                      <a:pt x="28" y="1351"/>
                    </a:cubicBezTo>
                    <a:cubicBezTo>
                      <a:pt x="64" y="1421"/>
                      <a:pt x="104" y="1487"/>
                      <a:pt x="150" y="1550"/>
                    </a:cubicBezTo>
                    <a:cubicBezTo>
                      <a:pt x="271" y="1736"/>
                      <a:pt x="377" y="1937"/>
                      <a:pt x="510" y="2124"/>
                    </a:cubicBezTo>
                    <a:cubicBezTo>
                      <a:pt x="544" y="2173"/>
                      <a:pt x="599" y="2202"/>
                      <a:pt x="658" y="2202"/>
                    </a:cubicBezTo>
                    <a:cubicBezTo>
                      <a:pt x="676" y="2202"/>
                      <a:pt x="695" y="2199"/>
                      <a:pt x="713" y="2193"/>
                    </a:cubicBezTo>
                    <a:lnTo>
                      <a:pt x="1284" y="2009"/>
                    </a:lnTo>
                    <a:lnTo>
                      <a:pt x="1570" y="1914"/>
                    </a:lnTo>
                    <a:lnTo>
                      <a:pt x="1585" y="1910"/>
                    </a:lnTo>
                    <a:cubicBezTo>
                      <a:pt x="1644" y="1895"/>
                      <a:pt x="1703" y="1876"/>
                      <a:pt x="1760" y="1853"/>
                    </a:cubicBezTo>
                    <a:cubicBezTo>
                      <a:pt x="1790" y="1838"/>
                      <a:pt x="1817" y="1819"/>
                      <a:pt x="1839" y="1791"/>
                    </a:cubicBezTo>
                    <a:cubicBezTo>
                      <a:pt x="1858" y="1770"/>
                      <a:pt x="1870" y="1743"/>
                      <a:pt x="1875" y="1713"/>
                    </a:cubicBezTo>
                    <a:lnTo>
                      <a:pt x="1991" y="975"/>
                    </a:lnTo>
                    <a:cubicBezTo>
                      <a:pt x="1997" y="933"/>
                      <a:pt x="1989" y="890"/>
                      <a:pt x="1965" y="852"/>
                    </a:cubicBezTo>
                    <a:cubicBezTo>
                      <a:pt x="1900" y="748"/>
                      <a:pt x="1834" y="645"/>
                      <a:pt x="1769" y="539"/>
                    </a:cubicBezTo>
                    <a:cubicBezTo>
                      <a:pt x="1718" y="457"/>
                      <a:pt x="1667" y="374"/>
                      <a:pt x="1614" y="292"/>
                    </a:cubicBezTo>
                    <a:cubicBezTo>
                      <a:pt x="1612" y="287"/>
                      <a:pt x="1610" y="283"/>
                      <a:pt x="1606" y="279"/>
                    </a:cubicBezTo>
                    <a:cubicBezTo>
                      <a:pt x="1570" y="217"/>
                      <a:pt x="1534" y="135"/>
                      <a:pt x="1481" y="78"/>
                    </a:cubicBezTo>
                    <a:cubicBezTo>
                      <a:pt x="1460" y="50"/>
                      <a:pt x="1432" y="29"/>
                      <a:pt x="1403" y="14"/>
                    </a:cubicBezTo>
                    <a:cubicBezTo>
                      <a:pt x="1386" y="8"/>
                      <a:pt x="1367" y="2"/>
                      <a:pt x="1346" y="2"/>
                    </a:cubicBezTo>
                    <a:cubicBezTo>
                      <a:pt x="1339" y="1"/>
                      <a:pt x="1333" y="1"/>
                      <a:pt x="1327" y="1"/>
                    </a:cubicBezTo>
                    <a:close/>
                  </a:path>
                </a:pathLst>
              </a:custGeom>
              <a:solidFill>
                <a:srgbClr val="D4CA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3949927" y="3016798"/>
                <a:ext cx="130809" cy="311772"/>
              </a:xfrm>
              <a:custGeom>
                <a:rect b="b" l="l" r="r" t="t"/>
                <a:pathLst>
                  <a:path extrusionOk="0" h="1778" w="746">
                    <a:moveTo>
                      <a:pt x="132" y="0"/>
                    </a:moveTo>
                    <a:cubicBezTo>
                      <a:pt x="132" y="1"/>
                      <a:pt x="132" y="1"/>
                      <a:pt x="132" y="1"/>
                    </a:cubicBezTo>
                    <a:lnTo>
                      <a:pt x="132" y="1"/>
                    </a:lnTo>
                    <a:cubicBezTo>
                      <a:pt x="132" y="1"/>
                      <a:pt x="132" y="1"/>
                      <a:pt x="132" y="0"/>
                    </a:cubicBezTo>
                    <a:close/>
                    <a:moveTo>
                      <a:pt x="132" y="1"/>
                    </a:moveTo>
                    <a:cubicBezTo>
                      <a:pt x="163" y="17"/>
                      <a:pt x="98" y="284"/>
                      <a:pt x="94" y="314"/>
                    </a:cubicBezTo>
                    <a:cubicBezTo>
                      <a:pt x="87" y="352"/>
                      <a:pt x="79" y="390"/>
                      <a:pt x="68" y="430"/>
                    </a:cubicBezTo>
                    <a:cubicBezTo>
                      <a:pt x="41" y="538"/>
                      <a:pt x="22" y="650"/>
                      <a:pt x="9" y="762"/>
                    </a:cubicBezTo>
                    <a:cubicBezTo>
                      <a:pt x="3" y="794"/>
                      <a:pt x="1" y="826"/>
                      <a:pt x="1" y="857"/>
                    </a:cubicBezTo>
                    <a:cubicBezTo>
                      <a:pt x="9" y="883"/>
                      <a:pt x="22" y="904"/>
                      <a:pt x="39" y="923"/>
                    </a:cubicBezTo>
                    <a:cubicBezTo>
                      <a:pt x="60" y="952"/>
                      <a:pt x="77" y="986"/>
                      <a:pt x="96" y="1018"/>
                    </a:cubicBezTo>
                    <a:cubicBezTo>
                      <a:pt x="147" y="1105"/>
                      <a:pt x="199" y="1192"/>
                      <a:pt x="252" y="1276"/>
                    </a:cubicBezTo>
                    <a:cubicBezTo>
                      <a:pt x="356" y="1443"/>
                      <a:pt x="464" y="1608"/>
                      <a:pt x="568" y="1778"/>
                    </a:cubicBezTo>
                    <a:cubicBezTo>
                      <a:pt x="587" y="1754"/>
                      <a:pt x="599" y="1727"/>
                      <a:pt x="604" y="1697"/>
                    </a:cubicBezTo>
                    <a:cubicBezTo>
                      <a:pt x="652" y="1532"/>
                      <a:pt x="659" y="1344"/>
                      <a:pt x="690" y="1175"/>
                    </a:cubicBezTo>
                    <a:cubicBezTo>
                      <a:pt x="711" y="1071"/>
                      <a:pt x="745" y="952"/>
                      <a:pt x="701" y="849"/>
                    </a:cubicBezTo>
                    <a:cubicBezTo>
                      <a:pt x="606" y="631"/>
                      <a:pt x="449" y="445"/>
                      <a:pt x="324" y="246"/>
                    </a:cubicBezTo>
                    <a:cubicBezTo>
                      <a:pt x="290" y="191"/>
                      <a:pt x="259" y="106"/>
                      <a:pt x="210" y="62"/>
                    </a:cubicBezTo>
                    <a:cubicBezTo>
                      <a:pt x="189" y="37"/>
                      <a:pt x="162" y="15"/>
                      <a:pt x="132" y="1"/>
                    </a:cubicBezTo>
                    <a:close/>
                  </a:path>
                </a:pathLst>
              </a:custGeom>
              <a:solidFill>
                <a:srgbClr val="F2A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3727759" y="3167775"/>
                <a:ext cx="324393" cy="230585"/>
              </a:xfrm>
              <a:custGeom>
                <a:rect b="b" l="l" r="r" t="t"/>
                <a:pathLst>
                  <a:path extrusionOk="0" h="1315" w="1850">
                    <a:moveTo>
                      <a:pt x="1255" y="1"/>
                    </a:moveTo>
                    <a:cubicBezTo>
                      <a:pt x="1227" y="1"/>
                      <a:pt x="1200" y="9"/>
                      <a:pt x="1177" y="22"/>
                    </a:cubicBezTo>
                    <a:cubicBezTo>
                      <a:pt x="1151" y="30"/>
                      <a:pt x="1128" y="43"/>
                      <a:pt x="1103" y="51"/>
                    </a:cubicBezTo>
                    <a:lnTo>
                      <a:pt x="0" y="411"/>
                    </a:lnTo>
                    <a:cubicBezTo>
                      <a:pt x="5" y="424"/>
                      <a:pt x="7" y="438"/>
                      <a:pt x="13" y="449"/>
                    </a:cubicBezTo>
                    <a:cubicBezTo>
                      <a:pt x="15" y="457"/>
                      <a:pt x="19" y="466"/>
                      <a:pt x="24" y="474"/>
                    </a:cubicBezTo>
                    <a:cubicBezTo>
                      <a:pt x="74" y="597"/>
                      <a:pt x="161" y="701"/>
                      <a:pt x="233" y="811"/>
                    </a:cubicBezTo>
                    <a:cubicBezTo>
                      <a:pt x="313" y="938"/>
                      <a:pt x="394" y="1067"/>
                      <a:pt x="472" y="1196"/>
                    </a:cubicBezTo>
                    <a:cubicBezTo>
                      <a:pt x="525" y="1282"/>
                      <a:pt x="586" y="1314"/>
                      <a:pt x="660" y="1314"/>
                    </a:cubicBezTo>
                    <a:cubicBezTo>
                      <a:pt x="704" y="1314"/>
                      <a:pt x="753" y="1303"/>
                      <a:pt x="809" y="1285"/>
                    </a:cubicBezTo>
                    <a:lnTo>
                      <a:pt x="1566" y="1039"/>
                    </a:lnTo>
                    <a:lnTo>
                      <a:pt x="1581" y="1033"/>
                    </a:lnTo>
                    <a:lnTo>
                      <a:pt x="1756" y="976"/>
                    </a:lnTo>
                    <a:cubicBezTo>
                      <a:pt x="1786" y="963"/>
                      <a:pt x="1813" y="942"/>
                      <a:pt x="1835" y="917"/>
                    </a:cubicBezTo>
                    <a:cubicBezTo>
                      <a:pt x="1849" y="897"/>
                      <a:pt x="1623" y="574"/>
                      <a:pt x="1606" y="548"/>
                    </a:cubicBezTo>
                    <a:lnTo>
                      <a:pt x="1420" y="248"/>
                    </a:lnTo>
                    <a:cubicBezTo>
                      <a:pt x="1390" y="204"/>
                      <a:pt x="1369" y="155"/>
                      <a:pt x="1344" y="108"/>
                    </a:cubicBezTo>
                    <a:cubicBezTo>
                      <a:pt x="1331" y="85"/>
                      <a:pt x="1316" y="64"/>
                      <a:pt x="1304" y="41"/>
                    </a:cubicBezTo>
                    <a:cubicBezTo>
                      <a:pt x="1295" y="22"/>
                      <a:pt x="1276" y="7"/>
                      <a:pt x="1255"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3727058" y="3014869"/>
                <a:ext cx="248993" cy="225500"/>
              </a:xfrm>
              <a:custGeom>
                <a:rect b="b" l="l" r="r" t="t"/>
                <a:pathLst>
                  <a:path extrusionOk="0" h="1286" w="1420">
                    <a:moveTo>
                      <a:pt x="1328" y="0"/>
                    </a:moveTo>
                    <a:cubicBezTo>
                      <a:pt x="1314" y="0"/>
                      <a:pt x="1299" y="2"/>
                      <a:pt x="1284" y="3"/>
                    </a:cubicBezTo>
                    <a:cubicBezTo>
                      <a:pt x="1202" y="5"/>
                      <a:pt x="396" y="291"/>
                      <a:pt x="320" y="318"/>
                    </a:cubicBezTo>
                    <a:lnTo>
                      <a:pt x="298" y="325"/>
                    </a:lnTo>
                    <a:lnTo>
                      <a:pt x="248" y="342"/>
                    </a:lnTo>
                    <a:cubicBezTo>
                      <a:pt x="205" y="354"/>
                      <a:pt x="169" y="380"/>
                      <a:pt x="146" y="416"/>
                    </a:cubicBezTo>
                    <a:cubicBezTo>
                      <a:pt x="133" y="435"/>
                      <a:pt x="125" y="456"/>
                      <a:pt x="119" y="477"/>
                    </a:cubicBezTo>
                    <a:lnTo>
                      <a:pt x="47" y="928"/>
                    </a:lnTo>
                    <a:cubicBezTo>
                      <a:pt x="40" y="978"/>
                      <a:pt x="32" y="1027"/>
                      <a:pt x="23" y="1076"/>
                    </a:cubicBezTo>
                    <a:cubicBezTo>
                      <a:pt x="21" y="1086"/>
                      <a:pt x="21" y="1097"/>
                      <a:pt x="19" y="1107"/>
                    </a:cubicBezTo>
                    <a:lnTo>
                      <a:pt x="2" y="1215"/>
                    </a:lnTo>
                    <a:cubicBezTo>
                      <a:pt x="0" y="1238"/>
                      <a:pt x="2" y="1262"/>
                      <a:pt x="7" y="1285"/>
                    </a:cubicBezTo>
                    <a:cubicBezTo>
                      <a:pt x="4" y="1274"/>
                      <a:pt x="472" y="1133"/>
                      <a:pt x="506" y="1122"/>
                    </a:cubicBezTo>
                    <a:cubicBezTo>
                      <a:pt x="637" y="1080"/>
                      <a:pt x="768" y="1050"/>
                      <a:pt x="901" y="1012"/>
                    </a:cubicBezTo>
                    <a:cubicBezTo>
                      <a:pt x="967" y="993"/>
                      <a:pt x="1030" y="972"/>
                      <a:pt x="1094" y="949"/>
                    </a:cubicBezTo>
                    <a:cubicBezTo>
                      <a:pt x="1126" y="936"/>
                      <a:pt x="1159" y="921"/>
                      <a:pt x="1191" y="906"/>
                    </a:cubicBezTo>
                    <a:cubicBezTo>
                      <a:pt x="1236" y="883"/>
                      <a:pt x="1263" y="881"/>
                      <a:pt x="1284" y="826"/>
                    </a:cubicBezTo>
                    <a:cubicBezTo>
                      <a:pt x="1303" y="773"/>
                      <a:pt x="1420" y="20"/>
                      <a:pt x="1405" y="14"/>
                    </a:cubicBezTo>
                    <a:cubicBezTo>
                      <a:pt x="1386" y="5"/>
                      <a:pt x="1367" y="1"/>
                      <a:pt x="1346" y="1"/>
                    </a:cubicBezTo>
                    <a:cubicBezTo>
                      <a:pt x="1340" y="0"/>
                      <a:pt x="1334" y="0"/>
                      <a:pt x="1328"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3541714" y="3063617"/>
                <a:ext cx="238648" cy="215505"/>
              </a:xfrm>
              <a:custGeom>
                <a:rect b="b" l="l" r="r" t="t"/>
                <a:pathLst>
                  <a:path extrusionOk="0" h="1229" w="1361">
                    <a:moveTo>
                      <a:pt x="1359" y="0"/>
                    </a:moveTo>
                    <a:cubicBezTo>
                      <a:pt x="1361" y="36"/>
                      <a:pt x="1092" y="106"/>
                      <a:pt x="1065" y="114"/>
                    </a:cubicBezTo>
                    <a:cubicBezTo>
                      <a:pt x="1027" y="127"/>
                      <a:pt x="989" y="138"/>
                      <a:pt x="950" y="148"/>
                    </a:cubicBezTo>
                    <a:cubicBezTo>
                      <a:pt x="843" y="176"/>
                      <a:pt x="735" y="209"/>
                      <a:pt x="629" y="252"/>
                    </a:cubicBezTo>
                    <a:cubicBezTo>
                      <a:pt x="599" y="262"/>
                      <a:pt x="570" y="275"/>
                      <a:pt x="540" y="292"/>
                    </a:cubicBezTo>
                    <a:cubicBezTo>
                      <a:pt x="523" y="309"/>
                      <a:pt x="510" y="330"/>
                      <a:pt x="502" y="355"/>
                    </a:cubicBezTo>
                    <a:cubicBezTo>
                      <a:pt x="485" y="387"/>
                      <a:pt x="464" y="419"/>
                      <a:pt x="445" y="451"/>
                    </a:cubicBezTo>
                    <a:cubicBezTo>
                      <a:pt x="392" y="537"/>
                      <a:pt x="341" y="624"/>
                      <a:pt x="290" y="711"/>
                    </a:cubicBezTo>
                    <a:cubicBezTo>
                      <a:pt x="193" y="882"/>
                      <a:pt x="98" y="1054"/>
                      <a:pt x="1" y="1225"/>
                    </a:cubicBezTo>
                    <a:cubicBezTo>
                      <a:pt x="11" y="1227"/>
                      <a:pt x="22" y="1228"/>
                      <a:pt x="32" y="1228"/>
                    </a:cubicBezTo>
                    <a:cubicBezTo>
                      <a:pt x="50" y="1228"/>
                      <a:pt x="69" y="1225"/>
                      <a:pt x="87" y="1219"/>
                    </a:cubicBezTo>
                    <a:cubicBezTo>
                      <a:pt x="257" y="1183"/>
                      <a:pt x="424" y="1100"/>
                      <a:pt x="589" y="1049"/>
                    </a:cubicBezTo>
                    <a:cubicBezTo>
                      <a:pt x="690" y="1018"/>
                      <a:pt x="811" y="992"/>
                      <a:pt x="881" y="903"/>
                    </a:cubicBezTo>
                    <a:cubicBezTo>
                      <a:pt x="1027" y="717"/>
                      <a:pt x="1120" y="491"/>
                      <a:pt x="1236" y="288"/>
                    </a:cubicBezTo>
                    <a:cubicBezTo>
                      <a:pt x="1268" y="231"/>
                      <a:pt x="1327" y="163"/>
                      <a:pt x="1344" y="99"/>
                    </a:cubicBezTo>
                    <a:cubicBezTo>
                      <a:pt x="1357" y="68"/>
                      <a:pt x="1361" y="34"/>
                      <a:pt x="1359" y="0"/>
                    </a:cubicBezTo>
                    <a:close/>
                  </a:path>
                </a:pathLst>
              </a:custGeom>
              <a:solidFill>
                <a:srgbClr val="F2A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3371450" y="2952620"/>
                <a:ext cx="264599" cy="325800"/>
              </a:xfrm>
              <a:custGeom>
                <a:rect b="b" l="l" r="r" t="t"/>
                <a:pathLst>
                  <a:path extrusionOk="0" h="1858" w="1509">
                    <a:moveTo>
                      <a:pt x="551" y="1"/>
                    </a:moveTo>
                    <a:cubicBezTo>
                      <a:pt x="540" y="9"/>
                      <a:pt x="529" y="20"/>
                      <a:pt x="521" y="30"/>
                    </a:cubicBezTo>
                    <a:cubicBezTo>
                      <a:pt x="515" y="36"/>
                      <a:pt x="510" y="43"/>
                      <a:pt x="504" y="51"/>
                    </a:cubicBezTo>
                    <a:cubicBezTo>
                      <a:pt x="419" y="153"/>
                      <a:pt x="371" y="280"/>
                      <a:pt x="307" y="394"/>
                    </a:cubicBezTo>
                    <a:cubicBezTo>
                      <a:pt x="233" y="525"/>
                      <a:pt x="157" y="656"/>
                      <a:pt x="81" y="787"/>
                    </a:cubicBezTo>
                    <a:cubicBezTo>
                      <a:pt x="1" y="927"/>
                      <a:pt x="49" y="1020"/>
                      <a:pt x="161" y="1126"/>
                    </a:cubicBezTo>
                    <a:lnTo>
                      <a:pt x="737" y="1676"/>
                    </a:lnTo>
                    <a:lnTo>
                      <a:pt x="747" y="1689"/>
                    </a:lnTo>
                    <a:lnTo>
                      <a:pt x="881" y="1816"/>
                    </a:lnTo>
                    <a:cubicBezTo>
                      <a:pt x="908" y="1835"/>
                      <a:pt x="938" y="1849"/>
                      <a:pt x="972" y="1858"/>
                    </a:cubicBezTo>
                    <a:cubicBezTo>
                      <a:pt x="972" y="1858"/>
                      <a:pt x="972" y="1858"/>
                      <a:pt x="972" y="1858"/>
                    </a:cubicBezTo>
                    <a:cubicBezTo>
                      <a:pt x="997" y="1858"/>
                      <a:pt x="1171" y="1509"/>
                      <a:pt x="1187" y="1481"/>
                    </a:cubicBezTo>
                    <a:lnTo>
                      <a:pt x="1363" y="1175"/>
                    </a:lnTo>
                    <a:cubicBezTo>
                      <a:pt x="1388" y="1130"/>
                      <a:pt x="1422" y="1088"/>
                      <a:pt x="1450" y="1043"/>
                    </a:cubicBezTo>
                    <a:cubicBezTo>
                      <a:pt x="1464" y="1022"/>
                      <a:pt x="1477" y="999"/>
                      <a:pt x="1492" y="976"/>
                    </a:cubicBezTo>
                    <a:cubicBezTo>
                      <a:pt x="1505" y="959"/>
                      <a:pt x="1509" y="936"/>
                      <a:pt x="1505" y="917"/>
                    </a:cubicBezTo>
                    <a:cubicBezTo>
                      <a:pt x="1490" y="891"/>
                      <a:pt x="1471" y="868"/>
                      <a:pt x="1448" y="853"/>
                    </a:cubicBezTo>
                    <a:cubicBezTo>
                      <a:pt x="1429" y="836"/>
                      <a:pt x="1405" y="819"/>
                      <a:pt x="1386" y="802"/>
                    </a:cubicBezTo>
                    <a:lnTo>
                      <a:pt x="551"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a:off x="3467892" y="2902470"/>
                <a:ext cx="312469" cy="210420"/>
              </a:xfrm>
              <a:custGeom>
                <a:rect b="b" l="l" r="r" t="t"/>
                <a:pathLst>
                  <a:path extrusionOk="0" h="1200" w="1782">
                    <a:moveTo>
                      <a:pt x="814" y="0"/>
                    </a:moveTo>
                    <a:cubicBezTo>
                      <a:pt x="797" y="0"/>
                      <a:pt x="782" y="2"/>
                      <a:pt x="766" y="5"/>
                    </a:cubicBezTo>
                    <a:lnTo>
                      <a:pt x="333" y="155"/>
                    </a:lnTo>
                    <a:lnTo>
                      <a:pt x="191" y="206"/>
                    </a:lnTo>
                    <a:lnTo>
                      <a:pt x="161" y="217"/>
                    </a:lnTo>
                    <a:lnTo>
                      <a:pt x="58" y="253"/>
                    </a:lnTo>
                    <a:cubicBezTo>
                      <a:pt x="39" y="261"/>
                      <a:pt x="18" y="274"/>
                      <a:pt x="1" y="289"/>
                    </a:cubicBezTo>
                    <a:cubicBezTo>
                      <a:pt x="1" y="289"/>
                      <a:pt x="1" y="289"/>
                      <a:pt x="1" y="289"/>
                    </a:cubicBezTo>
                    <a:cubicBezTo>
                      <a:pt x="15" y="289"/>
                      <a:pt x="354" y="627"/>
                      <a:pt x="379" y="652"/>
                    </a:cubicBezTo>
                    <a:cubicBezTo>
                      <a:pt x="479" y="746"/>
                      <a:pt x="568" y="849"/>
                      <a:pt x="663" y="949"/>
                    </a:cubicBezTo>
                    <a:cubicBezTo>
                      <a:pt x="711" y="997"/>
                      <a:pt x="758" y="1044"/>
                      <a:pt x="811" y="1088"/>
                    </a:cubicBezTo>
                    <a:cubicBezTo>
                      <a:pt x="838" y="1112"/>
                      <a:pt x="866" y="1133"/>
                      <a:pt x="893" y="1154"/>
                    </a:cubicBezTo>
                    <a:cubicBezTo>
                      <a:pt x="928" y="1178"/>
                      <a:pt x="947" y="1200"/>
                      <a:pt x="986" y="1200"/>
                    </a:cubicBezTo>
                    <a:cubicBezTo>
                      <a:pt x="992" y="1200"/>
                      <a:pt x="998" y="1199"/>
                      <a:pt x="1005" y="1198"/>
                    </a:cubicBezTo>
                    <a:cubicBezTo>
                      <a:pt x="1065" y="1192"/>
                      <a:pt x="1782" y="938"/>
                      <a:pt x="1780" y="921"/>
                    </a:cubicBezTo>
                    <a:cubicBezTo>
                      <a:pt x="1780" y="900"/>
                      <a:pt x="1773" y="881"/>
                      <a:pt x="1765" y="862"/>
                    </a:cubicBezTo>
                    <a:cubicBezTo>
                      <a:pt x="1756" y="845"/>
                      <a:pt x="1746" y="826"/>
                      <a:pt x="1733" y="809"/>
                    </a:cubicBezTo>
                    <a:cubicBezTo>
                      <a:pt x="1693" y="739"/>
                      <a:pt x="1058" y="164"/>
                      <a:pt x="1001" y="107"/>
                    </a:cubicBezTo>
                    <a:lnTo>
                      <a:pt x="984" y="92"/>
                    </a:lnTo>
                    <a:lnTo>
                      <a:pt x="946" y="56"/>
                    </a:lnTo>
                    <a:cubicBezTo>
                      <a:pt x="914" y="24"/>
                      <a:pt x="874" y="5"/>
                      <a:pt x="832" y="1"/>
                    </a:cubicBezTo>
                    <a:cubicBezTo>
                      <a:pt x="826" y="0"/>
                      <a:pt x="820" y="0"/>
                      <a:pt x="814"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p:nvPr/>
            </p:nvSpPr>
            <p:spPr>
              <a:xfrm>
                <a:off x="5317998" y="2010653"/>
                <a:ext cx="719100" cy="1006509"/>
              </a:xfrm>
              <a:custGeom>
                <a:rect b="b" l="l" r="r" t="t"/>
                <a:pathLst>
                  <a:path extrusionOk="0" h="5740" w="4101">
                    <a:moveTo>
                      <a:pt x="3600" y="0"/>
                    </a:moveTo>
                    <a:cubicBezTo>
                      <a:pt x="3467" y="0"/>
                      <a:pt x="3289" y="113"/>
                      <a:pt x="3167" y="188"/>
                    </a:cubicBezTo>
                    <a:cubicBezTo>
                      <a:pt x="3021" y="277"/>
                      <a:pt x="2854" y="334"/>
                      <a:pt x="2708" y="425"/>
                    </a:cubicBezTo>
                    <a:cubicBezTo>
                      <a:pt x="2482" y="567"/>
                      <a:pt x="2311" y="782"/>
                      <a:pt x="2224" y="1036"/>
                    </a:cubicBezTo>
                    <a:cubicBezTo>
                      <a:pt x="2099" y="1402"/>
                      <a:pt x="2143" y="1857"/>
                      <a:pt x="1858" y="2119"/>
                    </a:cubicBezTo>
                    <a:cubicBezTo>
                      <a:pt x="1820" y="2154"/>
                      <a:pt x="1774" y="2184"/>
                      <a:pt x="1725" y="2184"/>
                    </a:cubicBezTo>
                    <a:cubicBezTo>
                      <a:pt x="1719" y="2184"/>
                      <a:pt x="1713" y="2184"/>
                      <a:pt x="1708" y="2183"/>
                    </a:cubicBezTo>
                    <a:cubicBezTo>
                      <a:pt x="1517" y="2160"/>
                      <a:pt x="1549" y="1794"/>
                      <a:pt x="1342" y="1772"/>
                    </a:cubicBezTo>
                    <a:cubicBezTo>
                      <a:pt x="1334" y="1772"/>
                      <a:pt x="1327" y="1771"/>
                      <a:pt x="1320" y="1771"/>
                    </a:cubicBezTo>
                    <a:cubicBezTo>
                      <a:pt x="1106" y="1771"/>
                      <a:pt x="914" y="2128"/>
                      <a:pt x="965" y="2308"/>
                    </a:cubicBezTo>
                    <a:cubicBezTo>
                      <a:pt x="986" y="2378"/>
                      <a:pt x="1026" y="2439"/>
                      <a:pt x="1052" y="2509"/>
                    </a:cubicBezTo>
                    <a:cubicBezTo>
                      <a:pt x="1092" y="2621"/>
                      <a:pt x="1084" y="2743"/>
                      <a:pt x="1033" y="2851"/>
                    </a:cubicBezTo>
                    <a:cubicBezTo>
                      <a:pt x="1005" y="2906"/>
                      <a:pt x="967" y="2955"/>
                      <a:pt x="948" y="3012"/>
                    </a:cubicBezTo>
                    <a:cubicBezTo>
                      <a:pt x="931" y="3076"/>
                      <a:pt x="925" y="3141"/>
                      <a:pt x="933" y="3207"/>
                    </a:cubicBezTo>
                    <a:cubicBezTo>
                      <a:pt x="952" y="3628"/>
                      <a:pt x="1067" y="4049"/>
                      <a:pt x="880" y="4449"/>
                    </a:cubicBezTo>
                    <a:cubicBezTo>
                      <a:pt x="817" y="4580"/>
                      <a:pt x="741" y="4643"/>
                      <a:pt x="659" y="4643"/>
                    </a:cubicBezTo>
                    <a:cubicBezTo>
                      <a:pt x="639" y="4643"/>
                      <a:pt x="619" y="4639"/>
                      <a:pt x="599" y="4633"/>
                    </a:cubicBezTo>
                    <a:cubicBezTo>
                      <a:pt x="542" y="4611"/>
                      <a:pt x="493" y="4576"/>
                      <a:pt x="455" y="4531"/>
                    </a:cubicBezTo>
                    <a:cubicBezTo>
                      <a:pt x="410" y="4483"/>
                      <a:pt x="387" y="4259"/>
                      <a:pt x="306" y="4259"/>
                    </a:cubicBezTo>
                    <a:cubicBezTo>
                      <a:pt x="276" y="4259"/>
                      <a:pt x="239" y="4288"/>
                      <a:pt x="191" y="4366"/>
                    </a:cubicBezTo>
                    <a:cubicBezTo>
                      <a:pt x="121" y="4478"/>
                      <a:pt x="239" y="4912"/>
                      <a:pt x="244" y="5052"/>
                    </a:cubicBezTo>
                    <a:cubicBezTo>
                      <a:pt x="248" y="5246"/>
                      <a:pt x="214" y="5458"/>
                      <a:pt x="79" y="5597"/>
                    </a:cubicBezTo>
                    <a:cubicBezTo>
                      <a:pt x="32" y="5646"/>
                      <a:pt x="0" y="5678"/>
                      <a:pt x="38" y="5739"/>
                    </a:cubicBezTo>
                    <a:cubicBezTo>
                      <a:pt x="229" y="5712"/>
                      <a:pt x="381" y="5585"/>
                      <a:pt x="561" y="5521"/>
                    </a:cubicBezTo>
                    <a:cubicBezTo>
                      <a:pt x="832" y="5422"/>
                      <a:pt x="1124" y="5390"/>
                      <a:pt x="1403" y="5318"/>
                    </a:cubicBezTo>
                    <a:cubicBezTo>
                      <a:pt x="1519" y="5288"/>
                      <a:pt x="1663" y="5200"/>
                      <a:pt x="1621" y="5087"/>
                    </a:cubicBezTo>
                    <a:cubicBezTo>
                      <a:pt x="1598" y="5029"/>
                      <a:pt x="1550" y="5012"/>
                      <a:pt x="1490" y="5012"/>
                    </a:cubicBezTo>
                    <a:cubicBezTo>
                      <a:pt x="1407" y="5012"/>
                      <a:pt x="1302" y="5044"/>
                      <a:pt x="1212" y="5044"/>
                    </a:cubicBezTo>
                    <a:cubicBezTo>
                      <a:pt x="1157" y="5044"/>
                      <a:pt x="1107" y="5032"/>
                      <a:pt x="1071" y="4994"/>
                    </a:cubicBezTo>
                    <a:cubicBezTo>
                      <a:pt x="1132" y="4730"/>
                      <a:pt x="1414" y="4590"/>
                      <a:pt x="1665" y="4493"/>
                    </a:cubicBezTo>
                    <a:cubicBezTo>
                      <a:pt x="2061" y="4341"/>
                      <a:pt x="2463" y="4212"/>
                      <a:pt x="2873" y="4104"/>
                    </a:cubicBezTo>
                    <a:cubicBezTo>
                      <a:pt x="2971" y="4078"/>
                      <a:pt x="3095" y="4006"/>
                      <a:pt x="3057" y="3913"/>
                    </a:cubicBezTo>
                    <a:cubicBezTo>
                      <a:pt x="3032" y="3846"/>
                      <a:pt x="2943" y="3837"/>
                      <a:pt x="2871" y="3837"/>
                    </a:cubicBezTo>
                    <a:lnTo>
                      <a:pt x="2463" y="3846"/>
                    </a:lnTo>
                    <a:cubicBezTo>
                      <a:pt x="2446" y="3719"/>
                      <a:pt x="2431" y="3579"/>
                      <a:pt x="2501" y="3473"/>
                    </a:cubicBezTo>
                    <a:cubicBezTo>
                      <a:pt x="2547" y="3404"/>
                      <a:pt x="2624" y="3359"/>
                      <a:pt x="2696" y="3317"/>
                    </a:cubicBezTo>
                    <a:lnTo>
                      <a:pt x="3667" y="2763"/>
                    </a:lnTo>
                    <a:cubicBezTo>
                      <a:pt x="3870" y="2646"/>
                      <a:pt x="4100" y="2475"/>
                      <a:pt x="4077" y="2246"/>
                    </a:cubicBezTo>
                    <a:cubicBezTo>
                      <a:pt x="4054" y="2018"/>
                      <a:pt x="3796" y="1897"/>
                      <a:pt x="3669" y="1705"/>
                    </a:cubicBezTo>
                    <a:cubicBezTo>
                      <a:pt x="3531" y="1495"/>
                      <a:pt x="3561" y="1216"/>
                      <a:pt x="3626" y="973"/>
                    </a:cubicBezTo>
                    <a:cubicBezTo>
                      <a:pt x="3694" y="730"/>
                      <a:pt x="3793" y="488"/>
                      <a:pt x="3779" y="237"/>
                    </a:cubicBezTo>
                    <a:cubicBezTo>
                      <a:pt x="3769" y="60"/>
                      <a:pt x="3696" y="0"/>
                      <a:pt x="3600"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a:off x="5329396" y="2009075"/>
                <a:ext cx="633706" cy="1005457"/>
              </a:xfrm>
              <a:custGeom>
                <a:rect b="b" l="l" r="r" t="t"/>
                <a:pathLst>
                  <a:path extrusionOk="0" h="5734" w="3614">
                    <a:moveTo>
                      <a:pt x="3577" y="1"/>
                    </a:moveTo>
                    <a:cubicBezTo>
                      <a:pt x="3566" y="1"/>
                      <a:pt x="3555" y="7"/>
                      <a:pt x="3551" y="21"/>
                    </a:cubicBezTo>
                    <a:cubicBezTo>
                      <a:pt x="3485" y="227"/>
                      <a:pt x="3405" y="483"/>
                      <a:pt x="3225" y="650"/>
                    </a:cubicBezTo>
                    <a:cubicBezTo>
                      <a:pt x="3178" y="694"/>
                      <a:pt x="3126" y="734"/>
                      <a:pt x="3075" y="772"/>
                    </a:cubicBezTo>
                    <a:cubicBezTo>
                      <a:pt x="2956" y="863"/>
                      <a:pt x="2834" y="959"/>
                      <a:pt x="2766" y="1100"/>
                    </a:cubicBezTo>
                    <a:cubicBezTo>
                      <a:pt x="2692" y="1263"/>
                      <a:pt x="2656" y="1439"/>
                      <a:pt x="2658" y="1619"/>
                    </a:cubicBezTo>
                    <a:lnTo>
                      <a:pt x="2658" y="1762"/>
                    </a:lnTo>
                    <a:cubicBezTo>
                      <a:pt x="2660" y="2056"/>
                      <a:pt x="2662" y="2359"/>
                      <a:pt x="2480" y="2571"/>
                    </a:cubicBezTo>
                    <a:cubicBezTo>
                      <a:pt x="2387" y="2678"/>
                      <a:pt x="2258" y="2744"/>
                      <a:pt x="2127" y="2814"/>
                    </a:cubicBezTo>
                    <a:cubicBezTo>
                      <a:pt x="1994" y="2884"/>
                      <a:pt x="1861" y="2951"/>
                      <a:pt x="1757" y="3070"/>
                    </a:cubicBezTo>
                    <a:cubicBezTo>
                      <a:pt x="1653" y="3188"/>
                      <a:pt x="1602" y="3338"/>
                      <a:pt x="1552" y="3482"/>
                    </a:cubicBezTo>
                    <a:cubicBezTo>
                      <a:pt x="1535" y="3535"/>
                      <a:pt x="1518" y="3586"/>
                      <a:pt x="1497" y="3635"/>
                    </a:cubicBezTo>
                    <a:cubicBezTo>
                      <a:pt x="1401" y="3878"/>
                      <a:pt x="1247" y="4096"/>
                      <a:pt x="1097" y="4305"/>
                    </a:cubicBezTo>
                    <a:cubicBezTo>
                      <a:pt x="1031" y="4398"/>
                      <a:pt x="966" y="4494"/>
                      <a:pt x="900" y="4587"/>
                    </a:cubicBezTo>
                    <a:cubicBezTo>
                      <a:pt x="636" y="4967"/>
                      <a:pt x="363" y="5361"/>
                      <a:pt x="20" y="5682"/>
                    </a:cubicBezTo>
                    <a:cubicBezTo>
                      <a:pt x="1" y="5702"/>
                      <a:pt x="14" y="5733"/>
                      <a:pt x="39" y="5733"/>
                    </a:cubicBezTo>
                    <a:cubicBezTo>
                      <a:pt x="48" y="5733"/>
                      <a:pt x="54" y="5731"/>
                      <a:pt x="60" y="5725"/>
                    </a:cubicBezTo>
                    <a:cubicBezTo>
                      <a:pt x="407" y="5399"/>
                      <a:pt x="682" y="5003"/>
                      <a:pt x="949" y="4620"/>
                    </a:cubicBezTo>
                    <a:cubicBezTo>
                      <a:pt x="1012" y="4525"/>
                      <a:pt x="1080" y="4432"/>
                      <a:pt x="1145" y="4339"/>
                    </a:cubicBezTo>
                    <a:cubicBezTo>
                      <a:pt x="1298" y="4125"/>
                      <a:pt x="1454" y="3905"/>
                      <a:pt x="1554" y="3656"/>
                    </a:cubicBezTo>
                    <a:cubicBezTo>
                      <a:pt x="1573" y="3605"/>
                      <a:pt x="1592" y="3554"/>
                      <a:pt x="1609" y="3501"/>
                    </a:cubicBezTo>
                    <a:cubicBezTo>
                      <a:pt x="1660" y="3355"/>
                      <a:pt x="1708" y="3214"/>
                      <a:pt x="1801" y="3108"/>
                    </a:cubicBezTo>
                    <a:cubicBezTo>
                      <a:pt x="1894" y="3000"/>
                      <a:pt x="2021" y="2934"/>
                      <a:pt x="2155" y="2865"/>
                    </a:cubicBezTo>
                    <a:cubicBezTo>
                      <a:pt x="2286" y="2797"/>
                      <a:pt x="2423" y="2725"/>
                      <a:pt x="2525" y="2609"/>
                    </a:cubicBezTo>
                    <a:cubicBezTo>
                      <a:pt x="2722" y="2382"/>
                      <a:pt x="2719" y="2067"/>
                      <a:pt x="2717" y="1762"/>
                    </a:cubicBezTo>
                    <a:lnTo>
                      <a:pt x="2717" y="1619"/>
                    </a:lnTo>
                    <a:cubicBezTo>
                      <a:pt x="2715" y="1447"/>
                      <a:pt x="2749" y="1280"/>
                      <a:pt x="2819" y="1126"/>
                    </a:cubicBezTo>
                    <a:cubicBezTo>
                      <a:pt x="2882" y="997"/>
                      <a:pt x="2992" y="910"/>
                      <a:pt x="3111" y="819"/>
                    </a:cubicBezTo>
                    <a:cubicBezTo>
                      <a:pt x="3162" y="781"/>
                      <a:pt x="3217" y="739"/>
                      <a:pt x="3265" y="694"/>
                    </a:cubicBezTo>
                    <a:cubicBezTo>
                      <a:pt x="3456" y="514"/>
                      <a:pt x="3540" y="250"/>
                      <a:pt x="3606" y="38"/>
                    </a:cubicBezTo>
                    <a:cubicBezTo>
                      <a:pt x="3614" y="16"/>
                      <a:pt x="3595" y="1"/>
                      <a:pt x="3577"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4806508" y="2374839"/>
                <a:ext cx="940915" cy="1106108"/>
              </a:xfrm>
              <a:custGeom>
                <a:rect b="b" l="l" r="r" t="t"/>
                <a:pathLst>
                  <a:path extrusionOk="0" h="6308" w="5366">
                    <a:moveTo>
                      <a:pt x="3783" y="1"/>
                    </a:moveTo>
                    <a:cubicBezTo>
                      <a:pt x="2542" y="1"/>
                      <a:pt x="887" y="1893"/>
                      <a:pt x="466" y="3033"/>
                    </a:cubicBezTo>
                    <a:cubicBezTo>
                      <a:pt x="0" y="4292"/>
                      <a:pt x="641" y="5688"/>
                      <a:pt x="1900" y="6156"/>
                    </a:cubicBezTo>
                    <a:cubicBezTo>
                      <a:pt x="2178" y="6258"/>
                      <a:pt x="2463" y="6307"/>
                      <a:pt x="2743" y="6307"/>
                    </a:cubicBezTo>
                    <a:cubicBezTo>
                      <a:pt x="3731" y="6307"/>
                      <a:pt x="4660" y="5700"/>
                      <a:pt x="5023" y="4721"/>
                    </a:cubicBezTo>
                    <a:cubicBezTo>
                      <a:pt x="5270" y="4055"/>
                      <a:pt x="5365" y="2919"/>
                      <a:pt x="5213" y="1929"/>
                    </a:cubicBezTo>
                    <a:cubicBezTo>
                      <a:pt x="5078" y="1049"/>
                      <a:pt x="4747" y="285"/>
                      <a:pt x="4155" y="65"/>
                    </a:cubicBezTo>
                    <a:cubicBezTo>
                      <a:pt x="4037" y="21"/>
                      <a:pt x="3912" y="1"/>
                      <a:pt x="37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5016751" y="2724664"/>
                <a:ext cx="514294" cy="451176"/>
              </a:xfrm>
              <a:custGeom>
                <a:rect b="b" l="l" r="r" t="t"/>
                <a:pathLst>
                  <a:path extrusionOk="0" h="2573" w="2933">
                    <a:moveTo>
                      <a:pt x="1468" y="1"/>
                    </a:moveTo>
                    <a:cubicBezTo>
                      <a:pt x="1039" y="1"/>
                      <a:pt x="619" y="216"/>
                      <a:pt x="375" y="607"/>
                    </a:cubicBezTo>
                    <a:cubicBezTo>
                      <a:pt x="1" y="1210"/>
                      <a:pt x="185" y="2003"/>
                      <a:pt x="788" y="2377"/>
                    </a:cubicBezTo>
                    <a:cubicBezTo>
                      <a:pt x="999" y="2510"/>
                      <a:pt x="1234" y="2573"/>
                      <a:pt x="1466" y="2573"/>
                    </a:cubicBezTo>
                    <a:cubicBezTo>
                      <a:pt x="1895" y="2573"/>
                      <a:pt x="2314" y="2358"/>
                      <a:pt x="2558" y="1967"/>
                    </a:cubicBezTo>
                    <a:cubicBezTo>
                      <a:pt x="2933" y="1364"/>
                      <a:pt x="2749" y="571"/>
                      <a:pt x="2148" y="196"/>
                    </a:cubicBezTo>
                    <a:cubicBezTo>
                      <a:pt x="1936" y="64"/>
                      <a:pt x="1701" y="1"/>
                      <a:pt x="1468"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13"/>
            <p:cNvGrpSpPr/>
            <p:nvPr/>
          </p:nvGrpSpPr>
          <p:grpSpPr>
            <a:xfrm flipH="1" rot="4251822">
              <a:off x="1065155" y="1479063"/>
              <a:ext cx="552528" cy="522947"/>
              <a:chOff x="4695512" y="2138817"/>
              <a:chExt cx="402775" cy="381211"/>
            </a:xfrm>
          </p:grpSpPr>
          <p:sp>
            <p:nvSpPr>
              <p:cNvPr id="112" name="Google Shape;112;p13"/>
              <p:cNvSpPr/>
              <p:nvPr/>
            </p:nvSpPr>
            <p:spPr>
              <a:xfrm>
                <a:off x="4881382" y="2282605"/>
                <a:ext cx="216905" cy="237424"/>
              </a:xfrm>
              <a:custGeom>
                <a:rect b="b" l="l" r="r" t="t"/>
                <a:pathLst>
                  <a:path extrusionOk="0" h="1354" w="1237">
                    <a:moveTo>
                      <a:pt x="1230" y="1"/>
                    </a:moveTo>
                    <a:cubicBezTo>
                      <a:pt x="1236" y="35"/>
                      <a:pt x="976" y="132"/>
                      <a:pt x="950" y="143"/>
                    </a:cubicBezTo>
                    <a:cubicBezTo>
                      <a:pt x="912" y="160"/>
                      <a:pt x="876" y="172"/>
                      <a:pt x="838" y="187"/>
                    </a:cubicBezTo>
                    <a:cubicBezTo>
                      <a:pt x="733" y="225"/>
                      <a:pt x="629" y="270"/>
                      <a:pt x="529" y="322"/>
                    </a:cubicBezTo>
                    <a:cubicBezTo>
                      <a:pt x="500" y="335"/>
                      <a:pt x="472" y="352"/>
                      <a:pt x="445" y="371"/>
                    </a:cubicBezTo>
                    <a:cubicBezTo>
                      <a:pt x="430" y="390"/>
                      <a:pt x="419" y="413"/>
                      <a:pt x="413" y="437"/>
                    </a:cubicBezTo>
                    <a:cubicBezTo>
                      <a:pt x="398" y="471"/>
                      <a:pt x="381" y="504"/>
                      <a:pt x="364" y="538"/>
                    </a:cubicBezTo>
                    <a:cubicBezTo>
                      <a:pt x="322" y="629"/>
                      <a:pt x="280" y="720"/>
                      <a:pt x="238" y="813"/>
                    </a:cubicBezTo>
                    <a:cubicBezTo>
                      <a:pt x="159" y="993"/>
                      <a:pt x="79" y="1173"/>
                      <a:pt x="1" y="1353"/>
                    </a:cubicBezTo>
                    <a:cubicBezTo>
                      <a:pt x="5" y="1353"/>
                      <a:pt x="10" y="1353"/>
                      <a:pt x="15" y="1353"/>
                    </a:cubicBezTo>
                    <a:cubicBezTo>
                      <a:pt x="40" y="1353"/>
                      <a:pt x="64" y="1349"/>
                      <a:pt x="85" y="1338"/>
                    </a:cubicBezTo>
                    <a:cubicBezTo>
                      <a:pt x="250" y="1287"/>
                      <a:pt x="409" y="1188"/>
                      <a:pt x="568" y="1120"/>
                    </a:cubicBezTo>
                    <a:cubicBezTo>
                      <a:pt x="665" y="1078"/>
                      <a:pt x="783" y="1040"/>
                      <a:pt x="845" y="944"/>
                    </a:cubicBezTo>
                    <a:cubicBezTo>
                      <a:pt x="972" y="746"/>
                      <a:pt x="1039" y="513"/>
                      <a:pt x="1137" y="297"/>
                    </a:cubicBezTo>
                    <a:cubicBezTo>
                      <a:pt x="1164" y="238"/>
                      <a:pt x="1215" y="164"/>
                      <a:pt x="1225" y="98"/>
                    </a:cubicBezTo>
                    <a:cubicBezTo>
                      <a:pt x="1234" y="66"/>
                      <a:pt x="1236" y="33"/>
                      <a:pt x="1230" y="1"/>
                    </a:cubicBezTo>
                    <a:close/>
                  </a:path>
                </a:pathLst>
              </a:custGeom>
              <a:solidFill>
                <a:srgbClr val="F2AA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4695512" y="2203346"/>
                <a:ext cx="263547" cy="316507"/>
              </a:xfrm>
              <a:custGeom>
                <a:rect b="b" l="l" r="r" t="t"/>
                <a:pathLst>
                  <a:path extrusionOk="0" h="1805" w="1503">
                    <a:moveTo>
                      <a:pt x="458" y="0"/>
                    </a:moveTo>
                    <a:cubicBezTo>
                      <a:pt x="447" y="11"/>
                      <a:pt x="439" y="21"/>
                      <a:pt x="430" y="32"/>
                    </a:cubicBezTo>
                    <a:cubicBezTo>
                      <a:pt x="426" y="38"/>
                      <a:pt x="420" y="47"/>
                      <a:pt x="415" y="55"/>
                    </a:cubicBezTo>
                    <a:cubicBezTo>
                      <a:pt x="343" y="165"/>
                      <a:pt x="305" y="294"/>
                      <a:pt x="252" y="415"/>
                    </a:cubicBezTo>
                    <a:cubicBezTo>
                      <a:pt x="195" y="554"/>
                      <a:pt x="132" y="692"/>
                      <a:pt x="68" y="829"/>
                    </a:cubicBezTo>
                    <a:cubicBezTo>
                      <a:pt x="1" y="978"/>
                      <a:pt x="58" y="1062"/>
                      <a:pt x="181" y="1157"/>
                    </a:cubicBezTo>
                    <a:cubicBezTo>
                      <a:pt x="390" y="1320"/>
                      <a:pt x="597" y="1485"/>
                      <a:pt x="807" y="1648"/>
                    </a:cubicBezTo>
                    <a:lnTo>
                      <a:pt x="819" y="1659"/>
                    </a:lnTo>
                    <a:lnTo>
                      <a:pt x="965" y="1773"/>
                    </a:lnTo>
                    <a:cubicBezTo>
                      <a:pt x="993" y="1790"/>
                      <a:pt x="1027" y="1803"/>
                      <a:pt x="1061" y="1805"/>
                    </a:cubicBezTo>
                    <a:cubicBezTo>
                      <a:pt x="1084" y="1805"/>
                      <a:pt x="1224" y="1439"/>
                      <a:pt x="1238" y="1409"/>
                    </a:cubicBezTo>
                    <a:lnTo>
                      <a:pt x="1382" y="1088"/>
                    </a:lnTo>
                    <a:cubicBezTo>
                      <a:pt x="1403" y="1039"/>
                      <a:pt x="1431" y="994"/>
                      <a:pt x="1456" y="946"/>
                    </a:cubicBezTo>
                    <a:cubicBezTo>
                      <a:pt x="1469" y="923"/>
                      <a:pt x="1477" y="899"/>
                      <a:pt x="1490" y="876"/>
                    </a:cubicBezTo>
                    <a:cubicBezTo>
                      <a:pt x="1501" y="857"/>
                      <a:pt x="1503" y="834"/>
                      <a:pt x="1496" y="815"/>
                    </a:cubicBezTo>
                    <a:cubicBezTo>
                      <a:pt x="1482" y="791"/>
                      <a:pt x="1458" y="772"/>
                      <a:pt x="1435" y="760"/>
                    </a:cubicBezTo>
                    <a:cubicBezTo>
                      <a:pt x="1412" y="745"/>
                      <a:pt x="1389" y="730"/>
                      <a:pt x="1367" y="715"/>
                    </a:cubicBezTo>
                    <a:lnTo>
                      <a:pt x="458"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4775296" y="2138817"/>
                <a:ext cx="322464" cy="206562"/>
              </a:xfrm>
              <a:custGeom>
                <a:rect b="b" l="l" r="r" t="t"/>
                <a:pathLst>
                  <a:path extrusionOk="0" h="1178" w="1839">
                    <a:moveTo>
                      <a:pt x="800" y="0"/>
                    </a:moveTo>
                    <a:cubicBezTo>
                      <a:pt x="779" y="0"/>
                      <a:pt x="758" y="4"/>
                      <a:pt x="737" y="11"/>
                    </a:cubicBezTo>
                    <a:lnTo>
                      <a:pt x="320" y="203"/>
                    </a:lnTo>
                    <a:lnTo>
                      <a:pt x="185" y="267"/>
                    </a:lnTo>
                    <a:lnTo>
                      <a:pt x="155" y="279"/>
                    </a:lnTo>
                    <a:lnTo>
                      <a:pt x="56" y="326"/>
                    </a:lnTo>
                    <a:cubicBezTo>
                      <a:pt x="37" y="339"/>
                      <a:pt x="18" y="351"/>
                      <a:pt x="1" y="368"/>
                    </a:cubicBezTo>
                    <a:cubicBezTo>
                      <a:pt x="1" y="368"/>
                      <a:pt x="1" y="368"/>
                      <a:pt x="1" y="368"/>
                    </a:cubicBezTo>
                    <a:cubicBezTo>
                      <a:pt x="19" y="368"/>
                      <a:pt x="388" y="671"/>
                      <a:pt x="415" y="692"/>
                    </a:cubicBezTo>
                    <a:cubicBezTo>
                      <a:pt x="523" y="776"/>
                      <a:pt x="623" y="872"/>
                      <a:pt x="726" y="958"/>
                    </a:cubicBezTo>
                    <a:cubicBezTo>
                      <a:pt x="779" y="1003"/>
                      <a:pt x="832" y="1045"/>
                      <a:pt x="889" y="1083"/>
                    </a:cubicBezTo>
                    <a:cubicBezTo>
                      <a:pt x="917" y="1104"/>
                      <a:pt x="946" y="1123"/>
                      <a:pt x="976" y="1140"/>
                    </a:cubicBezTo>
                    <a:cubicBezTo>
                      <a:pt x="1011" y="1161"/>
                      <a:pt x="1032" y="1178"/>
                      <a:pt x="1065" y="1178"/>
                    </a:cubicBezTo>
                    <a:cubicBezTo>
                      <a:pt x="1074" y="1178"/>
                      <a:pt x="1083" y="1177"/>
                      <a:pt x="1094" y="1174"/>
                    </a:cubicBezTo>
                    <a:cubicBezTo>
                      <a:pt x="1149" y="1162"/>
                      <a:pt x="1839" y="838"/>
                      <a:pt x="1837" y="821"/>
                    </a:cubicBezTo>
                    <a:cubicBezTo>
                      <a:pt x="1833" y="802"/>
                      <a:pt x="1826" y="783"/>
                      <a:pt x="1816" y="766"/>
                    </a:cubicBezTo>
                    <a:cubicBezTo>
                      <a:pt x="1805" y="747"/>
                      <a:pt x="1792" y="730"/>
                      <a:pt x="1780" y="715"/>
                    </a:cubicBezTo>
                    <a:cubicBezTo>
                      <a:pt x="1731" y="650"/>
                      <a:pt x="1044" y="140"/>
                      <a:pt x="980" y="89"/>
                    </a:cubicBezTo>
                    <a:cubicBezTo>
                      <a:pt x="974" y="85"/>
                      <a:pt x="967" y="80"/>
                      <a:pt x="961" y="76"/>
                    </a:cubicBezTo>
                    <a:lnTo>
                      <a:pt x="921" y="42"/>
                    </a:lnTo>
                    <a:cubicBezTo>
                      <a:pt x="887" y="15"/>
                      <a:pt x="845" y="0"/>
                      <a:pt x="800"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 name="Shape 1576"/>
        <p:cNvGrpSpPr/>
        <p:nvPr/>
      </p:nvGrpSpPr>
      <p:grpSpPr>
        <a:xfrm>
          <a:off x="0" y="0"/>
          <a:ext cx="0" cy="0"/>
          <a:chOff x="0" y="0"/>
          <a:chExt cx="0" cy="0"/>
        </a:xfrm>
      </p:grpSpPr>
      <p:sp>
        <p:nvSpPr>
          <p:cNvPr id="1577" name="Google Shape;1577;p22"/>
          <p:cNvSpPr txBox="1"/>
          <p:nvPr/>
        </p:nvSpPr>
        <p:spPr>
          <a:xfrm>
            <a:off x="1592575" y="3419475"/>
            <a:ext cx="2008800" cy="70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Fira Sans"/>
                <a:ea typeface="Fira Sans"/>
                <a:cs typeface="Fira Sans"/>
                <a:sym typeface="Fira Sans"/>
              </a:rPr>
              <a:t>Planet Jupiter is the biggest object in the entire Solar System</a:t>
            </a:r>
            <a:endParaRPr sz="1200">
              <a:solidFill>
                <a:srgbClr val="FFFFFF"/>
              </a:solidFill>
              <a:latin typeface="Fira Sans"/>
              <a:ea typeface="Fira Sans"/>
              <a:cs typeface="Fira Sans"/>
              <a:sym typeface="Fira Sans"/>
            </a:endParaRPr>
          </a:p>
        </p:txBody>
      </p:sp>
      <p:sp>
        <p:nvSpPr>
          <p:cNvPr id="1578" name="Google Shape;1578;p22"/>
          <p:cNvSpPr txBox="1"/>
          <p:nvPr/>
        </p:nvSpPr>
        <p:spPr>
          <a:xfrm>
            <a:off x="1592575" y="3226175"/>
            <a:ext cx="2011800" cy="19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Jupiter</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1579" name="Google Shape;1579;p22"/>
          <p:cNvSpPr txBox="1"/>
          <p:nvPr/>
        </p:nvSpPr>
        <p:spPr>
          <a:xfrm>
            <a:off x="1592575" y="1733375"/>
            <a:ext cx="2011800" cy="19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Mercury</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1580" name="Google Shape;1580;p22"/>
          <p:cNvSpPr txBox="1"/>
          <p:nvPr/>
        </p:nvSpPr>
        <p:spPr>
          <a:xfrm>
            <a:off x="5484474" y="1920975"/>
            <a:ext cx="2011800" cy="708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rgbClr val="FFFFFF"/>
                </a:solidFill>
                <a:latin typeface="Fira Sans"/>
                <a:ea typeface="Fira Sans"/>
                <a:cs typeface="Fira Sans"/>
                <a:sym typeface="Fira Sans"/>
              </a:rPr>
              <a:t>Venus has an incredibly beautiful name and is the second planet </a:t>
            </a:r>
            <a:endParaRPr sz="1200">
              <a:solidFill>
                <a:srgbClr val="FFFFFF"/>
              </a:solidFill>
              <a:latin typeface="Fira Sans"/>
              <a:ea typeface="Fira Sans"/>
              <a:cs typeface="Fira Sans"/>
              <a:sym typeface="Fira Sans"/>
            </a:endParaRPr>
          </a:p>
        </p:txBody>
      </p:sp>
      <p:sp>
        <p:nvSpPr>
          <p:cNvPr id="1581" name="Google Shape;1581;p22"/>
          <p:cNvSpPr txBox="1"/>
          <p:nvPr/>
        </p:nvSpPr>
        <p:spPr>
          <a:xfrm>
            <a:off x="5484475" y="1733375"/>
            <a:ext cx="2011800" cy="19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Venus</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grpSp>
        <p:nvGrpSpPr>
          <p:cNvPr id="1582" name="Google Shape;1582;p22"/>
          <p:cNvGrpSpPr/>
          <p:nvPr/>
        </p:nvGrpSpPr>
        <p:grpSpPr>
          <a:xfrm rot="-938071">
            <a:off x="181300" y="-30123"/>
            <a:ext cx="601289" cy="1428064"/>
            <a:chOff x="4220382" y="2213693"/>
            <a:chExt cx="601290" cy="1428064"/>
          </a:xfrm>
        </p:grpSpPr>
        <p:sp>
          <p:nvSpPr>
            <p:cNvPr id="1583" name="Google Shape;1583;p22"/>
            <p:cNvSpPr/>
            <p:nvPr/>
          </p:nvSpPr>
          <p:spPr>
            <a:xfrm>
              <a:off x="4462564" y="3003783"/>
              <a:ext cx="142660" cy="637974"/>
            </a:xfrm>
            <a:custGeom>
              <a:rect b="b" l="l" r="r" t="t"/>
              <a:pathLst>
                <a:path extrusionOk="0" h="1686" w="377">
                  <a:moveTo>
                    <a:pt x="188" y="1"/>
                  </a:moveTo>
                  <a:cubicBezTo>
                    <a:pt x="85" y="1"/>
                    <a:pt x="0" y="86"/>
                    <a:pt x="0" y="190"/>
                  </a:cubicBezTo>
                  <a:lnTo>
                    <a:pt x="0" y="1498"/>
                  </a:lnTo>
                  <a:cubicBezTo>
                    <a:pt x="0" y="1600"/>
                    <a:pt x="85" y="1685"/>
                    <a:pt x="188" y="1685"/>
                  </a:cubicBezTo>
                  <a:cubicBezTo>
                    <a:pt x="292" y="1685"/>
                    <a:pt x="377" y="1600"/>
                    <a:pt x="377" y="1498"/>
                  </a:cubicBezTo>
                  <a:lnTo>
                    <a:pt x="377" y="190"/>
                  </a:lnTo>
                  <a:cubicBezTo>
                    <a:pt x="377" y="86"/>
                    <a:pt x="292" y="1"/>
                    <a:pt x="188"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2"/>
            <p:cNvSpPr/>
            <p:nvPr/>
          </p:nvSpPr>
          <p:spPr>
            <a:xfrm>
              <a:off x="4462564" y="3003783"/>
              <a:ext cx="142660" cy="308770"/>
            </a:xfrm>
            <a:custGeom>
              <a:rect b="b" l="l" r="r" t="t"/>
              <a:pathLst>
                <a:path extrusionOk="0" h="816" w="377">
                  <a:moveTo>
                    <a:pt x="188" y="1"/>
                  </a:moveTo>
                  <a:cubicBezTo>
                    <a:pt x="85" y="1"/>
                    <a:pt x="0" y="86"/>
                    <a:pt x="0" y="190"/>
                  </a:cubicBezTo>
                  <a:lnTo>
                    <a:pt x="0" y="815"/>
                  </a:lnTo>
                  <a:lnTo>
                    <a:pt x="377" y="815"/>
                  </a:lnTo>
                  <a:lnTo>
                    <a:pt x="377" y="190"/>
                  </a:lnTo>
                  <a:cubicBezTo>
                    <a:pt x="377" y="86"/>
                    <a:pt x="292" y="1"/>
                    <a:pt x="188" y="1"/>
                  </a:cubicBezTo>
                  <a:close/>
                </a:path>
              </a:pathLst>
            </a:custGeom>
            <a:solidFill>
              <a:srgbClr val="C49A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2"/>
            <p:cNvSpPr/>
            <p:nvPr/>
          </p:nvSpPr>
          <p:spPr>
            <a:xfrm>
              <a:off x="4220382" y="2213693"/>
              <a:ext cx="601290" cy="1050803"/>
            </a:xfrm>
            <a:custGeom>
              <a:rect b="b" l="l" r="r" t="t"/>
              <a:pathLst>
                <a:path extrusionOk="0" h="2777" w="1589">
                  <a:moveTo>
                    <a:pt x="392" y="1"/>
                  </a:moveTo>
                  <a:cubicBezTo>
                    <a:pt x="284" y="1"/>
                    <a:pt x="197" y="96"/>
                    <a:pt x="197" y="214"/>
                  </a:cubicBezTo>
                  <a:lnTo>
                    <a:pt x="1" y="2563"/>
                  </a:lnTo>
                  <a:cubicBezTo>
                    <a:pt x="1" y="2681"/>
                    <a:pt x="88" y="2776"/>
                    <a:pt x="197" y="2776"/>
                  </a:cubicBezTo>
                  <a:lnTo>
                    <a:pt x="1394" y="2776"/>
                  </a:lnTo>
                  <a:cubicBezTo>
                    <a:pt x="1502" y="2776"/>
                    <a:pt x="1588" y="2681"/>
                    <a:pt x="1588" y="2563"/>
                  </a:cubicBezTo>
                  <a:lnTo>
                    <a:pt x="1394" y="214"/>
                  </a:lnTo>
                  <a:cubicBezTo>
                    <a:pt x="1394" y="96"/>
                    <a:pt x="1307" y="1"/>
                    <a:pt x="1199"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2"/>
            <p:cNvSpPr/>
            <p:nvPr/>
          </p:nvSpPr>
          <p:spPr>
            <a:xfrm>
              <a:off x="4364935" y="2449055"/>
              <a:ext cx="118063" cy="720842"/>
            </a:xfrm>
            <a:custGeom>
              <a:rect b="b" l="l" r="r" t="t"/>
              <a:pathLst>
                <a:path extrusionOk="0" h="1905" w="312">
                  <a:moveTo>
                    <a:pt x="157" y="1"/>
                  </a:moveTo>
                  <a:cubicBezTo>
                    <a:pt x="70" y="1"/>
                    <a:pt x="1" y="75"/>
                    <a:pt x="1" y="169"/>
                  </a:cubicBezTo>
                  <a:lnTo>
                    <a:pt x="1" y="1734"/>
                  </a:lnTo>
                  <a:cubicBezTo>
                    <a:pt x="1" y="1828"/>
                    <a:pt x="70" y="1904"/>
                    <a:pt x="157" y="1904"/>
                  </a:cubicBezTo>
                  <a:cubicBezTo>
                    <a:pt x="242" y="1904"/>
                    <a:pt x="312" y="1828"/>
                    <a:pt x="312" y="1734"/>
                  </a:cubicBezTo>
                  <a:lnTo>
                    <a:pt x="312" y="169"/>
                  </a:lnTo>
                  <a:cubicBezTo>
                    <a:pt x="312" y="75"/>
                    <a:pt x="242" y="1"/>
                    <a:pt x="157"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2"/>
            <p:cNvSpPr/>
            <p:nvPr/>
          </p:nvSpPr>
          <p:spPr>
            <a:xfrm>
              <a:off x="4564356" y="2449055"/>
              <a:ext cx="117306" cy="720842"/>
            </a:xfrm>
            <a:custGeom>
              <a:rect b="b" l="l" r="r" t="t"/>
              <a:pathLst>
                <a:path extrusionOk="0" h="1905" w="310">
                  <a:moveTo>
                    <a:pt x="155" y="1"/>
                  </a:moveTo>
                  <a:cubicBezTo>
                    <a:pt x="70" y="1"/>
                    <a:pt x="0" y="75"/>
                    <a:pt x="0" y="169"/>
                  </a:cubicBezTo>
                  <a:lnTo>
                    <a:pt x="0" y="1734"/>
                  </a:lnTo>
                  <a:cubicBezTo>
                    <a:pt x="0" y="1828"/>
                    <a:pt x="70" y="1904"/>
                    <a:pt x="155" y="1904"/>
                  </a:cubicBezTo>
                  <a:cubicBezTo>
                    <a:pt x="240" y="1904"/>
                    <a:pt x="309" y="1828"/>
                    <a:pt x="309" y="1734"/>
                  </a:cubicBezTo>
                  <a:lnTo>
                    <a:pt x="309" y="169"/>
                  </a:lnTo>
                  <a:cubicBezTo>
                    <a:pt x="309" y="75"/>
                    <a:pt x="242" y="1"/>
                    <a:pt x="155"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2"/>
            <p:cNvSpPr/>
            <p:nvPr/>
          </p:nvSpPr>
          <p:spPr>
            <a:xfrm>
              <a:off x="4364935" y="2449055"/>
              <a:ext cx="61680" cy="720842"/>
            </a:xfrm>
            <a:custGeom>
              <a:rect b="b" l="l" r="r" t="t"/>
              <a:pathLst>
                <a:path extrusionOk="0" h="1905" w="163">
                  <a:moveTo>
                    <a:pt x="157" y="1"/>
                  </a:moveTo>
                  <a:cubicBezTo>
                    <a:pt x="70" y="1"/>
                    <a:pt x="1" y="75"/>
                    <a:pt x="1" y="169"/>
                  </a:cubicBezTo>
                  <a:lnTo>
                    <a:pt x="1" y="1734"/>
                  </a:lnTo>
                  <a:cubicBezTo>
                    <a:pt x="1" y="1828"/>
                    <a:pt x="70" y="1904"/>
                    <a:pt x="157" y="1904"/>
                  </a:cubicBezTo>
                  <a:lnTo>
                    <a:pt x="163" y="1904"/>
                  </a:lnTo>
                  <a:cubicBezTo>
                    <a:pt x="79" y="1901"/>
                    <a:pt x="13" y="1826"/>
                    <a:pt x="13" y="1734"/>
                  </a:cubicBezTo>
                  <a:lnTo>
                    <a:pt x="13" y="169"/>
                  </a:lnTo>
                  <a:cubicBezTo>
                    <a:pt x="13" y="77"/>
                    <a:pt x="79" y="4"/>
                    <a:pt x="163" y="1"/>
                  </a:cubicBezTo>
                  <a:close/>
                </a:path>
              </a:pathLst>
            </a:custGeom>
            <a:solidFill>
              <a:srgbClr val="88F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2"/>
            <p:cNvSpPr/>
            <p:nvPr/>
          </p:nvSpPr>
          <p:spPr>
            <a:xfrm>
              <a:off x="4564356" y="2449055"/>
              <a:ext cx="60924" cy="720842"/>
            </a:xfrm>
            <a:custGeom>
              <a:rect b="b" l="l" r="r" t="t"/>
              <a:pathLst>
                <a:path extrusionOk="0" h="1905" w="161">
                  <a:moveTo>
                    <a:pt x="155" y="1"/>
                  </a:moveTo>
                  <a:cubicBezTo>
                    <a:pt x="70" y="1"/>
                    <a:pt x="0" y="75"/>
                    <a:pt x="0" y="169"/>
                  </a:cubicBezTo>
                  <a:lnTo>
                    <a:pt x="0" y="1734"/>
                  </a:lnTo>
                  <a:cubicBezTo>
                    <a:pt x="0" y="1828"/>
                    <a:pt x="70" y="1904"/>
                    <a:pt x="155" y="1904"/>
                  </a:cubicBezTo>
                  <a:lnTo>
                    <a:pt x="160" y="1904"/>
                  </a:lnTo>
                  <a:cubicBezTo>
                    <a:pt x="78" y="1901"/>
                    <a:pt x="11" y="1826"/>
                    <a:pt x="11" y="1734"/>
                  </a:cubicBezTo>
                  <a:lnTo>
                    <a:pt x="11" y="169"/>
                  </a:lnTo>
                  <a:cubicBezTo>
                    <a:pt x="11" y="77"/>
                    <a:pt x="77" y="4"/>
                    <a:pt x="160" y="1"/>
                  </a:cubicBezTo>
                  <a:close/>
                </a:path>
              </a:pathLst>
            </a:custGeom>
            <a:solidFill>
              <a:srgbClr val="88F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0" name="Google Shape;1590;p22"/>
          <p:cNvSpPr txBox="1"/>
          <p:nvPr/>
        </p:nvSpPr>
        <p:spPr>
          <a:xfrm>
            <a:off x="768575" y="1052350"/>
            <a:ext cx="307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1591" name="Google Shape;1591;p22"/>
          <p:cNvSpPr txBox="1"/>
          <p:nvPr>
            <p:ph type="title"/>
          </p:nvPr>
        </p:nvSpPr>
        <p:spPr>
          <a:xfrm>
            <a:off x="539825" y="238575"/>
            <a:ext cx="8216700" cy="53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630F0F"/>
                </a:solidFill>
              </a:rPr>
              <a:t>Collaborations</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t/>
            </a:r>
            <a:endParaRPr sz="2000"/>
          </a:p>
        </p:txBody>
      </p:sp>
      <p:pic>
        <p:nvPicPr>
          <p:cNvPr id="1592" name="Google Shape;1592;p22"/>
          <p:cNvPicPr preferRelativeResize="0"/>
          <p:nvPr/>
        </p:nvPicPr>
        <p:blipFill rotWithShape="1">
          <a:blip r:embed="rId3">
            <a:alphaModFix/>
          </a:blip>
          <a:srcRect b="0" l="0" r="0" t="0"/>
          <a:stretch/>
        </p:blipFill>
        <p:spPr>
          <a:xfrm>
            <a:off x="305200" y="1407050"/>
            <a:ext cx="8530473" cy="3515025"/>
          </a:xfrm>
          <a:prstGeom prst="rect">
            <a:avLst/>
          </a:prstGeom>
          <a:noFill/>
          <a:ln>
            <a:noFill/>
          </a:ln>
        </p:spPr>
      </p:pic>
      <p:grpSp>
        <p:nvGrpSpPr>
          <p:cNvPr id="1593" name="Google Shape;1593;p22"/>
          <p:cNvGrpSpPr/>
          <p:nvPr/>
        </p:nvGrpSpPr>
        <p:grpSpPr>
          <a:xfrm rot="-1194412">
            <a:off x="7533609" y="569082"/>
            <a:ext cx="1002185" cy="389641"/>
            <a:chOff x="1633583" y="1807513"/>
            <a:chExt cx="600345" cy="150483"/>
          </a:xfrm>
        </p:grpSpPr>
        <p:sp>
          <p:nvSpPr>
            <p:cNvPr id="1594" name="Google Shape;1594;p22"/>
            <p:cNvSpPr/>
            <p:nvPr/>
          </p:nvSpPr>
          <p:spPr>
            <a:xfrm>
              <a:off x="2020198" y="1830314"/>
              <a:ext cx="206989" cy="124907"/>
            </a:xfrm>
            <a:custGeom>
              <a:rect b="b" l="l" r="r" t="t"/>
              <a:pathLst>
                <a:path extrusionOk="0" h="630" w="1044">
                  <a:moveTo>
                    <a:pt x="686" y="0"/>
                  </a:moveTo>
                  <a:cubicBezTo>
                    <a:pt x="412" y="0"/>
                    <a:pt x="172" y="111"/>
                    <a:pt x="60" y="172"/>
                  </a:cubicBezTo>
                  <a:cubicBezTo>
                    <a:pt x="20" y="193"/>
                    <a:pt x="1" y="242"/>
                    <a:pt x="15" y="285"/>
                  </a:cubicBezTo>
                  <a:cubicBezTo>
                    <a:pt x="54" y="405"/>
                    <a:pt x="165" y="630"/>
                    <a:pt x="446" y="630"/>
                  </a:cubicBezTo>
                  <a:cubicBezTo>
                    <a:pt x="478" y="630"/>
                    <a:pt x="513" y="627"/>
                    <a:pt x="550" y="620"/>
                  </a:cubicBezTo>
                  <a:cubicBezTo>
                    <a:pt x="899" y="561"/>
                    <a:pt x="1003" y="294"/>
                    <a:pt x="1033" y="155"/>
                  </a:cubicBezTo>
                  <a:cubicBezTo>
                    <a:pt x="1043" y="106"/>
                    <a:pt x="1015" y="57"/>
                    <a:pt x="968" y="44"/>
                  </a:cubicBezTo>
                  <a:cubicBezTo>
                    <a:pt x="873" y="13"/>
                    <a:pt x="777" y="0"/>
                    <a:pt x="686"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2"/>
            <p:cNvSpPr/>
            <p:nvPr/>
          </p:nvSpPr>
          <p:spPr>
            <a:xfrm>
              <a:off x="1633781" y="1869570"/>
              <a:ext cx="403866" cy="88426"/>
            </a:xfrm>
            <a:custGeom>
              <a:rect b="b" l="l" r="r" t="t"/>
              <a:pathLst>
                <a:path extrusionOk="0" h="446" w="2037">
                  <a:moveTo>
                    <a:pt x="1952" y="1"/>
                  </a:moveTo>
                  <a:cubicBezTo>
                    <a:pt x="1768" y="1"/>
                    <a:pt x="775" y="38"/>
                    <a:pt x="361" y="117"/>
                  </a:cubicBezTo>
                  <a:cubicBezTo>
                    <a:pt x="86" y="169"/>
                    <a:pt x="1" y="245"/>
                    <a:pt x="34" y="346"/>
                  </a:cubicBezTo>
                  <a:cubicBezTo>
                    <a:pt x="61" y="422"/>
                    <a:pt x="148" y="446"/>
                    <a:pt x="277" y="446"/>
                  </a:cubicBezTo>
                  <a:cubicBezTo>
                    <a:pt x="291" y="446"/>
                    <a:pt x="305" y="445"/>
                    <a:pt x="321" y="445"/>
                  </a:cubicBezTo>
                  <a:cubicBezTo>
                    <a:pt x="694" y="433"/>
                    <a:pt x="2037" y="136"/>
                    <a:pt x="2037" y="136"/>
                  </a:cubicBezTo>
                  <a:lnTo>
                    <a:pt x="1981" y="2"/>
                  </a:lnTo>
                  <a:cubicBezTo>
                    <a:pt x="1981" y="1"/>
                    <a:pt x="1971" y="1"/>
                    <a:pt x="1952" y="1"/>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2"/>
            <p:cNvSpPr/>
            <p:nvPr/>
          </p:nvSpPr>
          <p:spPr>
            <a:xfrm>
              <a:off x="1633583" y="1868579"/>
              <a:ext cx="403668" cy="78711"/>
            </a:xfrm>
            <a:custGeom>
              <a:rect b="b" l="l" r="r" t="t"/>
              <a:pathLst>
                <a:path extrusionOk="0" h="397" w="2036">
                  <a:moveTo>
                    <a:pt x="1967" y="1"/>
                  </a:moveTo>
                  <a:cubicBezTo>
                    <a:pt x="1832" y="1"/>
                    <a:pt x="791" y="45"/>
                    <a:pt x="362" y="120"/>
                  </a:cubicBezTo>
                  <a:cubicBezTo>
                    <a:pt x="87" y="167"/>
                    <a:pt x="0" y="231"/>
                    <a:pt x="33" y="316"/>
                  </a:cubicBezTo>
                  <a:cubicBezTo>
                    <a:pt x="56" y="379"/>
                    <a:pt x="141" y="397"/>
                    <a:pt x="263" y="397"/>
                  </a:cubicBezTo>
                  <a:cubicBezTo>
                    <a:pt x="280" y="397"/>
                    <a:pt x="298" y="397"/>
                    <a:pt x="316" y="396"/>
                  </a:cubicBezTo>
                  <a:cubicBezTo>
                    <a:pt x="690" y="380"/>
                    <a:pt x="2036" y="113"/>
                    <a:pt x="2036" y="113"/>
                  </a:cubicBezTo>
                  <a:lnTo>
                    <a:pt x="1982" y="2"/>
                  </a:lnTo>
                  <a:cubicBezTo>
                    <a:pt x="1982" y="1"/>
                    <a:pt x="1977" y="1"/>
                    <a:pt x="1967"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2"/>
            <p:cNvSpPr/>
            <p:nvPr/>
          </p:nvSpPr>
          <p:spPr>
            <a:xfrm>
              <a:off x="1645875" y="1873139"/>
              <a:ext cx="385229" cy="67608"/>
            </a:xfrm>
            <a:custGeom>
              <a:rect b="b" l="l" r="r" t="t"/>
              <a:pathLst>
                <a:path extrusionOk="0" h="341" w="1943">
                  <a:moveTo>
                    <a:pt x="1888" y="0"/>
                  </a:moveTo>
                  <a:cubicBezTo>
                    <a:pt x="1866" y="0"/>
                    <a:pt x="1806" y="4"/>
                    <a:pt x="1630" y="17"/>
                  </a:cubicBezTo>
                  <a:cubicBezTo>
                    <a:pt x="1449" y="31"/>
                    <a:pt x="1227" y="48"/>
                    <a:pt x="1020" y="64"/>
                  </a:cubicBezTo>
                  <a:cubicBezTo>
                    <a:pt x="676" y="92"/>
                    <a:pt x="588" y="99"/>
                    <a:pt x="338" y="135"/>
                  </a:cubicBezTo>
                  <a:cubicBezTo>
                    <a:pt x="136" y="165"/>
                    <a:pt x="30" y="199"/>
                    <a:pt x="8" y="244"/>
                  </a:cubicBezTo>
                  <a:cubicBezTo>
                    <a:pt x="1" y="257"/>
                    <a:pt x="2" y="274"/>
                    <a:pt x="9" y="288"/>
                  </a:cubicBezTo>
                  <a:cubicBezTo>
                    <a:pt x="29" y="325"/>
                    <a:pt x="86" y="341"/>
                    <a:pt x="201" y="341"/>
                  </a:cubicBezTo>
                  <a:cubicBezTo>
                    <a:pt x="227" y="341"/>
                    <a:pt x="257" y="340"/>
                    <a:pt x="289" y="338"/>
                  </a:cubicBezTo>
                  <a:cubicBezTo>
                    <a:pt x="306" y="338"/>
                    <a:pt x="326" y="336"/>
                    <a:pt x="348" y="335"/>
                  </a:cubicBezTo>
                  <a:cubicBezTo>
                    <a:pt x="808" y="295"/>
                    <a:pt x="1918" y="79"/>
                    <a:pt x="1938" y="76"/>
                  </a:cubicBezTo>
                  <a:cubicBezTo>
                    <a:pt x="1941" y="76"/>
                    <a:pt x="1943" y="72"/>
                    <a:pt x="1943" y="69"/>
                  </a:cubicBezTo>
                  <a:cubicBezTo>
                    <a:pt x="1941" y="66"/>
                    <a:pt x="1939" y="63"/>
                    <a:pt x="1936" y="63"/>
                  </a:cubicBezTo>
                  <a:cubicBezTo>
                    <a:pt x="1935" y="63"/>
                    <a:pt x="1935" y="63"/>
                    <a:pt x="1934" y="64"/>
                  </a:cubicBezTo>
                  <a:cubicBezTo>
                    <a:pt x="1918" y="66"/>
                    <a:pt x="647" y="305"/>
                    <a:pt x="289" y="324"/>
                  </a:cubicBezTo>
                  <a:cubicBezTo>
                    <a:pt x="259" y="326"/>
                    <a:pt x="228" y="327"/>
                    <a:pt x="199" y="327"/>
                  </a:cubicBezTo>
                  <a:cubicBezTo>
                    <a:pt x="114" y="327"/>
                    <a:pt x="41" y="317"/>
                    <a:pt x="22" y="281"/>
                  </a:cubicBezTo>
                  <a:cubicBezTo>
                    <a:pt x="16" y="270"/>
                    <a:pt x="16" y="258"/>
                    <a:pt x="22" y="248"/>
                  </a:cubicBezTo>
                  <a:cubicBezTo>
                    <a:pt x="41" y="210"/>
                    <a:pt x="145" y="177"/>
                    <a:pt x="339" y="149"/>
                  </a:cubicBezTo>
                  <a:cubicBezTo>
                    <a:pt x="759" y="88"/>
                    <a:pt x="1812" y="13"/>
                    <a:pt x="1890" y="13"/>
                  </a:cubicBezTo>
                  <a:cubicBezTo>
                    <a:pt x="1892" y="13"/>
                    <a:pt x="1893" y="13"/>
                    <a:pt x="1894" y="13"/>
                  </a:cubicBezTo>
                  <a:lnTo>
                    <a:pt x="1894" y="6"/>
                  </a:lnTo>
                  <a:lnTo>
                    <a:pt x="1889" y="8"/>
                  </a:lnTo>
                  <a:lnTo>
                    <a:pt x="1889" y="8"/>
                  </a:lnTo>
                  <a:lnTo>
                    <a:pt x="1901" y="3"/>
                  </a:lnTo>
                  <a:cubicBezTo>
                    <a:pt x="1900" y="1"/>
                    <a:pt x="1899" y="0"/>
                    <a:pt x="1888"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2"/>
            <p:cNvSpPr/>
            <p:nvPr/>
          </p:nvSpPr>
          <p:spPr>
            <a:xfrm>
              <a:off x="2028129" y="1840029"/>
              <a:ext cx="205799" cy="50161"/>
            </a:xfrm>
            <a:custGeom>
              <a:rect b="b" l="l" r="r" t="t"/>
              <a:pathLst>
                <a:path extrusionOk="0" h="253" w="1038">
                  <a:moveTo>
                    <a:pt x="696" y="1"/>
                  </a:moveTo>
                  <a:cubicBezTo>
                    <a:pt x="581" y="1"/>
                    <a:pt x="472" y="15"/>
                    <a:pt x="472" y="15"/>
                  </a:cubicBezTo>
                  <a:cubicBezTo>
                    <a:pt x="154" y="67"/>
                    <a:pt x="1" y="179"/>
                    <a:pt x="25" y="199"/>
                  </a:cubicBezTo>
                  <a:cubicBezTo>
                    <a:pt x="46" y="218"/>
                    <a:pt x="114" y="253"/>
                    <a:pt x="290" y="253"/>
                  </a:cubicBezTo>
                  <a:cubicBezTo>
                    <a:pt x="317" y="253"/>
                    <a:pt x="347" y="252"/>
                    <a:pt x="379" y="250"/>
                  </a:cubicBezTo>
                  <a:cubicBezTo>
                    <a:pt x="635" y="236"/>
                    <a:pt x="1038" y="97"/>
                    <a:pt x="916" y="34"/>
                  </a:cubicBezTo>
                  <a:cubicBezTo>
                    <a:pt x="865" y="8"/>
                    <a:pt x="779" y="1"/>
                    <a:pt x="696" y="1"/>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2"/>
            <p:cNvSpPr/>
            <p:nvPr/>
          </p:nvSpPr>
          <p:spPr>
            <a:xfrm>
              <a:off x="2027137" y="1807513"/>
              <a:ext cx="206790" cy="82677"/>
            </a:xfrm>
            <a:custGeom>
              <a:rect b="b" l="l" r="r" t="t"/>
              <a:pathLst>
                <a:path extrusionOk="0" h="417" w="1043">
                  <a:moveTo>
                    <a:pt x="561" y="1"/>
                  </a:moveTo>
                  <a:cubicBezTo>
                    <a:pt x="511" y="1"/>
                    <a:pt x="461" y="14"/>
                    <a:pt x="417" y="39"/>
                  </a:cubicBezTo>
                  <a:cubicBezTo>
                    <a:pt x="385" y="45"/>
                    <a:pt x="292" y="74"/>
                    <a:pt x="244" y="74"/>
                  </a:cubicBezTo>
                  <a:cubicBezTo>
                    <a:pt x="242" y="74"/>
                    <a:pt x="239" y="74"/>
                    <a:pt x="237" y="73"/>
                  </a:cubicBezTo>
                  <a:cubicBezTo>
                    <a:pt x="233" y="73"/>
                    <a:pt x="229" y="73"/>
                    <a:pt x="225" y="73"/>
                  </a:cubicBezTo>
                  <a:cubicBezTo>
                    <a:pt x="162" y="73"/>
                    <a:pt x="113" y="114"/>
                    <a:pt x="82" y="146"/>
                  </a:cubicBezTo>
                  <a:cubicBezTo>
                    <a:pt x="1" y="230"/>
                    <a:pt x="15" y="351"/>
                    <a:pt x="30" y="363"/>
                  </a:cubicBezTo>
                  <a:cubicBezTo>
                    <a:pt x="51" y="382"/>
                    <a:pt x="119" y="416"/>
                    <a:pt x="300" y="416"/>
                  </a:cubicBezTo>
                  <a:cubicBezTo>
                    <a:pt x="325" y="416"/>
                    <a:pt x="353" y="415"/>
                    <a:pt x="383" y="414"/>
                  </a:cubicBezTo>
                  <a:cubicBezTo>
                    <a:pt x="640" y="400"/>
                    <a:pt x="1043" y="261"/>
                    <a:pt x="921" y="198"/>
                  </a:cubicBezTo>
                  <a:cubicBezTo>
                    <a:pt x="859" y="167"/>
                    <a:pt x="765" y="37"/>
                    <a:pt x="629" y="9"/>
                  </a:cubicBezTo>
                  <a:cubicBezTo>
                    <a:pt x="607" y="4"/>
                    <a:pt x="584" y="1"/>
                    <a:pt x="561"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2"/>
            <p:cNvSpPr/>
            <p:nvPr/>
          </p:nvSpPr>
          <p:spPr>
            <a:xfrm>
              <a:off x="2038240" y="1859657"/>
              <a:ext cx="179232" cy="38662"/>
            </a:xfrm>
            <a:custGeom>
              <a:rect b="b" l="l" r="r" t="t"/>
              <a:pathLst>
                <a:path extrusionOk="0" h="195" w="904">
                  <a:moveTo>
                    <a:pt x="896" y="0"/>
                  </a:moveTo>
                  <a:cubicBezTo>
                    <a:pt x="894" y="0"/>
                    <a:pt x="892" y="1"/>
                    <a:pt x="891" y="1"/>
                  </a:cubicBezTo>
                  <a:cubicBezTo>
                    <a:pt x="890" y="3"/>
                    <a:pt x="742" y="135"/>
                    <a:pt x="422" y="172"/>
                  </a:cubicBezTo>
                  <a:cubicBezTo>
                    <a:pt x="360" y="179"/>
                    <a:pt x="305" y="182"/>
                    <a:pt x="259" y="182"/>
                  </a:cubicBezTo>
                  <a:cubicBezTo>
                    <a:pt x="77" y="182"/>
                    <a:pt x="11" y="139"/>
                    <a:pt x="11" y="139"/>
                  </a:cubicBezTo>
                  <a:cubicBezTo>
                    <a:pt x="9" y="138"/>
                    <a:pt x="8" y="138"/>
                    <a:pt x="6" y="138"/>
                  </a:cubicBezTo>
                  <a:cubicBezTo>
                    <a:pt x="5" y="138"/>
                    <a:pt x="3" y="138"/>
                    <a:pt x="2" y="140"/>
                  </a:cubicBezTo>
                  <a:cubicBezTo>
                    <a:pt x="0" y="144"/>
                    <a:pt x="0" y="147"/>
                    <a:pt x="4" y="149"/>
                  </a:cubicBezTo>
                  <a:cubicBezTo>
                    <a:pt x="7" y="152"/>
                    <a:pt x="72" y="195"/>
                    <a:pt x="254" y="195"/>
                  </a:cubicBezTo>
                  <a:cubicBezTo>
                    <a:pt x="291" y="195"/>
                    <a:pt x="331" y="193"/>
                    <a:pt x="377" y="189"/>
                  </a:cubicBezTo>
                  <a:cubicBezTo>
                    <a:pt x="391" y="189"/>
                    <a:pt x="407" y="187"/>
                    <a:pt x="422" y="184"/>
                  </a:cubicBezTo>
                  <a:cubicBezTo>
                    <a:pt x="749" y="149"/>
                    <a:pt x="898" y="12"/>
                    <a:pt x="900" y="10"/>
                  </a:cubicBezTo>
                  <a:cubicBezTo>
                    <a:pt x="903" y="8"/>
                    <a:pt x="903" y="3"/>
                    <a:pt x="900" y="1"/>
                  </a:cubicBezTo>
                  <a:cubicBezTo>
                    <a:pt x="899" y="1"/>
                    <a:pt x="897" y="0"/>
                    <a:pt x="896"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1" name="Google Shape;1601;p22"/>
          <p:cNvSpPr/>
          <p:nvPr/>
        </p:nvSpPr>
        <p:spPr>
          <a:xfrm>
            <a:off x="3324776" y="801783"/>
            <a:ext cx="3819369" cy="465585"/>
          </a:xfrm>
          <a:custGeom>
            <a:rect b="b" l="l" r="r" t="t"/>
            <a:pathLst>
              <a:path extrusionOk="0" h="9622" w="56857">
                <a:moveTo>
                  <a:pt x="1" y="0"/>
                </a:moveTo>
                <a:lnTo>
                  <a:pt x="1" y="9622"/>
                </a:lnTo>
                <a:lnTo>
                  <a:pt x="52044" y="9622"/>
                </a:lnTo>
                <a:cubicBezTo>
                  <a:pt x="54699" y="9622"/>
                  <a:pt x="56857" y="7469"/>
                  <a:pt x="56852" y="4808"/>
                </a:cubicBezTo>
                <a:cubicBezTo>
                  <a:pt x="56852" y="2153"/>
                  <a:pt x="54699" y="0"/>
                  <a:pt x="520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2"/>
          <p:cNvSpPr/>
          <p:nvPr/>
        </p:nvSpPr>
        <p:spPr>
          <a:xfrm>
            <a:off x="2190775" y="800750"/>
            <a:ext cx="1326300" cy="468600"/>
          </a:xfrm>
          <a:prstGeom prst="roundRect">
            <a:avLst>
              <a:gd fmla="val 10788"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2"/>
          <p:cNvSpPr txBox="1"/>
          <p:nvPr/>
        </p:nvSpPr>
        <p:spPr>
          <a:xfrm>
            <a:off x="3593277" y="846197"/>
            <a:ext cx="33618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Fira Sans"/>
                <a:ea typeface="Fira Sans"/>
                <a:cs typeface="Fira Sans"/>
                <a:sym typeface="Fira Sans"/>
              </a:rPr>
              <a:t>For assigning  and tracking task progress</a:t>
            </a:r>
            <a:endParaRPr sz="1200">
              <a:latin typeface="Fira Sans"/>
              <a:ea typeface="Fira Sans"/>
              <a:cs typeface="Fira Sans"/>
              <a:sym typeface="Fira Sans"/>
            </a:endParaRPr>
          </a:p>
        </p:txBody>
      </p:sp>
      <p:sp>
        <p:nvSpPr>
          <p:cNvPr id="1604" name="Google Shape;1604;p22"/>
          <p:cNvSpPr txBox="1"/>
          <p:nvPr/>
        </p:nvSpPr>
        <p:spPr>
          <a:xfrm>
            <a:off x="2346325" y="858476"/>
            <a:ext cx="1018200" cy="34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FFFFFF"/>
                </a:solidFill>
                <a:latin typeface="Fira Sans Extra Condensed SemiBold"/>
                <a:ea typeface="Fira Sans Extra Condensed SemiBold"/>
                <a:cs typeface="Fira Sans Extra Condensed SemiBold"/>
                <a:sym typeface="Fira Sans Extra Condensed SemiBold"/>
              </a:rPr>
              <a:t>Trello</a:t>
            </a:r>
            <a:endParaRPr sz="1700">
              <a:solidFill>
                <a:srgbClr val="FFFFFF"/>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8" name="Shape 1608"/>
        <p:cNvGrpSpPr/>
        <p:nvPr/>
      </p:nvGrpSpPr>
      <p:grpSpPr>
        <a:xfrm>
          <a:off x="0" y="0"/>
          <a:ext cx="0" cy="0"/>
          <a:chOff x="0" y="0"/>
          <a:chExt cx="0" cy="0"/>
        </a:xfrm>
      </p:grpSpPr>
      <p:sp>
        <p:nvSpPr>
          <p:cNvPr id="1609" name="Google Shape;1609;p23"/>
          <p:cNvSpPr txBox="1"/>
          <p:nvPr>
            <p:ph type="title"/>
          </p:nvPr>
        </p:nvSpPr>
        <p:spPr>
          <a:xfrm>
            <a:off x="539825" y="3369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Code Collaboration</a:t>
            </a:r>
            <a:endParaRPr/>
          </a:p>
        </p:txBody>
      </p:sp>
      <p:grpSp>
        <p:nvGrpSpPr>
          <p:cNvPr id="1610" name="Google Shape;1610;p23"/>
          <p:cNvGrpSpPr/>
          <p:nvPr/>
        </p:nvGrpSpPr>
        <p:grpSpPr>
          <a:xfrm rot="1114702">
            <a:off x="532387" y="268936"/>
            <a:ext cx="810264" cy="1169685"/>
            <a:chOff x="4063425" y="2402999"/>
            <a:chExt cx="1068949" cy="1398699"/>
          </a:xfrm>
        </p:grpSpPr>
        <p:sp>
          <p:nvSpPr>
            <p:cNvPr id="1611" name="Google Shape;1611;p23"/>
            <p:cNvSpPr/>
            <p:nvPr/>
          </p:nvSpPr>
          <p:spPr>
            <a:xfrm>
              <a:off x="4181905" y="2402999"/>
              <a:ext cx="628054" cy="242728"/>
            </a:xfrm>
            <a:custGeom>
              <a:rect b="b" l="l" r="r" t="t"/>
              <a:pathLst>
                <a:path extrusionOk="0" h="463" w="1198">
                  <a:moveTo>
                    <a:pt x="63" y="1"/>
                  </a:moveTo>
                  <a:cubicBezTo>
                    <a:pt x="28" y="1"/>
                    <a:pt x="0" y="29"/>
                    <a:pt x="0" y="63"/>
                  </a:cubicBezTo>
                  <a:lnTo>
                    <a:pt x="0" y="402"/>
                  </a:lnTo>
                  <a:cubicBezTo>
                    <a:pt x="0" y="435"/>
                    <a:pt x="28" y="463"/>
                    <a:pt x="63" y="463"/>
                  </a:cubicBezTo>
                  <a:lnTo>
                    <a:pt x="1135" y="463"/>
                  </a:lnTo>
                  <a:cubicBezTo>
                    <a:pt x="1169" y="463"/>
                    <a:pt x="1197" y="435"/>
                    <a:pt x="1197" y="402"/>
                  </a:cubicBezTo>
                  <a:lnTo>
                    <a:pt x="1197" y="63"/>
                  </a:lnTo>
                  <a:cubicBezTo>
                    <a:pt x="1197" y="29"/>
                    <a:pt x="1169" y="1"/>
                    <a:pt x="1135" y="1"/>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3"/>
            <p:cNvSpPr/>
            <p:nvPr/>
          </p:nvSpPr>
          <p:spPr>
            <a:xfrm>
              <a:off x="4181905" y="2535110"/>
              <a:ext cx="628054" cy="110617"/>
            </a:xfrm>
            <a:custGeom>
              <a:rect b="b" l="l" r="r" t="t"/>
              <a:pathLst>
                <a:path extrusionOk="0" h="211" w="1198">
                  <a:moveTo>
                    <a:pt x="0" y="1"/>
                  </a:moveTo>
                  <a:lnTo>
                    <a:pt x="0" y="108"/>
                  </a:lnTo>
                  <a:cubicBezTo>
                    <a:pt x="0" y="164"/>
                    <a:pt x="45" y="211"/>
                    <a:pt x="103" y="211"/>
                  </a:cubicBezTo>
                  <a:lnTo>
                    <a:pt x="1093" y="211"/>
                  </a:lnTo>
                  <a:cubicBezTo>
                    <a:pt x="1150" y="211"/>
                    <a:pt x="1197" y="164"/>
                    <a:pt x="1197" y="108"/>
                  </a:cubicBezTo>
                  <a:lnTo>
                    <a:pt x="1197" y="1"/>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3"/>
            <p:cNvSpPr/>
            <p:nvPr/>
          </p:nvSpPr>
          <p:spPr>
            <a:xfrm>
              <a:off x="4532629" y="2764731"/>
              <a:ext cx="599745" cy="662652"/>
            </a:xfrm>
            <a:custGeom>
              <a:rect b="b" l="l" r="r" t="t"/>
              <a:pathLst>
                <a:path extrusionOk="0" fill="none" h="1264" w="1144">
                  <a:moveTo>
                    <a:pt x="304" y="0"/>
                  </a:moveTo>
                  <a:lnTo>
                    <a:pt x="839" y="0"/>
                  </a:lnTo>
                  <a:cubicBezTo>
                    <a:pt x="1008" y="0"/>
                    <a:pt x="1143" y="136"/>
                    <a:pt x="1143" y="304"/>
                  </a:cubicBezTo>
                  <a:lnTo>
                    <a:pt x="1143" y="959"/>
                  </a:lnTo>
                  <a:cubicBezTo>
                    <a:pt x="1143" y="1128"/>
                    <a:pt x="1008" y="1263"/>
                    <a:pt x="839" y="1263"/>
                  </a:cubicBezTo>
                  <a:lnTo>
                    <a:pt x="304" y="1263"/>
                  </a:lnTo>
                  <a:cubicBezTo>
                    <a:pt x="136" y="1263"/>
                    <a:pt x="0" y="1128"/>
                    <a:pt x="0" y="959"/>
                  </a:cubicBezTo>
                  <a:lnTo>
                    <a:pt x="0" y="304"/>
                  </a:lnTo>
                  <a:cubicBezTo>
                    <a:pt x="0" y="136"/>
                    <a:pt x="136" y="0"/>
                    <a:pt x="304" y="0"/>
                  </a:cubicBezTo>
                  <a:close/>
                </a:path>
              </a:pathLst>
            </a:custGeom>
            <a:noFill/>
            <a:ln cap="flat" cmpd="sng" w="76200">
              <a:solidFill>
                <a:srgbClr val="E4F3F6"/>
              </a:solidFill>
              <a:prstDash val="solid"/>
              <a:miter lim="17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3"/>
            <p:cNvSpPr/>
            <p:nvPr/>
          </p:nvSpPr>
          <p:spPr>
            <a:xfrm>
              <a:off x="4063425" y="2581768"/>
              <a:ext cx="864492" cy="1219930"/>
            </a:xfrm>
            <a:custGeom>
              <a:rect b="b" l="l" r="r" t="t"/>
              <a:pathLst>
                <a:path extrusionOk="0" h="2327" w="1649">
                  <a:moveTo>
                    <a:pt x="273" y="0"/>
                  </a:moveTo>
                  <a:cubicBezTo>
                    <a:pt x="122" y="0"/>
                    <a:pt x="1" y="122"/>
                    <a:pt x="1" y="273"/>
                  </a:cubicBezTo>
                  <a:lnTo>
                    <a:pt x="1" y="2053"/>
                  </a:lnTo>
                  <a:cubicBezTo>
                    <a:pt x="1" y="2204"/>
                    <a:pt x="122" y="2326"/>
                    <a:pt x="273" y="2326"/>
                  </a:cubicBezTo>
                  <a:lnTo>
                    <a:pt x="1376" y="2326"/>
                  </a:lnTo>
                  <a:cubicBezTo>
                    <a:pt x="1527" y="2326"/>
                    <a:pt x="1649" y="2204"/>
                    <a:pt x="1649" y="2053"/>
                  </a:cubicBezTo>
                  <a:lnTo>
                    <a:pt x="1649" y="273"/>
                  </a:lnTo>
                  <a:cubicBezTo>
                    <a:pt x="1649" y="122"/>
                    <a:pt x="1527" y="0"/>
                    <a:pt x="1376"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3"/>
            <p:cNvSpPr/>
            <p:nvPr/>
          </p:nvSpPr>
          <p:spPr>
            <a:xfrm>
              <a:off x="4597112" y="2522528"/>
              <a:ext cx="112714" cy="524"/>
            </a:xfrm>
            <a:custGeom>
              <a:rect b="b" l="l" r="r" t="t"/>
              <a:pathLst>
                <a:path extrusionOk="0" fill="none" h="1" w="215">
                  <a:moveTo>
                    <a:pt x="0" y="0"/>
                  </a:moveTo>
                  <a:lnTo>
                    <a:pt x="214" y="0"/>
                  </a:lnTo>
                </a:path>
              </a:pathLst>
            </a:custGeom>
            <a:noFill/>
            <a:ln cap="rnd" cmpd="sng" w="9525">
              <a:solidFill>
                <a:srgbClr val="6BBFA7"/>
              </a:solidFill>
              <a:prstDash val="solid"/>
              <a:miter lim="17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3"/>
            <p:cNvSpPr/>
            <p:nvPr/>
          </p:nvSpPr>
          <p:spPr>
            <a:xfrm>
              <a:off x="4116374" y="3061456"/>
              <a:ext cx="759118" cy="665273"/>
            </a:xfrm>
            <a:custGeom>
              <a:rect b="b" l="l" r="r" t="t"/>
              <a:pathLst>
                <a:path extrusionOk="0" h="1269" w="1448">
                  <a:moveTo>
                    <a:pt x="0" y="1"/>
                  </a:moveTo>
                  <a:lnTo>
                    <a:pt x="0" y="1058"/>
                  </a:lnTo>
                  <a:cubicBezTo>
                    <a:pt x="0" y="1175"/>
                    <a:pt x="94" y="1269"/>
                    <a:pt x="210" y="1269"/>
                  </a:cubicBezTo>
                  <a:lnTo>
                    <a:pt x="1235" y="1269"/>
                  </a:lnTo>
                  <a:cubicBezTo>
                    <a:pt x="1352" y="1269"/>
                    <a:pt x="1447" y="1173"/>
                    <a:pt x="1447" y="1058"/>
                  </a:cubicBezTo>
                  <a:lnTo>
                    <a:pt x="1447"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3"/>
            <p:cNvSpPr/>
            <p:nvPr/>
          </p:nvSpPr>
          <p:spPr>
            <a:xfrm>
              <a:off x="4232758" y="2793565"/>
              <a:ext cx="269990" cy="342335"/>
            </a:xfrm>
            <a:custGeom>
              <a:rect b="b" l="l" r="r" t="t"/>
              <a:pathLst>
                <a:path extrusionOk="0" h="653" w="515">
                  <a:moveTo>
                    <a:pt x="501" y="1"/>
                  </a:moveTo>
                  <a:lnTo>
                    <a:pt x="501" y="1"/>
                  </a:lnTo>
                  <a:cubicBezTo>
                    <a:pt x="428" y="27"/>
                    <a:pt x="404" y="57"/>
                    <a:pt x="404" y="57"/>
                  </a:cubicBezTo>
                  <a:cubicBezTo>
                    <a:pt x="395" y="44"/>
                    <a:pt x="386" y="29"/>
                    <a:pt x="379" y="15"/>
                  </a:cubicBezTo>
                  <a:cubicBezTo>
                    <a:pt x="336" y="25"/>
                    <a:pt x="318" y="93"/>
                    <a:pt x="318" y="93"/>
                  </a:cubicBezTo>
                  <a:cubicBezTo>
                    <a:pt x="308" y="79"/>
                    <a:pt x="298" y="65"/>
                    <a:pt x="289" y="50"/>
                  </a:cubicBezTo>
                  <a:cubicBezTo>
                    <a:pt x="256" y="69"/>
                    <a:pt x="252" y="123"/>
                    <a:pt x="252" y="123"/>
                  </a:cubicBezTo>
                  <a:cubicBezTo>
                    <a:pt x="244" y="114"/>
                    <a:pt x="237" y="105"/>
                    <a:pt x="232" y="93"/>
                  </a:cubicBezTo>
                  <a:cubicBezTo>
                    <a:pt x="209" y="119"/>
                    <a:pt x="193" y="150"/>
                    <a:pt x="188" y="183"/>
                  </a:cubicBezTo>
                  <a:cubicBezTo>
                    <a:pt x="180" y="178"/>
                    <a:pt x="173" y="171"/>
                    <a:pt x="164" y="163"/>
                  </a:cubicBezTo>
                  <a:cubicBezTo>
                    <a:pt x="148" y="187"/>
                    <a:pt x="138" y="215"/>
                    <a:pt x="136" y="246"/>
                  </a:cubicBezTo>
                  <a:lnTo>
                    <a:pt x="98" y="220"/>
                  </a:lnTo>
                  <a:cubicBezTo>
                    <a:pt x="74" y="253"/>
                    <a:pt x="93" y="319"/>
                    <a:pt x="93" y="319"/>
                  </a:cubicBezTo>
                  <a:cubicBezTo>
                    <a:pt x="75" y="315"/>
                    <a:pt x="61" y="310"/>
                    <a:pt x="46" y="303"/>
                  </a:cubicBezTo>
                  <a:lnTo>
                    <a:pt x="46" y="303"/>
                  </a:lnTo>
                  <a:cubicBezTo>
                    <a:pt x="35" y="338"/>
                    <a:pt x="60" y="397"/>
                    <a:pt x="60" y="397"/>
                  </a:cubicBezTo>
                  <a:cubicBezTo>
                    <a:pt x="49" y="394"/>
                    <a:pt x="13" y="385"/>
                    <a:pt x="13" y="385"/>
                  </a:cubicBezTo>
                  <a:lnTo>
                    <a:pt x="13" y="385"/>
                  </a:lnTo>
                  <a:cubicBezTo>
                    <a:pt x="1" y="430"/>
                    <a:pt x="44" y="482"/>
                    <a:pt x="44" y="482"/>
                  </a:cubicBezTo>
                  <a:lnTo>
                    <a:pt x="6" y="487"/>
                  </a:lnTo>
                  <a:cubicBezTo>
                    <a:pt x="41" y="587"/>
                    <a:pt x="114" y="598"/>
                    <a:pt x="144" y="598"/>
                  </a:cubicBezTo>
                  <a:cubicBezTo>
                    <a:pt x="152" y="598"/>
                    <a:pt x="157" y="597"/>
                    <a:pt x="157" y="597"/>
                  </a:cubicBezTo>
                  <a:cubicBezTo>
                    <a:pt x="178" y="643"/>
                    <a:pt x="224" y="653"/>
                    <a:pt x="257" y="653"/>
                  </a:cubicBezTo>
                  <a:cubicBezTo>
                    <a:pt x="277" y="653"/>
                    <a:pt x="292" y="649"/>
                    <a:pt x="292" y="649"/>
                  </a:cubicBezTo>
                  <a:cubicBezTo>
                    <a:pt x="284" y="637"/>
                    <a:pt x="280" y="623"/>
                    <a:pt x="282" y="609"/>
                  </a:cubicBezTo>
                  <a:lnTo>
                    <a:pt x="282" y="609"/>
                  </a:lnTo>
                  <a:cubicBezTo>
                    <a:pt x="298" y="623"/>
                    <a:pt x="315" y="627"/>
                    <a:pt x="330" y="627"/>
                  </a:cubicBezTo>
                  <a:cubicBezTo>
                    <a:pt x="362" y="627"/>
                    <a:pt x="388" y="609"/>
                    <a:pt x="388" y="609"/>
                  </a:cubicBezTo>
                  <a:cubicBezTo>
                    <a:pt x="372" y="605"/>
                    <a:pt x="357" y="598"/>
                    <a:pt x="345" y="590"/>
                  </a:cubicBezTo>
                  <a:lnTo>
                    <a:pt x="345" y="590"/>
                  </a:lnTo>
                  <a:cubicBezTo>
                    <a:pt x="346" y="590"/>
                    <a:pt x="348" y="590"/>
                    <a:pt x="349" y="590"/>
                  </a:cubicBezTo>
                  <a:cubicBezTo>
                    <a:pt x="388" y="590"/>
                    <a:pt x="450" y="534"/>
                    <a:pt x="450" y="534"/>
                  </a:cubicBezTo>
                  <a:lnTo>
                    <a:pt x="409" y="524"/>
                  </a:lnTo>
                  <a:cubicBezTo>
                    <a:pt x="442" y="510"/>
                    <a:pt x="475" y="454"/>
                    <a:pt x="475" y="454"/>
                  </a:cubicBezTo>
                  <a:cubicBezTo>
                    <a:pt x="454" y="454"/>
                    <a:pt x="440" y="428"/>
                    <a:pt x="440" y="428"/>
                  </a:cubicBezTo>
                  <a:cubicBezTo>
                    <a:pt x="497" y="406"/>
                    <a:pt x="513" y="322"/>
                    <a:pt x="513" y="322"/>
                  </a:cubicBezTo>
                  <a:lnTo>
                    <a:pt x="513" y="322"/>
                  </a:lnTo>
                  <a:cubicBezTo>
                    <a:pt x="509" y="323"/>
                    <a:pt x="504" y="323"/>
                    <a:pt x="500" y="323"/>
                  </a:cubicBezTo>
                  <a:cubicBezTo>
                    <a:pt x="488" y="323"/>
                    <a:pt x="477" y="321"/>
                    <a:pt x="466" y="317"/>
                  </a:cubicBezTo>
                  <a:cubicBezTo>
                    <a:pt x="504" y="288"/>
                    <a:pt x="513" y="223"/>
                    <a:pt x="513" y="223"/>
                  </a:cubicBezTo>
                  <a:lnTo>
                    <a:pt x="513" y="223"/>
                  </a:lnTo>
                  <a:cubicBezTo>
                    <a:pt x="505" y="224"/>
                    <a:pt x="496" y="224"/>
                    <a:pt x="488" y="224"/>
                  </a:cubicBezTo>
                  <a:cubicBezTo>
                    <a:pt x="474" y="224"/>
                    <a:pt x="460" y="223"/>
                    <a:pt x="447" y="220"/>
                  </a:cubicBezTo>
                  <a:cubicBezTo>
                    <a:pt x="473" y="199"/>
                    <a:pt x="492" y="171"/>
                    <a:pt x="503" y="138"/>
                  </a:cubicBezTo>
                  <a:cubicBezTo>
                    <a:pt x="487" y="135"/>
                    <a:pt x="473" y="131"/>
                    <a:pt x="457" y="126"/>
                  </a:cubicBezTo>
                  <a:cubicBezTo>
                    <a:pt x="515" y="90"/>
                    <a:pt x="501" y="1"/>
                    <a:pt x="501"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3"/>
            <p:cNvSpPr/>
            <p:nvPr/>
          </p:nvSpPr>
          <p:spPr>
            <a:xfrm>
              <a:off x="4421488" y="3072465"/>
              <a:ext cx="279951" cy="261076"/>
            </a:xfrm>
            <a:custGeom>
              <a:rect b="b" l="l" r="r" t="t"/>
              <a:pathLst>
                <a:path extrusionOk="0" h="498" w="534">
                  <a:moveTo>
                    <a:pt x="193" y="0"/>
                  </a:moveTo>
                  <a:lnTo>
                    <a:pt x="193" y="0"/>
                  </a:lnTo>
                  <a:cubicBezTo>
                    <a:pt x="77" y="18"/>
                    <a:pt x="77" y="112"/>
                    <a:pt x="77" y="112"/>
                  </a:cubicBezTo>
                  <a:cubicBezTo>
                    <a:pt x="5" y="129"/>
                    <a:pt x="7" y="218"/>
                    <a:pt x="7" y="218"/>
                  </a:cubicBezTo>
                  <a:cubicBezTo>
                    <a:pt x="14" y="216"/>
                    <a:pt x="20" y="214"/>
                    <a:pt x="27" y="214"/>
                  </a:cubicBezTo>
                  <a:cubicBezTo>
                    <a:pt x="33" y="214"/>
                    <a:pt x="38" y="215"/>
                    <a:pt x="44" y="218"/>
                  </a:cubicBezTo>
                  <a:cubicBezTo>
                    <a:pt x="0" y="251"/>
                    <a:pt x="28" y="306"/>
                    <a:pt x="28" y="306"/>
                  </a:cubicBezTo>
                  <a:cubicBezTo>
                    <a:pt x="31" y="294"/>
                    <a:pt x="40" y="282"/>
                    <a:pt x="49" y="273"/>
                  </a:cubicBezTo>
                  <a:lnTo>
                    <a:pt x="49" y="273"/>
                  </a:lnTo>
                  <a:cubicBezTo>
                    <a:pt x="38" y="304"/>
                    <a:pt x="80" y="372"/>
                    <a:pt x="80" y="372"/>
                  </a:cubicBezTo>
                  <a:lnTo>
                    <a:pt x="96" y="337"/>
                  </a:lnTo>
                  <a:cubicBezTo>
                    <a:pt x="101" y="367"/>
                    <a:pt x="144" y="405"/>
                    <a:pt x="144" y="405"/>
                  </a:cubicBezTo>
                  <a:cubicBezTo>
                    <a:pt x="148" y="386"/>
                    <a:pt x="172" y="379"/>
                    <a:pt x="172" y="379"/>
                  </a:cubicBezTo>
                  <a:cubicBezTo>
                    <a:pt x="183" y="431"/>
                    <a:pt x="250" y="457"/>
                    <a:pt x="250" y="457"/>
                  </a:cubicBezTo>
                  <a:cubicBezTo>
                    <a:pt x="250" y="443"/>
                    <a:pt x="256" y="430"/>
                    <a:pt x="262" y="417"/>
                  </a:cubicBezTo>
                  <a:cubicBezTo>
                    <a:pt x="282" y="456"/>
                    <a:pt x="335" y="473"/>
                    <a:pt x="335" y="473"/>
                  </a:cubicBezTo>
                  <a:cubicBezTo>
                    <a:pt x="337" y="454"/>
                    <a:pt x="341" y="435"/>
                    <a:pt x="348" y="417"/>
                  </a:cubicBezTo>
                  <a:cubicBezTo>
                    <a:pt x="361" y="443"/>
                    <a:pt x="382" y="464"/>
                    <a:pt x="408" y="478"/>
                  </a:cubicBezTo>
                  <a:cubicBezTo>
                    <a:pt x="414" y="464"/>
                    <a:pt x="419" y="452"/>
                    <a:pt x="426" y="442"/>
                  </a:cubicBezTo>
                  <a:cubicBezTo>
                    <a:pt x="448" y="496"/>
                    <a:pt x="525" y="497"/>
                    <a:pt x="525" y="497"/>
                  </a:cubicBezTo>
                  <a:cubicBezTo>
                    <a:pt x="523" y="464"/>
                    <a:pt x="511" y="433"/>
                    <a:pt x="493" y="407"/>
                  </a:cubicBezTo>
                  <a:cubicBezTo>
                    <a:pt x="506" y="400"/>
                    <a:pt x="520" y="395"/>
                    <a:pt x="533" y="393"/>
                  </a:cubicBezTo>
                  <a:cubicBezTo>
                    <a:pt x="532" y="353"/>
                    <a:pt x="476" y="329"/>
                    <a:pt x="476" y="329"/>
                  </a:cubicBezTo>
                  <a:cubicBezTo>
                    <a:pt x="490" y="320"/>
                    <a:pt x="504" y="315"/>
                    <a:pt x="520" y="310"/>
                  </a:cubicBezTo>
                  <a:cubicBezTo>
                    <a:pt x="507" y="278"/>
                    <a:pt x="462" y="268"/>
                    <a:pt x="462" y="268"/>
                  </a:cubicBezTo>
                  <a:cubicBezTo>
                    <a:pt x="469" y="261"/>
                    <a:pt x="480" y="256"/>
                    <a:pt x="490" y="254"/>
                  </a:cubicBezTo>
                  <a:cubicBezTo>
                    <a:pt x="471" y="231"/>
                    <a:pt x="447" y="212"/>
                    <a:pt x="419" y="204"/>
                  </a:cubicBezTo>
                  <a:cubicBezTo>
                    <a:pt x="426" y="197"/>
                    <a:pt x="434" y="192"/>
                    <a:pt x="443" y="186"/>
                  </a:cubicBezTo>
                  <a:cubicBezTo>
                    <a:pt x="424" y="169"/>
                    <a:pt x="401" y="155"/>
                    <a:pt x="377" y="148"/>
                  </a:cubicBezTo>
                  <a:lnTo>
                    <a:pt x="405" y="120"/>
                  </a:lnTo>
                  <a:cubicBezTo>
                    <a:pt x="388" y="102"/>
                    <a:pt x="352" y="99"/>
                    <a:pt x="334" y="99"/>
                  </a:cubicBezTo>
                  <a:cubicBezTo>
                    <a:pt x="326" y="99"/>
                    <a:pt x="322" y="99"/>
                    <a:pt x="322" y="99"/>
                  </a:cubicBezTo>
                  <a:cubicBezTo>
                    <a:pt x="327" y="87"/>
                    <a:pt x="334" y="75"/>
                    <a:pt x="342" y="63"/>
                  </a:cubicBezTo>
                  <a:cubicBezTo>
                    <a:pt x="332" y="58"/>
                    <a:pt x="319" y="56"/>
                    <a:pt x="306" y="56"/>
                  </a:cubicBezTo>
                  <a:cubicBezTo>
                    <a:pt x="283" y="56"/>
                    <a:pt x="261" y="61"/>
                    <a:pt x="261" y="61"/>
                  </a:cubicBezTo>
                  <a:cubicBezTo>
                    <a:pt x="264" y="51"/>
                    <a:pt x="280" y="21"/>
                    <a:pt x="280" y="21"/>
                  </a:cubicBezTo>
                  <a:cubicBezTo>
                    <a:pt x="271" y="18"/>
                    <a:pt x="262" y="17"/>
                    <a:pt x="254" y="17"/>
                  </a:cubicBezTo>
                  <a:cubicBezTo>
                    <a:pt x="222" y="17"/>
                    <a:pt x="191" y="33"/>
                    <a:pt x="191" y="33"/>
                  </a:cubicBezTo>
                  <a:lnTo>
                    <a:pt x="193" y="0"/>
                  </a:ln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3"/>
            <p:cNvSpPr/>
            <p:nvPr/>
          </p:nvSpPr>
          <p:spPr>
            <a:xfrm>
              <a:off x="4525814" y="2679803"/>
              <a:ext cx="216516" cy="315599"/>
            </a:xfrm>
            <a:custGeom>
              <a:rect b="b" l="l" r="r" t="t"/>
              <a:pathLst>
                <a:path extrusionOk="0" h="602" w="413">
                  <a:moveTo>
                    <a:pt x="329" y="1"/>
                  </a:moveTo>
                  <a:lnTo>
                    <a:pt x="329" y="1"/>
                  </a:lnTo>
                  <a:cubicBezTo>
                    <a:pt x="301" y="18"/>
                    <a:pt x="277" y="41"/>
                    <a:pt x="260" y="69"/>
                  </a:cubicBezTo>
                  <a:cubicBezTo>
                    <a:pt x="249" y="60"/>
                    <a:pt x="239" y="50"/>
                    <a:pt x="232" y="39"/>
                  </a:cubicBezTo>
                  <a:cubicBezTo>
                    <a:pt x="197" y="56"/>
                    <a:pt x="197" y="116"/>
                    <a:pt x="197" y="116"/>
                  </a:cubicBezTo>
                  <a:cubicBezTo>
                    <a:pt x="183" y="107"/>
                    <a:pt x="173" y="96"/>
                    <a:pt x="162" y="86"/>
                  </a:cubicBezTo>
                  <a:cubicBezTo>
                    <a:pt x="138" y="110"/>
                    <a:pt x="147" y="155"/>
                    <a:pt x="147" y="155"/>
                  </a:cubicBezTo>
                  <a:cubicBezTo>
                    <a:pt x="138" y="150"/>
                    <a:pt x="129" y="143"/>
                    <a:pt x="124" y="135"/>
                  </a:cubicBezTo>
                  <a:cubicBezTo>
                    <a:pt x="110" y="161"/>
                    <a:pt x="103" y="190"/>
                    <a:pt x="107" y="220"/>
                  </a:cubicBezTo>
                  <a:cubicBezTo>
                    <a:pt x="98" y="216"/>
                    <a:pt x="90" y="211"/>
                    <a:pt x="83" y="206"/>
                  </a:cubicBezTo>
                  <a:cubicBezTo>
                    <a:pt x="72" y="230"/>
                    <a:pt x="70" y="256"/>
                    <a:pt x="76" y="282"/>
                  </a:cubicBezTo>
                  <a:lnTo>
                    <a:pt x="39" y="268"/>
                  </a:lnTo>
                  <a:lnTo>
                    <a:pt x="39" y="268"/>
                  </a:lnTo>
                  <a:cubicBezTo>
                    <a:pt x="25" y="301"/>
                    <a:pt x="55" y="353"/>
                    <a:pt x="55" y="353"/>
                  </a:cubicBezTo>
                  <a:cubicBezTo>
                    <a:pt x="41" y="353"/>
                    <a:pt x="27" y="352"/>
                    <a:pt x="13" y="350"/>
                  </a:cubicBezTo>
                  <a:lnTo>
                    <a:pt x="13" y="350"/>
                  </a:lnTo>
                  <a:cubicBezTo>
                    <a:pt x="11" y="381"/>
                    <a:pt x="44" y="425"/>
                    <a:pt x="44" y="425"/>
                  </a:cubicBezTo>
                  <a:lnTo>
                    <a:pt x="1" y="425"/>
                  </a:lnTo>
                  <a:cubicBezTo>
                    <a:pt x="1" y="465"/>
                    <a:pt x="48" y="499"/>
                    <a:pt x="48" y="499"/>
                  </a:cubicBezTo>
                  <a:lnTo>
                    <a:pt x="17" y="513"/>
                  </a:lnTo>
                  <a:cubicBezTo>
                    <a:pt x="52" y="568"/>
                    <a:pt x="94" y="580"/>
                    <a:pt x="125" y="580"/>
                  </a:cubicBezTo>
                  <a:cubicBezTo>
                    <a:pt x="149" y="580"/>
                    <a:pt x="166" y="572"/>
                    <a:pt x="166" y="572"/>
                  </a:cubicBezTo>
                  <a:cubicBezTo>
                    <a:pt x="184" y="595"/>
                    <a:pt x="208" y="602"/>
                    <a:pt x="230" y="602"/>
                  </a:cubicBezTo>
                  <a:cubicBezTo>
                    <a:pt x="263" y="602"/>
                    <a:pt x="293" y="586"/>
                    <a:pt x="293" y="586"/>
                  </a:cubicBezTo>
                  <a:cubicBezTo>
                    <a:pt x="284" y="578"/>
                    <a:pt x="277" y="567"/>
                    <a:pt x="275" y="555"/>
                  </a:cubicBezTo>
                  <a:lnTo>
                    <a:pt x="275" y="555"/>
                  </a:lnTo>
                  <a:cubicBezTo>
                    <a:pt x="285" y="560"/>
                    <a:pt x="295" y="562"/>
                    <a:pt x="304" y="562"/>
                  </a:cubicBezTo>
                  <a:cubicBezTo>
                    <a:pt x="339" y="562"/>
                    <a:pt x="364" y="532"/>
                    <a:pt x="364" y="532"/>
                  </a:cubicBezTo>
                  <a:cubicBezTo>
                    <a:pt x="350" y="532"/>
                    <a:pt x="336" y="531"/>
                    <a:pt x="324" y="527"/>
                  </a:cubicBezTo>
                  <a:cubicBezTo>
                    <a:pt x="359" y="522"/>
                    <a:pt x="402" y="458"/>
                    <a:pt x="402" y="458"/>
                  </a:cubicBezTo>
                  <a:lnTo>
                    <a:pt x="364" y="458"/>
                  </a:lnTo>
                  <a:cubicBezTo>
                    <a:pt x="388" y="440"/>
                    <a:pt x="404" y="386"/>
                    <a:pt x="404" y="386"/>
                  </a:cubicBezTo>
                  <a:cubicBezTo>
                    <a:pt x="392" y="386"/>
                    <a:pt x="378" y="381"/>
                    <a:pt x="369" y="373"/>
                  </a:cubicBezTo>
                  <a:cubicBezTo>
                    <a:pt x="413" y="341"/>
                    <a:pt x="407" y="268"/>
                    <a:pt x="407" y="268"/>
                  </a:cubicBezTo>
                  <a:lnTo>
                    <a:pt x="407" y="268"/>
                  </a:lnTo>
                  <a:cubicBezTo>
                    <a:pt x="395" y="272"/>
                    <a:pt x="381" y="274"/>
                    <a:pt x="367" y="274"/>
                  </a:cubicBezTo>
                  <a:cubicBezTo>
                    <a:pt x="393" y="241"/>
                    <a:pt x="388" y="183"/>
                    <a:pt x="388" y="183"/>
                  </a:cubicBezTo>
                  <a:lnTo>
                    <a:pt x="388" y="183"/>
                  </a:lnTo>
                  <a:cubicBezTo>
                    <a:pt x="369" y="190"/>
                    <a:pt x="350" y="194"/>
                    <a:pt x="331" y="195"/>
                  </a:cubicBezTo>
                  <a:cubicBezTo>
                    <a:pt x="348" y="173"/>
                    <a:pt x="359" y="143"/>
                    <a:pt x="360" y="116"/>
                  </a:cubicBezTo>
                  <a:lnTo>
                    <a:pt x="321" y="116"/>
                  </a:lnTo>
                  <a:cubicBezTo>
                    <a:pt x="360" y="74"/>
                    <a:pt x="329" y="1"/>
                    <a:pt x="329"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3"/>
            <p:cNvSpPr/>
            <p:nvPr/>
          </p:nvSpPr>
          <p:spPr>
            <a:xfrm>
              <a:off x="4073385" y="2924103"/>
              <a:ext cx="492273" cy="344432"/>
            </a:xfrm>
            <a:custGeom>
              <a:rect b="b" l="l" r="r" t="t"/>
              <a:pathLst>
                <a:path extrusionOk="0" h="657" w="939">
                  <a:moveTo>
                    <a:pt x="108" y="0"/>
                  </a:moveTo>
                  <a:lnTo>
                    <a:pt x="108" y="0"/>
                  </a:lnTo>
                  <a:cubicBezTo>
                    <a:pt x="1" y="230"/>
                    <a:pt x="98" y="504"/>
                    <a:pt x="327" y="612"/>
                  </a:cubicBezTo>
                  <a:cubicBezTo>
                    <a:pt x="391" y="642"/>
                    <a:pt x="458" y="656"/>
                    <a:pt x="524" y="656"/>
                  </a:cubicBezTo>
                  <a:cubicBezTo>
                    <a:pt x="696" y="656"/>
                    <a:pt x="861" y="559"/>
                    <a:pt x="939" y="393"/>
                  </a:cubicBezTo>
                  <a:lnTo>
                    <a:pt x="114" y="2"/>
                  </a:lnTo>
                  <a:lnTo>
                    <a:pt x="108" y="0"/>
                  </a:lnTo>
                  <a:close/>
                </a:path>
              </a:pathLst>
            </a:custGeom>
            <a:solidFill>
              <a:srgbClr val="F2AE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3"/>
            <p:cNvSpPr/>
            <p:nvPr/>
          </p:nvSpPr>
          <p:spPr>
            <a:xfrm>
              <a:off x="4127907" y="2944024"/>
              <a:ext cx="394238" cy="275756"/>
            </a:xfrm>
            <a:custGeom>
              <a:rect b="b" l="l" r="r" t="t"/>
              <a:pathLst>
                <a:path extrusionOk="0" h="526" w="752">
                  <a:moveTo>
                    <a:pt x="88" y="1"/>
                  </a:moveTo>
                  <a:cubicBezTo>
                    <a:pt x="1" y="185"/>
                    <a:pt x="79" y="404"/>
                    <a:pt x="261" y="490"/>
                  </a:cubicBezTo>
                  <a:cubicBezTo>
                    <a:pt x="312" y="514"/>
                    <a:pt x="366" y="526"/>
                    <a:pt x="419" y="526"/>
                  </a:cubicBezTo>
                  <a:cubicBezTo>
                    <a:pt x="557" y="526"/>
                    <a:pt x="690" y="448"/>
                    <a:pt x="751" y="315"/>
                  </a:cubicBezTo>
                  <a:lnTo>
                    <a:pt x="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3"/>
            <p:cNvSpPr/>
            <p:nvPr/>
          </p:nvSpPr>
          <p:spPr>
            <a:xfrm>
              <a:off x="4377451" y="3043107"/>
              <a:ext cx="116384" cy="106947"/>
            </a:xfrm>
            <a:custGeom>
              <a:rect b="b" l="l" r="r" t="t"/>
              <a:pathLst>
                <a:path extrusionOk="0" h="204" w="222">
                  <a:moveTo>
                    <a:pt x="9" y="1"/>
                  </a:moveTo>
                  <a:cubicBezTo>
                    <a:pt x="8" y="3"/>
                    <a:pt x="4" y="4"/>
                    <a:pt x="4" y="8"/>
                  </a:cubicBezTo>
                  <a:cubicBezTo>
                    <a:pt x="1" y="13"/>
                    <a:pt x="1" y="18"/>
                    <a:pt x="4" y="23"/>
                  </a:cubicBezTo>
                  <a:lnTo>
                    <a:pt x="124" y="197"/>
                  </a:lnTo>
                  <a:cubicBezTo>
                    <a:pt x="127" y="201"/>
                    <a:pt x="132" y="203"/>
                    <a:pt x="136" y="203"/>
                  </a:cubicBezTo>
                  <a:cubicBezTo>
                    <a:pt x="140" y="203"/>
                    <a:pt x="144" y="202"/>
                    <a:pt x="147" y="199"/>
                  </a:cubicBezTo>
                  <a:cubicBezTo>
                    <a:pt x="178" y="173"/>
                    <a:pt x="202" y="138"/>
                    <a:pt x="221" y="102"/>
                  </a:cubicBezTo>
                  <a:lnTo>
                    <a:pt x="9"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3"/>
            <p:cNvSpPr/>
            <p:nvPr/>
          </p:nvSpPr>
          <p:spPr>
            <a:xfrm>
              <a:off x="4293571" y="3067747"/>
              <a:ext cx="128442" cy="121626"/>
            </a:xfrm>
            <a:custGeom>
              <a:rect b="b" l="l" r="r" t="t"/>
              <a:pathLst>
                <a:path extrusionOk="0" h="232" w="245">
                  <a:moveTo>
                    <a:pt x="107" y="1"/>
                  </a:moveTo>
                  <a:cubicBezTo>
                    <a:pt x="101" y="1"/>
                    <a:pt x="96" y="4"/>
                    <a:pt x="93" y="9"/>
                  </a:cubicBezTo>
                  <a:lnTo>
                    <a:pt x="4" y="197"/>
                  </a:lnTo>
                  <a:cubicBezTo>
                    <a:pt x="1" y="204"/>
                    <a:pt x="4" y="214"/>
                    <a:pt x="15" y="218"/>
                  </a:cubicBezTo>
                  <a:cubicBezTo>
                    <a:pt x="43" y="227"/>
                    <a:pt x="72" y="231"/>
                    <a:pt x="102" y="231"/>
                  </a:cubicBezTo>
                  <a:cubicBezTo>
                    <a:pt x="146" y="231"/>
                    <a:pt x="191" y="221"/>
                    <a:pt x="232" y="202"/>
                  </a:cubicBezTo>
                  <a:cubicBezTo>
                    <a:pt x="241" y="199"/>
                    <a:pt x="244" y="187"/>
                    <a:pt x="239" y="180"/>
                  </a:cubicBezTo>
                  <a:lnTo>
                    <a:pt x="119" y="8"/>
                  </a:lnTo>
                  <a:cubicBezTo>
                    <a:pt x="116" y="3"/>
                    <a:pt x="111" y="1"/>
                    <a:pt x="107"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3"/>
            <p:cNvSpPr/>
            <p:nvPr/>
          </p:nvSpPr>
          <p:spPr>
            <a:xfrm>
              <a:off x="4190818" y="3048350"/>
              <a:ext cx="127393" cy="114811"/>
            </a:xfrm>
            <a:custGeom>
              <a:rect b="b" l="l" r="r" t="t"/>
              <a:pathLst>
                <a:path extrusionOk="0" h="219" w="243">
                  <a:moveTo>
                    <a:pt x="227" y="1"/>
                  </a:moveTo>
                  <a:cubicBezTo>
                    <a:pt x="225" y="1"/>
                    <a:pt x="224" y="1"/>
                    <a:pt x="223" y="1"/>
                  </a:cubicBezTo>
                  <a:lnTo>
                    <a:pt x="15" y="19"/>
                  </a:lnTo>
                  <a:cubicBezTo>
                    <a:pt x="11" y="19"/>
                    <a:pt x="6" y="20"/>
                    <a:pt x="4" y="24"/>
                  </a:cubicBezTo>
                  <a:cubicBezTo>
                    <a:pt x="1" y="27"/>
                    <a:pt x="1" y="33"/>
                    <a:pt x="1" y="38"/>
                  </a:cubicBezTo>
                  <a:cubicBezTo>
                    <a:pt x="20" y="111"/>
                    <a:pt x="65" y="173"/>
                    <a:pt x="128" y="217"/>
                  </a:cubicBezTo>
                  <a:cubicBezTo>
                    <a:pt x="131" y="218"/>
                    <a:pt x="136" y="218"/>
                    <a:pt x="141" y="218"/>
                  </a:cubicBezTo>
                  <a:cubicBezTo>
                    <a:pt x="145" y="217"/>
                    <a:pt x="148" y="213"/>
                    <a:pt x="150" y="210"/>
                  </a:cubicBezTo>
                  <a:lnTo>
                    <a:pt x="239" y="22"/>
                  </a:lnTo>
                  <a:cubicBezTo>
                    <a:pt x="242" y="19"/>
                    <a:pt x="240" y="12"/>
                    <a:pt x="239" y="8"/>
                  </a:cubicBezTo>
                  <a:cubicBezTo>
                    <a:pt x="236" y="4"/>
                    <a:pt x="232" y="1"/>
                    <a:pt x="227"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3"/>
            <p:cNvSpPr/>
            <p:nvPr/>
          </p:nvSpPr>
          <p:spPr>
            <a:xfrm>
              <a:off x="4186624" y="2957655"/>
              <a:ext cx="127918" cy="71822"/>
            </a:xfrm>
            <a:custGeom>
              <a:rect b="b" l="l" r="r" t="t"/>
              <a:pathLst>
                <a:path extrusionOk="0" h="137" w="244">
                  <a:moveTo>
                    <a:pt x="30" y="1"/>
                  </a:moveTo>
                  <a:cubicBezTo>
                    <a:pt x="12" y="37"/>
                    <a:pt x="2" y="79"/>
                    <a:pt x="0" y="119"/>
                  </a:cubicBezTo>
                  <a:cubicBezTo>
                    <a:pt x="0" y="124"/>
                    <a:pt x="2" y="127"/>
                    <a:pt x="5" y="131"/>
                  </a:cubicBezTo>
                  <a:cubicBezTo>
                    <a:pt x="9" y="134"/>
                    <a:pt x="12" y="136"/>
                    <a:pt x="17" y="136"/>
                  </a:cubicBezTo>
                  <a:lnTo>
                    <a:pt x="228" y="119"/>
                  </a:lnTo>
                  <a:cubicBezTo>
                    <a:pt x="233" y="117"/>
                    <a:pt x="238" y="114"/>
                    <a:pt x="240" y="108"/>
                  </a:cubicBezTo>
                  <a:cubicBezTo>
                    <a:pt x="241" y="107"/>
                    <a:pt x="243" y="103"/>
                    <a:pt x="241" y="100"/>
                  </a:cubicBezTo>
                  <a:lnTo>
                    <a:pt x="30"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3"/>
            <p:cNvSpPr/>
            <p:nvPr/>
          </p:nvSpPr>
          <p:spPr>
            <a:xfrm>
              <a:off x="4268407" y="2856475"/>
              <a:ext cx="497516" cy="287289"/>
            </a:xfrm>
            <a:custGeom>
              <a:rect b="b" l="l" r="r" t="t"/>
              <a:pathLst>
                <a:path extrusionOk="0" h="548" w="949">
                  <a:moveTo>
                    <a:pt x="902" y="1"/>
                  </a:moveTo>
                  <a:lnTo>
                    <a:pt x="6" y="175"/>
                  </a:lnTo>
                  <a:lnTo>
                    <a:pt x="0" y="175"/>
                  </a:lnTo>
                  <a:cubicBezTo>
                    <a:pt x="42" y="395"/>
                    <a:pt x="234" y="548"/>
                    <a:pt x="449" y="548"/>
                  </a:cubicBezTo>
                  <a:cubicBezTo>
                    <a:pt x="478" y="548"/>
                    <a:pt x="508" y="545"/>
                    <a:pt x="537" y="539"/>
                  </a:cubicBezTo>
                  <a:cubicBezTo>
                    <a:pt x="787" y="492"/>
                    <a:pt x="949" y="251"/>
                    <a:pt x="902" y="1"/>
                  </a:cubicBezTo>
                  <a:close/>
                </a:path>
              </a:pathLst>
            </a:custGeom>
            <a:solidFill>
              <a:srgbClr val="E0A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3"/>
            <p:cNvSpPr/>
            <p:nvPr/>
          </p:nvSpPr>
          <p:spPr>
            <a:xfrm>
              <a:off x="4315589" y="2866435"/>
              <a:ext cx="398432" cy="230146"/>
            </a:xfrm>
            <a:custGeom>
              <a:rect b="b" l="l" r="r" t="t"/>
              <a:pathLst>
                <a:path extrusionOk="0" h="439" w="760">
                  <a:moveTo>
                    <a:pt x="722" y="1"/>
                  </a:moveTo>
                  <a:lnTo>
                    <a:pt x="1" y="138"/>
                  </a:lnTo>
                  <a:cubicBezTo>
                    <a:pt x="1" y="140"/>
                    <a:pt x="1" y="140"/>
                    <a:pt x="1" y="140"/>
                  </a:cubicBezTo>
                  <a:cubicBezTo>
                    <a:pt x="34" y="316"/>
                    <a:pt x="189" y="438"/>
                    <a:pt x="360" y="438"/>
                  </a:cubicBezTo>
                  <a:cubicBezTo>
                    <a:pt x="383" y="438"/>
                    <a:pt x="406" y="436"/>
                    <a:pt x="430" y="432"/>
                  </a:cubicBezTo>
                  <a:cubicBezTo>
                    <a:pt x="629" y="393"/>
                    <a:pt x="760" y="201"/>
                    <a:pt x="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3"/>
            <p:cNvSpPr/>
            <p:nvPr/>
          </p:nvSpPr>
          <p:spPr>
            <a:xfrm>
              <a:off x="4541541" y="2872202"/>
              <a:ext cx="126345" cy="71298"/>
            </a:xfrm>
            <a:custGeom>
              <a:rect b="b" l="l" r="r" t="t"/>
              <a:pathLst>
                <a:path extrusionOk="0" h="136" w="241">
                  <a:moveTo>
                    <a:pt x="233" y="0"/>
                  </a:moveTo>
                  <a:lnTo>
                    <a:pt x="2" y="46"/>
                  </a:lnTo>
                  <a:cubicBezTo>
                    <a:pt x="0" y="47"/>
                    <a:pt x="0" y="51"/>
                    <a:pt x="2" y="54"/>
                  </a:cubicBezTo>
                  <a:cubicBezTo>
                    <a:pt x="2" y="59"/>
                    <a:pt x="6" y="65"/>
                    <a:pt x="11" y="66"/>
                  </a:cubicBezTo>
                  <a:lnTo>
                    <a:pt x="211" y="136"/>
                  </a:lnTo>
                  <a:cubicBezTo>
                    <a:pt x="216" y="136"/>
                    <a:pt x="219" y="136"/>
                    <a:pt x="225" y="134"/>
                  </a:cubicBezTo>
                  <a:cubicBezTo>
                    <a:pt x="228" y="132"/>
                    <a:pt x="230" y="129"/>
                    <a:pt x="231" y="124"/>
                  </a:cubicBezTo>
                  <a:cubicBezTo>
                    <a:pt x="240" y="84"/>
                    <a:pt x="240" y="42"/>
                    <a:pt x="233" y="2"/>
                  </a:cubicBezTo>
                  <a:cubicBezTo>
                    <a:pt x="233" y="2"/>
                    <a:pt x="233" y="0"/>
                    <a:pt x="233"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3"/>
            <p:cNvSpPr/>
            <p:nvPr/>
          </p:nvSpPr>
          <p:spPr>
            <a:xfrm>
              <a:off x="4526862" y="2933539"/>
              <a:ext cx="120578" cy="122674"/>
            </a:xfrm>
            <a:custGeom>
              <a:rect b="b" l="l" r="r" t="t"/>
              <a:pathLst>
                <a:path extrusionOk="0" h="234" w="230">
                  <a:moveTo>
                    <a:pt x="15" y="0"/>
                  </a:moveTo>
                  <a:cubicBezTo>
                    <a:pt x="12" y="0"/>
                    <a:pt x="9" y="1"/>
                    <a:pt x="6" y="3"/>
                  </a:cubicBezTo>
                  <a:cubicBezTo>
                    <a:pt x="2" y="7"/>
                    <a:pt x="1" y="14"/>
                    <a:pt x="1" y="19"/>
                  </a:cubicBezTo>
                  <a:lnTo>
                    <a:pt x="41" y="222"/>
                  </a:lnTo>
                  <a:cubicBezTo>
                    <a:pt x="41" y="226"/>
                    <a:pt x="44" y="231"/>
                    <a:pt x="48" y="232"/>
                  </a:cubicBezTo>
                  <a:cubicBezTo>
                    <a:pt x="49" y="233"/>
                    <a:pt x="51" y="234"/>
                    <a:pt x="54" y="234"/>
                  </a:cubicBezTo>
                  <a:cubicBezTo>
                    <a:pt x="56" y="234"/>
                    <a:pt x="59" y="233"/>
                    <a:pt x="61" y="232"/>
                  </a:cubicBezTo>
                  <a:cubicBezTo>
                    <a:pt x="133" y="208"/>
                    <a:pt x="192" y="158"/>
                    <a:pt x="228" y="92"/>
                  </a:cubicBezTo>
                  <a:cubicBezTo>
                    <a:pt x="230" y="88"/>
                    <a:pt x="230" y="83"/>
                    <a:pt x="228" y="78"/>
                  </a:cubicBezTo>
                  <a:cubicBezTo>
                    <a:pt x="226" y="74"/>
                    <a:pt x="223" y="71"/>
                    <a:pt x="218" y="69"/>
                  </a:cubicBezTo>
                  <a:lnTo>
                    <a:pt x="22" y="1"/>
                  </a:lnTo>
                  <a:cubicBezTo>
                    <a:pt x="19" y="1"/>
                    <a:pt x="17" y="0"/>
                    <a:pt x="15"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3"/>
            <p:cNvSpPr/>
            <p:nvPr/>
          </p:nvSpPr>
          <p:spPr>
            <a:xfrm>
              <a:off x="4399469" y="2941927"/>
              <a:ext cx="120578" cy="123199"/>
            </a:xfrm>
            <a:custGeom>
              <a:rect b="b" l="l" r="r" t="t"/>
              <a:pathLst>
                <a:path extrusionOk="0" h="235" w="230">
                  <a:moveTo>
                    <a:pt x="175" y="0"/>
                  </a:moveTo>
                  <a:cubicBezTo>
                    <a:pt x="171" y="0"/>
                    <a:pt x="168" y="2"/>
                    <a:pt x="164" y="5"/>
                  </a:cubicBezTo>
                  <a:lnTo>
                    <a:pt x="6" y="142"/>
                  </a:lnTo>
                  <a:cubicBezTo>
                    <a:pt x="2" y="144"/>
                    <a:pt x="0" y="149"/>
                    <a:pt x="0" y="152"/>
                  </a:cubicBezTo>
                  <a:cubicBezTo>
                    <a:pt x="0" y="157"/>
                    <a:pt x="2" y="163"/>
                    <a:pt x="6" y="164"/>
                  </a:cubicBezTo>
                  <a:cubicBezTo>
                    <a:pt x="61" y="210"/>
                    <a:pt x="130" y="234"/>
                    <a:pt x="200" y="234"/>
                  </a:cubicBezTo>
                  <a:cubicBezTo>
                    <a:pt x="205" y="234"/>
                    <a:pt x="209" y="234"/>
                    <a:pt x="214" y="234"/>
                  </a:cubicBezTo>
                  <a:cubicBezTo>
                    <a:pt x="219" y="234"/>
                    <a:pt x="223" y="232"/>
                    <a:pt x="226" y="229"/>
                  </a:cubicBezTo>
                  <a:cubicBezTo>
                    <a:pt x="228" y="225"/>
                    <a:pt x="230" y="220"/>
                    <a:pt x="228" y="216"/>
                  </a:cubicBezTo>
                  <a:lnTo>
                    <a:pt x="190" y="13"/>
                  </a:lnTo>
                  <a:cubicBezTo>
                    <a:pt x="188" y="8"/>
                    <a:pt x="185" y="3"/>
                    <a:pt x="179" y="1"/>
                  </a:cubicBezTo>
                  <a:cubicBezTo>
                    <a:pt x="178" y="1"/>
                    <a:pt x="177" y="0"/>
                    <a:pt x="175"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3"/>
            <p:cNvSpPr/>
            <p:nvPr/>
          </p:nvSpPr>
          <p:spPr>
            <a:xfrm>
              <a:off x="4346520" y="2910472"/>
              <a:ext cx="123724" cy="85977"/>
            </a:xfrm>
            <a:custGeom>
              <a:rect b="b" l="l" r="r" t="t"/>
              <a:pathLst>
                <a:path extrusionOk="0" h="164" w="236">
                  <a:moveTo>
                    <a:pt x="230" y="0"/>
                  </a:moveTo>
                  <a:lnTo>
                    <a:pt x="1" y="44"/>
                  </a:lnTo>
                  <a:cubicBezTo>
                    <a:pt x="8" y="84"/>
                    <a:pt x="23" y="122"/>
                    <a:pt x="46" y="157"/>
                  </a:cubicBezTo>
                  <a:cubicBezTo>
                    <a:pt x="49" y="160"/>
                    <a:pt x="53" y="164"/>
                    <a:pt x="58" y="164"/>
                  </a:cubicBezTo>
                  <a:cubicBezTo>
                    <a:pt x="62" y="164"/>
                    <a:pt x="67" y="162"/>
                    <a:pt x="70" y="160"/>
                  </a:cubicBezTo>
                  <a:lnTo>
                    <a:pt x="230" y="21"/>
                  </a:lnTo>
                  <a:cubicBezTo>
                    <a:pt x="235" y="16"/>
                    <a:pt x="235" y="6"/>
                    <a:pt x="230"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3"/>
            <p:cNvSpPr/>
            <p:nvPr/>
          </p:nvSpPr>
          <p:spPr>
            <a:xfrm>
              <a:off x="4493310" y="3036292"/>
              <a:ext cx="384801" cy="187681"/>
            </a:xfrm>
            <a:custGeom>
              <a:rect b="b" l="l" r="r" t="t"/>
              <a:pathLst>
                <a:path extrusionOk="0" h="358" w="734">
                  <a:moveTo>
                    <a:pt x="0" y="0"/>
                  </a:moveTo>
                  <a:cubicBezTo>
                    <a:pt x="6" y="200"/>
                    <a:pt x="169" y="358"/>
                    <a:pt x="367" y="358"/>
                  </a:cubicBezTo>
                  <a:cubicBezTo>
                    <a:pt x="567" y="358"/>
                    <a:pt x="728" y="200"/>
                    <a:pt x="733"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3"/>
            <p:cNvSpPr/>
            <p:nvPr/>
          </p:nvSpPr>
          <p:spPr>
            <a:xfrm>
              <a:off x="4532629" y="3036292"/>
              <a:ext cx="307212" cy="154129"/>
            </a:xfrm>
            <a:custGeom>
              <a:rect b="b" l="l" r="r" t="t"/>
              <a:pathLst>
                <a:path extrusionOk="0" h="294" w="586">
                  <a:moveTo>
                    <a:pt x="0" y="0"/>
                  </a:moveTo>
                  <a:cubicBezTo>
                    <a:pt x="0" y="162"/>
                    <a:pt x="130" y="294"/>
                    <a:pt x="292" y="294"/>
                  </a:cubicBezTo>
                  <a:cubicBezTo>
                    <a:pt x="453" y="294"/>
                    <a:pt x="585" y="162"/>
                    <a:pt x="5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3"/>
            <p:cNvSpPr/>
            <p:nvPr/>
          </p:nvSpPr>
          <p:spPr>
            <a:xfrm>
              <a:off x="4714544" y="3036292"/>
              <a:ext cx="100656" cy="54522"/>
            </a:xfrm>
            <a:custGeom>
              <a:rect b="b" l="l" r="r" t="t"/>
              <a:pathLst>
                <a:path extrusionOk="0" h="104" w="192">
                  <a:moveTo>
                    <a:pt x="4" y="0"/>
                  </a:moveTo>
                  <a:cubicBezTo>
                    <a:pt x="2" y="2"/>
                    <a:pt x="0" y="5"/>
                    <a:pt x="2" y="7"/>
                  </a:cubicBezTo>
                  <a:cubicBezTo>
                    <a:pt x="2" y="12"/>
                    <a:pt x="4" y="16"/>
                    <a:pt x="7" y="17"/>
                  </a:cubicBezTo>
                  <a:lnTo>
                    <a:pt x="153" y="102"/>
                  </a:lnTo>
                  <a:cubicBezTo>
                    <a:pt x="155" y="103"/>
                    <a:pt x="157" y="104"/>
                    <a:pt x="159" y="104"/>
                  </a:cubicBezTo>
                  <a:cubicBezTo>
                    <a:pt x="160" y="104"/>
                    <a:pt x="162" y="103"/>
                    <a:pt x="164" y="102"/>
                  </a:cubicBezTo>
                  <a:cubicBezTo>
                    <a:pt x="167" y="101"/>
                    <a:pt x="171" y="99"/>
                    <a:pt x="171" y="96"/>
                  </a:cubicBezTo>
                  <a:cubicBezTo>
                    <a:pt x="185" y="66"/>
                    <a:pt x="192" y="33"/>
                    <a:pt x="192"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3"/>
            <p:cNvSpPr/>
            <p:nvPr/>
          </p:nvSpPr>
          <p:spPr>
            <a:xfrm>
              <a:off x="4697244" y="3064602"/>
              <a:ext cx="88599" cy="99608"/>
            </a:xfrm>
            <a:custGeom>
              <a:rect b="b" l="l" r="r" t="t"/>
              <a:pathLst>
                <a:path extrusionOk="0" h="190" w="169">
                  <a:moveTo>
                    <a:pt x="12" y="0"/>
                  </a:moveTo>
                  <a:cubicBezTo>
                    <a:pt x="10" y="0"/>
                    <a:pt x="7" y="1"/>
                    <a:pt x="6" y="2"/>
                  </a:cubicBezTo>
                  <a:cubicBezTo>
                    <a:pt x="2" y="5"/>
                    <a:pt x="0" y="9"/>
                    <a:pt x="0" y="14"/>
                  </a:cubicBezTo>
                  <a:lnTo>
                    <a:pt x="0" y="179"/>
                  </a:lnTo>
                  <a:cubicBezTo>
                    <a:pt x="0" y="182"/>
                    <a:pt x="2" y="186"/>
                    <a:pt x="4" y="187"/>
                  </a:cubicBezTo>
                  <a:cubicBezTo>
                    <a:pt x="6" y="189"/>
                    <a:pt x="9" y="190"/>
                    <a:pt x="11" y="190"/>
                  </a:cubicBezTo>
                  <a:cubicBezTo>
                    <a:pt x="12" y="190"/>
                    <a:pt x="13" y="190"/>
                    <a:pt x="14" y="189"/>
                  </a:cubicBezTo>
                  <a:cubicBezTo>
                    <a:pt x="73" y="180"/>
                    <a:pt x="127" y="149"/>
                    <a:pt x="165" y="102"/>
                  </a:cubicBezTo>
                  <a:cubicBezTo>
                    <a:pt x="169" y="101"/>
                    <a:pt x="169" y="97"/>
                    <a:pt x="169" y="94"/>
                  </a:cubicBezTo>
                  <a:cubicBezTo>
                    <a:pt x="169" y="90"/>
                    <a:pt x="165" y="87"/>
                    <a:pt x="164" y="85"/>
                  </a:cubicBezTo>
                  <a:lnTo>
                    <a:pt x="20" y="2"/>
                  </a:lnTo>
                  <a:cubicBezTo>
                    <a:pt x="17" y="1"/>
                    <a:pt x="14" y="0"/>
                    <a:pt x="12"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3"/>
            <p:cNvSpPr/>
            <p:nvPr/>
          </p:nvSpPr>
          <p:spPr>
            <a:xfrm>
              <a:off x="4584530" y="3064602"/>
              <a:ext cx="90696" cy="100132"/>
            </a:xfrm>
            <a:custGeom>
              <a:rect b="b" l="l" r="r" t="t"/>
              <a:pathLst>
                <a:path extrusionOk="0" h="191" w="173">
                  <a:moveTo>
                    <a:pt x="159" y="0"/>
                  </a:moveTo>
                  <a:cubicBezTo>
                    <a:pt x="157" y="0"/>
                    <a:pt x="155" y="1"/>
                    <a:pt x="153" y="2"/>
                  </a:cubicBezTo>
                  <a:lnTo>
                    <a:pt x="9" y="85"/>
                  </a:lnTo>
                  <a:cubicBezTo>
                    <a:pt x="2" y="90"/>
                    <a:pt x="0" y="99"/>
                    <a:pt x="5" y="104"/>
                  </a:cubicBezTo>
                  <a:cubicBezTo>
                    <a:pt x="44" y="151"/>
                    <a:pt x="97" y="182"/>
                    <a:pt x="156" y="191"/>
                  </a:cubicBezTo>
                  <a:cubicBezTo>
                    <a:pt x="160" y="191"/>
                    <a:pt x="163" y="191"/>
                    <a:pt x="167" y="189"/>
                  </a:cubicBezTo>
                  <a:cubicBezTo>
                    <a:pt x="169" y="186"/>
                    <a:pt x="170" y="182"/>
                    <a:pt x="170" y="179"/>
                  </a:cubicBezTo>
                  <a:lnTo>
                    <a:pt x="172" y="14"/>
                  </a:lnTo>
                  <a:cubicBezTo>
                    <a:pt x="170" y="9"/>
                    <a:pt x="169" y="5"/>
                    <a:pt x="165" y="2"/>
                  </a:cubicBezTo>
                  <a:cubicBezTo>
                    <a:pt x="163" y="1"/>
                    <a:pt x="161" y="0"/>
                    <a:pt x="159"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3"/>
            <p:cNvSpPr/>
            <p:nvPr/>
          </p:nvSpPr>
          <p:spPr>
            <a:xfrm>
              <a:off x="4556745" y="3036292"/>
              <a:ext cx="101181" cy="54522"/>
            </a:xfrm>
            <a:custGeom>
              <a:rect b="b" l="l" r="r" t="t"/>
              <a:pathLst>
                <a:path extrusionOk="0" h="104" w="193">
                  <a:moveTo>
                    <a:pt x="1" y="0"/>
                  </a:moveTo>
                  <a:cubicBezTo>
                    <a:pt x="1" y="33"/>
                    <a:pt x="8" y="66"/>
                    <a:pt x="20" y="96"/>
                  </a:cubicBezTo>
                  <a:cubicBezTo>
                    <a:pt x="22" y="99"/>
                    <a:pt x="24" y="101"/>
                    <a:pt x="27" y="102"/>
                  </a:cubicBezTo>
                  <a:cubicBezTo>
                    <a:pt x="29" y="103"/>
                    <a:pt x="31" y="104"/>
                    <a:pt x="32" y="104"/>
                  </a:cubicBezTo>
                  <a:cubicBezTo>
                    <a:pt x="34" y="104"/>
                    <a:pt x="36" y="103"/>
                    <a:pt x="37" y="102"/>
                  </a:cubicBezTo>
                  <a:lnTo>
                    <a:pt x="183" y="17"/>
                  </a:lnTo>
                  <a:cubicBezTo>
                    <a:pt x="190" y="14"/>
                    <a:pt x="192" y="7"/>
                    <a:pt x="189"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3"/>
            <p:cNvSpPr/>
            <p:nvPr/>
          </p:nvSpPr>
          <p:spPr>
            <a:xfrm>
              <a:off x="4184527" y="2464336"/>
              <a:ext cx="624385" cy="524"/>
            </a:xfrm>
            <a:custGeom>
              <a:rect b="b" l="l" r="r" t="t"/>
              <a:pathLst>
                <a:path extrusionOk="0" fill="none" h="1" w="1191">
                  <a:moveTo>
                    <a:pt x="1" y="0"/>
                  </a:moveTo>
                  <a:lnTo>
                    <a:pt x="1190" y="0"/>
                  </a:lnTo>
                </a:path>
              </a:pathLst>
            </a:custGeom>
            <a:noFill/>
            <a:ln cap="rnd" cmpd="sng" w="9525">
              <a:solidFill>
                <a:srgbClr val="6BBFA7"/>
              </a:solidFill>
              <a:prstDash val="solid"/>
              <a:miter lim="17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3"/>
            <p:cNvSpPr/>
            <p:nvPr/>
          </p:nvSpPr>
          <p:spPr>
            <a:xfrm>
              <a:off x="4182954" y="2522528"/>
              <a:ext cx="307212" cy="524"/>
            </a:xfrm>
            <a:custGeom>
              <a:rect b="b" l="l" r="r" t="t"/>
              <a:pathLst>
                <a:path extrusionOk="0" fill="none" h="1" w="586">
                  <a:moveTo>
                    <a:pt x="0" y="0"/>
                  </a:moveTo>
                  <a:lnTo>
                    <a:pt x="585" y="0"/>
                  </a:lnTo>
                </a:path>
              </a:pathLst>
            </a:custGeom>
            <a:noFill/>
            <a:ln cap="rnd" cmpd="sng" w="9525">
              <a:solidFill>
                <a:srgbClr val="6BBFA7"/>
              </a:solidFill>
              <a:prstDash val="solid"/>
              <a:miter lim="173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3"/>
            <p:cNvSpPr/>
            <p:nvPr/>
          </p:nvSpPr>
          <p:spPr>
            <a:xfrm>
              <a:off x="4063425" y="2580720"/>
              <a:ext cx="864492" cy="1219930"/>
            </a:xfrm>
            <a:custGeom>
              <a:rect b="b" l="l" r="r" t="t"/>
              <a:pathLst>
                <a:path extrusionOk="0" h="2327" w="1649">
                  <a:moveTo>
                    <a:pt x="273" y="0"/>
                  </a:moveTo>
                  <a:cubicBezTo>
                    <a:pt x="122" y="0"/>
                    <a:pt x="1" y="122"/>
                    <a:pt x="1" y="273"/>
                  </a:cubicBezTo>
                  <a:lnTo>
                    <a:pt x="1" y="2053"/>
                  </a:lnTo>
                  <a:cubicBezTo>
                    <a:pt x="1" y="2204"/>
                    <a:pt x="122" y="2326"/>
                    <a:pt x="273" y="2326"/>
                  </a:cubicBezTo>
                  <a:lnTo>
                    <a:pt x="1376" y="2326"/>
                  </a:lnTo>
                  <a:cubicBezTo>
                    <a:pt x="1527" y="2326"/>
                    <a:pt x="1649" y="2204"/>
                    <a:pt x="1649" y="2053"/>
                  </a:cubicBezTo>
                  <a:lnTo>
                    <a:pt x="1649" y="273"/>
                  </a:lnTo>
                  <a:cubicBezTo>
                    <a:pt x="1649" y="122"/>
                    <a:pt x="1527" y="0"/>
                    <a:pt x="1376" y="0"/>
                  </a:cubicBezTo>
                  <a:close/>
                </a:path>
              </a:pathLst>
            </a:custGeom>
            <a:solidFill>
              <a:srgbClr val="DFF9F8">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1" name="Google Shape;1641;p23"/>
          <p:cNvSpPr txBox="1"/>
          <p:nvPr/>
        </p:nvSpPr>
        <p:spPr>
          <a:xfrm>
            <a:off x="5792850" y="1603175"/>
            <a:ext cx="2748900" cy="6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200">
              <a:latin typeface="Fira Sans"/>
              <a:ea typeface="Fira Sans"/>
              <a:cs typeface="Fira Sans"/>
              <a:sym typeface="Fira Sans"/>
            </a:endParaRPr>
          </a:p>
        </p:txBody>
      </p:sp>
      <p:pic>
        <p:nvPicPr>
          <p:cNvPr id="1642" name="Google Shape;1642;p23"/>
          <p:cNvPicPr preferRelativeResize="0"/>
          <p:nvPr/>
        </p:nvPicPr>
        <p:blipFill>
          <a:blip r:embed="rId3">
            <a:alphaModFix/>
          </a:blip>
          <a:stretch>
            <a:fillRect/>
          </a:stretch>
        </p:blipFill>
        <p:spPr>
          <a:xfrm>
            <a:off x="830925" y="1684275"/>
            <a:ext cx="7786900" cy="2931500"/>
          </a:xfrm>
          <a:prstGeom prst="rect">
            <a:avLst/>
          </a:prstGeom>
          <a:noFill/>
          <a:ln>
            <a:noFill/>
          </a:ln>
        </p:spPr>
      </p:pic>
      <p:sp>
        <p:nvSpPr>
          <p:cNvPr id="1643" name="Google Shape;1643;p23"/>
          <p:cNvSpPr/>
          <p:nvPr/>
        </p:nvSpPr>
        <p:spPr>
          <a:xfrm>
            <a:off x="3400976" y="954183"/>
            <a:ext cx="3819369" cy="465585"/>
          </a:xfrm>
          <a:custGeom>
            <a:rect b="b" l="l" r="r" t="t"/>
            <a:pathLst>
              <a:path extrusionOk="0" h="9622" w="56857">
                <a:moveTo>
                  <a:pt x="1" y="0"/>
                </a:moveTo>
                <a:lnTo>
                  <a:pt x="1" y="9622"/>
                </a:lnTo>
                <a:lnTo>
                  <a:pt x="52044" y="9622"/>
                </a:lnTo>
                <a:cubicBezTo>
                  <a:pt x="54699" y="9622"/>
                  <a:pt x="56857" y="7469"/>
                  <a:pt x="56852" y="4808"/>
                </a:cubicBezTo>
                <a:cubicBezTo>
                  <a:pt x="56852" y="2153"/>
                  <a:pt x="54699" y="0"/>
                  <a:pt x="520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3"/>
          <p:cNvSpPr/>
          <p:nvPr/>
        </p:nvSpPr>
        <p:spPr>
          <a:xfrm>
            <a:off x="2266975" y="953150"/>
            <a:ext cx="1326300" cy="468600"/>
          </a:xfrm>
          <a:prstGeom prst="roundRect">
            <a:avLst>
              <a:gd fmla="val 10788"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3"/>
          <p:cNvSpPr txBox="1"/>
          <p:nvPr/>
        </p:nvSpPr>
        <p:spPr>
          <a:xfrm>
            <a:off x="3669477" y="998597"/>
            <a:ext cx="33618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Fira Sans"/>
                <a:ea typeface="Fira Sans"/>
                <a:cs typeface="Fira Sans"/>
                <a:sym typeface="Fira Sans"/>
              </a:rPr>
              <a:t>We used github to push all our java code and share same jar files.</a:t>
            </a:r>
            <a:endParaRPr sz="1200">
              <a:latin typeface="Fira Sans"/>
              <a:ea typeface="Fira Sans"/>
              <a:cs typeface="Fira Sans"/>
              <a:sym typeface="Fira Sans"/>
            </a:endParaRPr>
          </a:p>
        </p:txBody>
      </p:sp>
      <p:sp>
        <p:nvSpPr>
          <p:cNvPr id="1646" name="Google Shape;1646;p23"/>
          <p:cNvSpPr txBox="1"/>
          <p:nvPr/>
        </p:nvSpPr>
        <p:spPr>
          <a:xfrm>
            <a:off x="2422525" y="1010876"/>
            <a:ext cx="1018200" cy="34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FFFFFF"/>
                </a:solidFill>
                <a:latin typeface="Fira Sans Extra Condensed SemiBold"/>
                <a:ea typeface="Fira Sans Extra Condensed SemiBold"/>
                <a:cs typeface="Fira Sans Extra Condensed SemiBold"/>
                <a:sym typeface="Fira Sans Extra Condensed SemiBold"/>
              </a:rPr>
              <a:t>Github</a:t>
            </a:r>
            <a:endParaRPr sz="1700">
              <a:solidFill>
                <a:srgbClr val="FFFFFF"/>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0" name="Shape 1650"/>
        <p:cNvGrpSpPr/>
        <p:nvPr/>
      </p:nvGrpSpPr>
      <p:grpSpPr>
        <a:xfrm>
          <a:off x="0" y="0"/>
          <a:ext cx="0" cy="0"/>
          <a:chOff x="0" y="0"/>
          <a:chExt cx="0" cy="0"/>
        </a:xfrm>
      </p:grpSpPr>
      <p:sp>
        <p:nvSpPr>
          <p:cNvPr id="1651" name="Google Shape;1651;p24"/>
          <p:cNvSpPr/>
          <p:nvPr/>
        </p:nvSpPr>
        <p:spPr>
          <a:xfrm>
            <a:off x="3324776" y="954183"/>
            <a:ext cx="3819369" cy="465585"/>
          </a:xfrm>
          <a:custGeom>
            <a:rect b="b" l="l" r="r" t="t"/>
            <a:pathLst>
              <a:path extrusionOk="0" h="9622" w="56857">
                <a:moveTo>
                  <a:pt x="1" y="0"/>
                </a:moveTo>
                <a:lnTo>
                  <a:pt x="1" y="9622"/>
                </a:lnTo>
                <a:lnTo>
                  <a:pt x="52044" y="9622"/>
                </a:lnTo>
                <a:cubicBezTo>
                  <a:pt x="54699" y="9622"/>
                  <a:pt x="56857" y="7469"/>
                  <a:pt x="56852" y="4808"/>
                </a:cubicBezTo>
                <a:cubicBezTo>
                  <a:pt x="56852" y="2153"/>
                  <a:pt x="54699" y="0"/>
                  <a:pt x="520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4"/>
          <p:cNvSpPr/>
          <p:nvPr/>
        </p:nvSpPr>
        <p:spPr>
          <a:xfrm>
            <a:off x="2190775" y="953150"/>
            <a:ext cx="1326300" cy="468600"/>
          </a:xfrm>
          <a:prstGeom prst="roundRect">
            <a:avLst>
              <a:gd fmla="val 10788"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4"/>
          <p:cNvSpPr txBox="1"/>
          <p:nvPr>
            <p:ph type="title"/>
          </p:nvPr>
        </p:nvSpPr>
        <p:spPr>
          <a:xfrm>
            <a:off x="539850" y="304250"/>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Collaboration</a:t>
            </a:r>
            <a:endParaRPr/>
          </a:p>
        </p:txBody>
      </p:sp>
      <p:sp>
        <p:nvSpPr>
          <p:cNvPr id="1654" name="Google Shape;1654;p24"/>
          <p:cNvSpPr txBox="1"/>
          <p:nvPr/>
        </p:nvSpPr>
        <p:spPr>
          <a:xfrm>
            <a:off x="3593277" y="998597"/>
            <a:ext cx="3361800" cy="37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dk1"/>
                </a:solidFill>
                <a:latin typeface="Fira Sans"/>
                <a:ea typeface="Fira Sans"/>
                <a:cs typeface="Fira Sans"/>
                <a:sym typeface="Fira Sans"/>
              </a:rPr>
              <a:t>We used teams to regularly connect and discuss our issues and progress.</a:t>
            </a:r>
            <a:endParaRPr sz="1200">
              <a:latin typeface="Fira Sans"/>
              <a:ea typeface="Fira Sans"/>
              <a:cs typeface="Fira Sans"/>
              <a:sym typeface="Fira Sans"/>
            </a:endParaRPr>
          </a:p>
        </p:txBody>
      </p:sp>
      <p:sp>
        <p:nvSpPr>
          <p:cNvPr id="1655" name="Google Shape;1655;p24"/>
          <p:cNvSpPr txBox="1"/>
          <p:nvPr/>
        </p:nvSpPr>
        <p:spPr>
          <a:xfrm>
            <a:off x="2346325" y="1010876"/>
            <a:ext cx="1018200" cy="34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FFFFFF"/>
                </a:solidFill>
                <a:latin typeface="Fira Sans Extra Condensed SemiBold"/>
                <a:ea typeface="Fira Sans Extra Condensed SemiBold"/>
                <a:cs typeface="Fira Sans Extra Condensed SemiBold"/>
                <a:sym typeface="Fira Sans Extra Condensed SemiBold"/>
              </a:rPr>
              <a:t>MS Teams</a:t>
            </a:r>
            <a:endParaRPr sz="1700">
              <a:solidFill>
                <a:srgbClr val="FFFFFF"/>
              </a:solidFill>
              <a:latin typeface="Fira Sans Extra Condensed SemiBold"/>
              <a:ea typeface="Fira Sans Extra Condensed SemiBold"/>
              <a:cs typeface="Fira Sans Extra Condensed SemiBold"/>
              <a:sym typeface="Fira Sans Extra Condensed SemiBold"/>
            </a:endParaRPr>
          </a:p>
        </p:txBody>
      </p:sp>
      <p:pic>
        <p:nvPicPr>
          <p:cNvPr id="1656" name="Google Shape;1656;p24"/>
          <p:cNvPicPr preferRelativeResize="0"/>
          <p:nvPr/>
        </p:nvPicPr>
        <p:blipFill>
          <a:blip r:embed="rId3">
            <a:alphaModFix/>
          </a:blip>
          <a:stretch>
            <a:fillRect/>
          </a:stretch>
        </p:blipFill>
        <p:spPr>
          <a:xfrm>
            <a:off x="1707224" y="1545800"/>
            <a:ext cx="5729551" cy="3399375"/>
          </a:xfrm>
          <a:prstGeom prst="rect">
            <a:avLst/>
          </a:prstGeom>
          <a:noFill/>
          <a:ln>
            <a:noFill/>
          </a:ln>
        </p:spPr>
      </p:pic>
      <p:grpSp>
        <p:nvGrpSpPr>
          <p:cNvPr id="1657" name="Google Shape;1657;p24"/>
          <p:cNvGrpSpPr/>
          <p:nvPr/>
        </p:nvGrpSpPr>
        <p:grpSpPr>
          <a:xfrm>
            <a:off x="23014" y="1373173"/>
            <a:ext cx="1637394" cy="2976821"/>
            <a:chOff x="739550" y="1490484"/>
            <a:chExt cx="1671151" cy="2996599"/>
          </a:xfrm>
        </p:grpSpPr>
        <p:sp>
          <p:nvSpPr>
            <p:cNvPr id="1658" name="Google Shape;1658;p24"/>
            <p:cNvSpPr/>
            <p:nvPr/>
          </p:nvSpPr>
          <p:spPr>
            <a:xfrm>
              <a:off x="903770" y="1492261"/>
              <a:ext cx="1314280" cy="849536"/>
            </a:xfrm>
            <a:custGeom>
              <a:rect b="b" l="l" r="r" t="t"/>
              <a:pathLst>
                <a:path extrusionOk="0" h="3347" w="5178">
                  <a:moveTo>
                    <a:pt x="484" y="1"/>
                  </a:moveTo>
                  <a:cubicBezTo>
                    <a:pt x="359" y="840"/>
                    <a:pt x="178" y="1656"/>
                    <a:pt x="48" y="2521"/>
                  </a:cubicBezTo>
                  <a:cubicBezTo>
                    <a:pt x="20" y="2740"/>
                    <a:pt x="4" y="2959"/>
                    <a:pt x="1" y="3178"/>
                  </a:cubicBezTo>
                  <a:cubicBezTo>
                    <a:pt x="165" y="3192"/>
                    <a:pt x="330" y="3196"/>
                    <a:pt x="494" y="3196"/>
                  </a:cubicBezTo>
                  <a:cubicBezTo>
                    <a:pt x="791" y="3196"/>
                    <a:pt x="1088" y="3182"/>
                    <a:pt x="1384" y="3182"/>
                  </a:cubicBezTo>
                  <a:cubicBezTo>
                    <a:pt x="1508" y="3182"/>
                    <a:pt x="1633" y="3184"/>
                    <a:pt x="1757" y="3192"/>
                  </a:cubicBezTo>
                  <a:cubicBezTo>
                    <a:pt x="1882" y="3199"/>
                    <a:pt x="2000" y="3219"/>
                    <a:pt x="2125" y="3225"/>
                  </a:cubicBezTo>
                  <a:cubicBezTo>
                    <a:pt x="3143" y="3237"/>
                    <a:pt x="4159" y="3292"/>
                    <a:pt x="5177" y="3346"/>
                  </a:cubicBezTo>
                  <a:cubicBezTo>
                    <a:pt x="5170" y="2948"/>
                    <a:pt x="5111" y="2559"/>
                    <a:pt x="5043" y="2153"/>
                  </a:cubicBezTo>
                  <a:cubicBezTo>
                    <a:pt x="5030" y="2075"/>
                    <a:pt x="5010" y="1997"/>
                    <a:pt x="4997" y="1917"/>
                  </a:cubicBezTo>
                  <a:cubicBezTo>
                    <a:pt x="4882" y="1258"/>
                    <a:pt x="4760" y="638"/>
                    <a:pt x="4634" y="1"/>
                  </a:cubicBezTo>
                  <a:close/>
                </a:path>
              </a:pathLst>
            </a:custGeom>
            <a:solidFill>
              <a:srgbClr val="CAF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4"/>
            <p:cNvSpPr/>
            <p:nvPr/>
          </p:nvSpPr>
          <p:spPr>
            <a:xfrm>
              <a:off x="2076573" y="1492261"/>
              <a:ext cx="197218" cy="852581"/>
            </a:xfrm>
            <a:custGeom>
              <a:rect b="b" l="l" r="r" t="t"/>
              <a:pathLst>
                <a:path extrusionOk="0" h="3359" w="777">
                  <a:moveTo>
                    <a:pt x="1" y="1"/>
                  </a:moveTo>
                  <a:cubicBezTo>
                    <a:pt x="127" y="638"/>
                    <a:pt x="249" y="1260"/>
                    <a:pt x="364" y="1917"/>
                  </a:cubicBezTo>
                  <a:cubicBezTo>
                    <a:pt x="377" y="1997"/>
                    <a:pt x="397" y="2075"/>
                    <a:pt x="410" y="2153"/>
                  </a:cubicBezTo>
                  <a:cubicBezTo>
                    <a:pt x="478" y="2559"/>
                    <a:pt x="537" y="2948"/>
                    <a:pt x="542" y="3346"/>
                  </a:cubicBezTo>
                  <a:lnTo>
                    <a:pt x="777" y="3358"/>
                  </a:lnTo>
                  <a:cubicBezTo>
                    <a:pt x="707" y="1324"/>
                    <a:pt x="183" y="1"/>
                    <a:pt x="183"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4"/>
            <p:cNvSpPr/>
            <p:nvPr/>
          </p:nvSpPr>
          <p:spPr>
            <a:xfrm>
              <a:off x="833463" y="1492261"/>
              <a:ext cx="1445759" cy="2994822"/>
            </a:xfrm>
            <a:custGeom>
              <a:rect b="b" l="l" r="r" t="t"/>
              <a:pathLst>
                <a:path extrusionOk="0" h="11799" w="5696">
                  <a:moveTo>
                    <a:pt x="603" y="1"/>
                  </a:moveTo>
                  <a:cubicBezTo>
                    <a:pt x="603" y="1"/>
                    <a:pt x="0" y="1522"/>
                    <a:pt x="0" y="3807"/>
                  </a:cubicBezTo>
                  <a:cubicBezTo>
                    <a:pt x="0" y="5563"/>
                    <a:pt x="957" y="6296"/>
                    <a:pt x="2017" y="6540"/>
                  </a:cubicBezTo>
                  <a:cubicBezTo>
                    <a:pt x="2058" y="6669"/>
                    <a:pt x="2194" y="6883"/>
                    <a:pt x="2642" y="6935"/>
                  </a:cubicBezTo>
                  <a:lnTo>
                    <a:pt x="2642" y="10619"/>
                  </a:lnTo>
                  <a:cubicBezTo>
                    <a:pt x="2465" y="10666"/>
                    <a:pt x="2192" y="10792"/>
                    <a:pt x="1904" y="11133"/>
                  </a:cubicBezTo>
                  <a:cubicBezTo>
                    <a:pt x="792" y="11195"/>
                    <a:pt x="797" y="11798"/>
                    <a:pt x="797" y="11798"/>
                  </a:cubicBezTo>
                  <a:lnTo>
                    <a:pt x="4898" y="11798"/>
                  </a:lnTo>
                  <a:cubicBezTo>
                    <a:pt x="4898" y="11798"/>
                    <a:pt x="4905" y="11195"/>
                    <a:pt x="3790" y="11133"/>
                  </a:cubicBezTo>
                  <a:cubicBezTo>
                    <a:pt x="3502" y="10792"/>
                    <a:pt x="3231" y="10666"/>
                    <a:pt x="3052" y="10619"/>
                  </a:cubicBezTo>
                  <a:lnTo>
                    <a:pt x="3052" y="6935"/>
                  </a:lnTo>
                  <a:cubicBezTo>
                    <a:pt x="3502" y="6883"/>
                    <a:pt x="3637" y="6669"/>
                    <a:pt x="3679" y="6540"/>
                  </a:cubicBezTo>
                  <a:cubicBezTo>
                    <a:pt x="4739" y="6296"/>
                    <a:pt x="5696" y="5564"/>
                    <a:pt x="5696" y="3807"/>
                  </a:cubicBezTo>
                  <a:cubicBezTo>
                    <a:pt x="5696" y="3654"/>
                    <a:pt x="5692" y="3504"/>
                    <a:pt x="5687" y="3358"/>
                  </a:cubicBezTo>
                  <a:lnTo>
                    <a:pt x="5452" y="3346"/>
                  </a:lnTo>
                  <a:lnTo>
                    <a:pt x="5452" y="3346"/>
                  </a:lnTo>
                  <a:cubicBezTo>
                    <a:pt x="5452" y="3346"/>
                    <a:pt x="5452" y="3346"/>
                    <a:pt x="5452" y="3346"/>
                  </a:cubicBezTo>
                  <a:cubicBezTo>
                    <a:pt x="4436" y="3292"/>
                    <a:pt x="3418" y="3237"/>
                    <a:pt x="2402" y="3225"/>
                  </a:cubicBezTo>
                  <a:cubicBezTo>
                    <a:pt x="2275" y="3219"/>
                    <a:pt x="2159" y="3199"/>
                    <a:pt x="2032" y="3192"/>
                  </a:cubicBezTo>
                  <a:cubicBezTo>
                    <a:pt x="1906" y="3184"/>
                    <a:pt x="1779" y="3181"/>
                    <a:pt x="1652" y="3181"/>
                  </a:cubicBezTo>
                  <a:cubicBezTo>
                    <a:pt x="1355" y="3181"/>
                    <a:pt x="1058" y="3196"/>
                    <a:pt x="761" y="3196"/>
                  </a:cubicBezTo>
                  <a:cubicBezTo>
                    <a:pt x="600" y="3196"/>
                    <a:pt x="438" y="3192"/>
                    <a:pt x="276" y="3178"/>
                  </a:cubicBezTo>
                  <a:cubicBezTo>
                    <a:pt x="280" y="2959"/>
                    <a:pt x="295" y="2740"/>
                    <a:pt x="323" y="2521"/>
                  </a:cubicBezTo>
                  <a:cubicBezTo>
                    <a:pt x="453" y="1656"/>
                    <a:pt x="636" y="840"/>
                    <a:pt x="761"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4"/>
            <p:cNvSpPr/>
            <p:nvPr/>
          </p:nvSpPr>
          <p:spPr>
            <a:xfrm>
              <a:off x="739550" y="2144319"/>
              <a:ext cx="1671151" cy="956648"/>
            </a:xfrm>
            <a:custGeom>
              <a:rect b="b" l="l" r="r" t="t"/>
              <a:pathLst>
                <a:path extrusionOk="0" h="3769" w="6584">
                  <a:moveTo>
                    <a:pt x="681" y="1"/>
                  </a:moveTo>
                  <a:cubicBezTo>
                    <a:pt x="681" y="1"/>
                    <a:pt x="0" y="3768"/>
                    <a:pt x="3292" y="3768"/>
                  </a:cubicBezTo>
                  <a:cubicBezTo>
                    <a:pt x="6583" y="3768"/>
                    <a:pt x="5736" y="1"/>
                    <a:pt x="5736"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4"/>
            <p:cNvSpPr/>
            <p:nvPr/>
          </p:nvSpPr>
          <p:spPr>
            <a:xfrm>
              <a:off x="1120277" y="2204728"/>
              <a:ext cx="1197777" cy="835322"/>
            </a:xfrm>
            <a:custGeom>
              <a:rect b="b" l="l" r="r" t="t"/>
              <a:pathLst>
                <a:path extrusionOk="0" h="3291" w="4719">
                  <a:moveTo>
                    <a:pt x="3760" y="1"/>
                  </a:moveTo>
                  <a:lnTo>
                    <a:pt x="1" y="2064"/>
                  </a:lnTo>
                  <a:cubicBezTo>
                    <a:pt x="1" y="2064"/>
                    <a:pt x="641" y="3291"/>
                    <a:pt x="1866" y="3291"/>
                  </a:cubicBezTo>
                  <a:cubicBezTo>
                    <a:pt x="2161" y="3291"/>
                    <a:pt x="2490" y="3219"/>
                    <a:pt x="2853" y="3042"/>
                  </a:cubicBezTo>
                  <a:cubicBezTo>
                    <a:pt x="4718" y="2130"/>
                    <a:pt x="3760" y="1"/>
                    <a:pt x="3760"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4"/>
            <p:cNvSpPr/>
            <p:nvPr/>
          </p:nvSpPr>
          <p:spPr>
            <a:xfrm>
              <a:off x="1169772" y="2231632"/>
              <a:ext cx="1075943" cy="753592"/>
            </a:xfrm>
            <a:custGeom>
              <a:rect b="b" l="l" r="r" t="t"/>
              <a:pathLst>
                <a:path extrusionOk="0" h="2969" w="4239">
                  <a:moveTo>
                    <a:pt x="3370" y="1"/>
                  </a:moveTo>
                  <a:lnTo>
                    <a:pt x="0" y="1852"/>
                  </a:lnTo>
                  <a:cubicBezTo>
                    <a:pt x="0" y="1852"/>
                    <a:pt x="583" y="2968"/>
                    <a:pt x="1688" y="2968"/>
                  </a:cubicBezTo>
                  <a:cubicBezTo>
                    <a:pt x="1952" y="2968"/>
                    <a:pt x="2245" y="2905"/>
                    <a:pt x="2568" y="2747"/>
                  </a:cubicBezTo>
                  <a:cubicBezTo>
                    <a:pt x="4239" y="1929"/>
                    <a:pt x="3370" y="1"/>
                    <a:pt x="3370"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4"/>
            <p:cNvSpPr/>
            <p:nvPr/>
          </p:nvSpPr>
          <p:spPr>
            <a:xfrm>
              <a:off x="1571820" y="2512101"/>
              <a:ext cx="426671" cy="430225"/>
            </a:xfrm>
            <a:custGeom>
              <a:rect b="b" l="l" r="r" t="t"/>
              <a:pathLst>
                <a:path extrusionOk="0" h="1695" w="1681">
                  <a:moveTo>
                    <a:pt x="68" y="1"/>
                  </a:moveTo>
                  <a:cubicBezTo>
                    <a:pt x="58" y="1"/>
                    <a:pt x="50" y="2"/>
                    <a:pt x="44" y="6"/>
                  </a:cubicBezTo>
                  <a:cubicBezTo>
                    <a:pt x="13" y="51"/>
                    <a:pt x="0" y="106"/>
                    <a:pt x="13" y="160"/>
                  </a:cubicBezTo>
                  <a:cubicBezTo>
                    <a:pt x="28" y="261"/>
                    <a:pt x="119" y="839"/>
                    <a:pt x="193" y="1209"/>
                  </a:cubicBezTo>
                  <a:cubicBezTo>
                    <a:pt x="244" y="1460"/>
                    <a:pt x="296" y="1695"/>
                    <a:pt x="529" y="1695"/>
                  </a:cubicBezTo>
                  <a:cubicBezTo>
                    <a:pt x="641" y="1695"/>
                    <a:pt x="796" y="1640"/>
                    <a:pt x="1013" y="1506"/>
                  </a:cubicBezTo>
                  <a:cubicBezTo>
                    <a:pt x="1680" y="1093"/>
                    <a:pt x="1315" y="984"/>
                    <a:pt x="1060" y="721"/>
                  </a:cubicBezTo>
                  <a:cubicBezTo>
                    <a:pt x="818" y="475"/>
                    <a:pt x="233" y="1"/>
                    <a:pt x="6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4"/>
            <p:cNvSpPr/>
            <p:nvPr/>
          </p:nvSpPr>
          <p:spPr>
            <a:xfrm>
              <a:off x="1296173" y="2528599"/>
              <a:ext cx="329458" cy="432002"/>
            </a:xfrm>
            <a:custGeom>
              <a:rect b="b" l="l" r="r" t="t"/>
              <a:pathLst>
                <a:path extrusionOk="0" h="1702" w="1298">
                  <a:moveTo>
                    <a:pt x="988" y="1"/>
                  </a:moveTo>
                  <a:cubicBezTo>
                    <a:pt x="962" y="1"/>
                    <a:pt x="934" y="25"/>
                    <a:pt x="908" y="45"/>
                  </a:cubicBezTo>
                  <a:cubicBezTo>
                    <a:pt x="859" y="78"/>
                    <a:pt x="569" y="338"/>
                    <a:pt x="284" y="703"/>
                  </a:cubicBezTo>
                  <a:cubicBezTo>
                    <a:pt x="1" y="1066"/>
                    <a:pt x="69" y="1205"/>
                    <a:pt x="175" y="1311"/>
                  </a:cubicBezTo>
                  <a:cubicBezTo>
                    <a:pt x="281" y="1417"/>
                    <a:pt x="465" y="1526"/>
                    <a:pt x="807" y="1660"/>
                  </a:cubicBezTo>
                  <a:cubicBezTo>
                    <a:pt x="882" y="1689"/>
                    <a:pt x="948" y="1702"/>
                    <a:pt x="1005" y="1702"/>
                  </a:cubicBezTo>
                  <a:cubicBezTo>
                    <a:pt x="1210" y="1702"/>
                    <a:pt x="1298" y="1540"/>
                    <a:pt x="1258" y="1375"/>
                  </a:cubicBezTo>
                  <a:cubicBezTo>
                    <a:pt x="1208" y="1163"/>
                    <a:pt x="1041" y="54"/>
                    <a:pt x="1041" y="54"/>
                  </a:cubicBezTo>
                  <a:cubicBezTo>
                    <a:pt x="1025" y="14"/>
                    <a:pt x="1007" y="1"/>
                    <a:pt x="98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4"/>
            <p:cNvSpPr/>
            <p:nvPr/>
          </p:nvSpPr>
          <p:spPr>
            <a:xfrm>
              <a:off x="1604055" y="2471490"/>
              <a:ext cx="468044" cy="296969"/>
            </a:xfrm>
            <a:custGeom>
              <a:rect b="b" l="l" r="r" t="t"/>
              <a:pathLst>
                <a:path extrusionOk="0" h="1170" w="1844">
                  <a:moveTo>
                    <a:pt x="342" y="0"/>
                  </a:moveTo>
                  <a:cubicBezTo>
                    <a:pt x="180" y="0"/>
                    <a:pt x="61" y="4"/>
                    <a:pt x="47" y="16"/>
                  </a:cubicBezTo>
                  <a:cubicBezTo>
                    <a:pt x="0" y="56"/>
                    <a:pt x="155" y="164"/>
                    <a:pt x="270" y="252"/>
                  </a:cubicBezTo>
                  <a:cubicBezTo>
                    <a:pt x="386" y="339"/>
                    <a:pt x="1060" y="918"/>
                    <a:pt x="1214" y="1065"/>
                  </a:cubicBezTo>
                  <a:cubicBezTo>
                    <a:pt x="1294" y="1139"/>
                    <a:pt x="1350" y="1169"/>
                    <a:pt x="1394" y="1169"/>
                  </a:cubicBezTo>
                  <a:cubicBezTo>
                    <a:pt x="1438" y="1169"/>
                    <a:pt x="1470" y="1141"/>
                    <a:pt x="1503" y="1098"/>
                  </a:cubicBezTo>
                  <a:cubicBezTo>
                    <a:pt x="1635" y="919"/>
                    <a:pt x="1723" y="713"/>
                    <a:pt x="1765" y="494"/>
                  </a:cubicBezTo>
                  <a:cubicBezTo>
                    <a:pt x="1844" y="70"/>
                    <a:pt x="1708" y="11"/>
                    <a:pt x="1565" y="11"/>
                  </a:cubicBezTo>
                  <a:cubicBezTo>
                    <a:pt x="1509" y="11"/>
                    <a:pt x="1453" y="20"/>
                    <a:pt x="1407" y="20"/>
                  </a:cubicBezTo>
                  <a:cubicBezTo>
                    <a:pt x="1404" y="20"/>
                    <a:pt x="1400" y="20"/>
                    <a:pt x="1397" y="20"/>
                  </a:cubicBezTo>
                  <a:cubicBezTo>
                    <a:pt x="1262" y="20"/>
                    <a:pt x="697" y="0"/>
                    <a:pt x="342"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4"/>
            <p:cNvSpPr/>
            <p:nvPr/>
          </p:nvSpPr>
          <p:spPr>
            <a:xfrm>
              <a:off x="1623345" y="2241024"/>
              <a:ext cx="430986" cy="217524"/>
            </a:xfrm>
            <a:custGeom>
              <a:rect b="b" l="l" r="r" t="t"/>
              <a:pathLst>
                <a:path extrusionOk="0" h="857" w="1698">
                  <a:moveTo>
                    <a:pt x="1521" y="0"/>
                  </a:moveTo>
                  <a:lnTo>
                    <a:pt x="1" y="834"/>
                  </a:lnTo>
                  <a:cubicBezTo>
                    <a:pt x="105" y="846"/>
                    <a:pt x="705" y="857"/>
                    <a:pt x="1119" y="857"/>
                  </a:cubicBezTo>
                  <a:cubicBezTo>
                    <a:pt x="1284" y="857"/>
                    <a:pt x="1419" y="855"/>
                    <a:pt x="1481" y="851"/>
                  </a:cubicBezTo>
                  <a:cubicBezTo>
                    <a:pt x="1698" y="839"/>
                    <a:pt x="1696" y="737"/>
                    <a:pt x="1682" y="551"/>
                  </a:cubicBezTo>
                  <a:cubicBezTo>
                    <a:pt x="1668" y="363"/>
                    <a:pt x="1521" y="0"/>
                    <a:pt x="1521"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4"/>
            <p:cNvSpPr/>
            <p:nvPr/>
          </p:nvSpPr>
          <p:spPr>
            <a:xfrm>
              <a:off x="1194900" y="2508547"/>
              <a:ext cx="326413" cy="276664"/>
            </a:xfrm>
            <a:custGeom>
              <a:rect b="b" l="l" r="r" t="t"/>
              <a:pathLst>
                <a:path extrusionOk="0" h="1090" w="1286">
                  <a:moveTo>
                    <a:pt x="1286" y="1"/>
                  </a:moveTo>
                  <a:lnTo>
                    <a:pt x="0" y="707"/>
                  </a:lnTo>
                  <a:cubicBezTo>
                    <a:pt x="0" y="707"/>
                    <a:pt x="122" y="949"/>
                    <a:pt x="216" y="1050"/>
                  </a:cubicBezTo>
                  <a:cubicBezTo>
                    <a:pt x="242" y="1078"/>
                    <a:pt x="268" y="1090"/>
                    <a:pt x="294" y="1090"/>
                  </a:cubicBezTo>
                  <a:cubicBezTo>
                    <a:pt x="357" y="1090"/>
                    <a:pt x="416" y="1018"/>
                    <a:pt x="466" y="956"/>
                  </a:cubicBezTo>
                  <a:cubicBezTo>
                    <a:pt x="534" y="869"/>
                    <a:pt x="1286" y="1"/>
                    <a:pt x="1286"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4"/>
            <p:cNvSpPr/>
            <p:nvPr/>
          </p:nvSpPr>
          <p:spPr>
            <a:xfrm>
              <a:off x="1611162" y="2576824"/>
              <a:ext cx="154069" cy="138078"/>
            </a:xfrm>
            <a:custGeom>
              <a:rect b="b" l="l" r="r" t="t"/>
              <a:pathLst>
                <a:path extrusionOk="0" h="544" w="607">
                  <a:moveTo>
                    <a:pt x="49" y="1"/>
                  </a:moveTo>
                  <a:cubicBezTo>
                    <a:pt x="49" y="1"/>
                    <a:pt x="0" y="543"/>
                    <a:pt x="284" y="543"/>
                  </a:cubicBezTo>
                  <a:cubicBezTo>
                    <a:pt x="290" y="543"/>
                    <a:pt x="296" y="543"/>
                    <a:pt x="302" y="543"/>
                  </a:cubicBezTo>
                  <a:cubicBezTo>
                    <a:pt x="606" y="517"/>
                    <a:pt x="591" y="108"/>
                    <a:pt x="49"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4"/>
            <p:cNvSpPr/>
            <p:nvPr/>
          </p:nvSpPr>
          <p:spPr>
            <a:xfrm>
              <a:off x="1708374" y="2501441"/>
              <a:ext cx="177166" cy="107112"/>
            </a:xfrm>
            <a:custGeom>
              <a:rect b="b" l="l" r="r" t="t"/>
              <a:pathLst>
                <a:path extrusionOk="0" h="422" w="698">
                  <a:moveTo>
                    <a:pt x="305" y="0"/>
                  </a:moveTo>
                  <a:cubicBezTo>
                    <a:pt x="219" y="0"/>
                    <a:pt x="117" y="20"/>
                    <a:pt x="1" y="68"/>
                  </a:cubicBezTo>
                  <a:cubicBezTo>
                    <a:pt x="1" y="68"/>
                    <a:pt x="193" y="421"/>
                    <a:pt x="397" y="421"/>
                  </a:cubicBezTo>
                  <a:cubicBezTo>
                    <a:pt x="436" y="421"/>
                    <a:pt x="475" y="408"/>
                    <a:pt x="513" y="378"/>
                  </a:cubicBezTo>
                  <a:cubicBezTo>
                    <a:pt x="697" y="231"/>
                    <a:pt x="596" y="0"/>
                    <a:pt x="305" y="0"/>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4"/>
            <p:cNvSpPr/>
            <p:nvPr/>
          </p:nvSpPr>
          <p:spPr>
            <a:xfrm>
              <a:off x="1320540" y="2487988"/>
              <a:ext cx="106097" cy="106351"/>
            </a:xfrm>
            <a:custGeom>
              <a:rect b="b" l="l" r="r" t="t"/>
              <a:pathLst>
                <a:path extrusionOk="0" h="419" w="418">
                  <a:moveTo>
                    <a:pt x="210" y="69"/>
                  </a:moveTo>
                  <a:cubicBezTo>
                    <a:pt x="278" y="69"/>
                    <a:pt x="327" y="157"/>
                    <a:pt x="332" y="217"/>
                  </a:cubicBezTo>
                  <a:cubicBezTo>
                    <a:pt x="336" y="292"/>
                    <a:pt x="277" y="354"/>
                    <a:pt x="200" y="354"/>
                  </a:cubicBezTo>
                  <a:cubicBezTo>
                    <a:pt x="129" y="351"/>
                    <a:pt x="77" y="278"/>
                    <a:pt x="80" y="210"/>
                  </a:cubicBezTo>
                  <a:cubicBezTo>
                    <a:pt x="82" y="142"/>
                    <a:pt x="138" y="88"/>
                    <a:pt x="200" y="69"/>
                  </a:cubicBezTo>
                  <a:cubicBezTo>
                    <a:pt x="203" y="69"/>
                    <a:pt x="206" y="69"/>
                    <a:pt x="210" y="69"/>
                  </a:cubicBezTo>
                  <a:close/>
                  <a:moveTo>
                    <a:pt x="214" y="0"/>
                  </a:moveTo>
                  <a:cubicBezTo>
                    <a:pt x="211" y="0"/>
                    <a:pt x="208" y="1"/>
                    <a:pt x="205" y="2"/>
                  </a:cubicBezTo>
                  <a:cubicBezTo>
                    <a:pt x="200" y="2"/>
                    <a:pt x="195" y="3"/>
                    <a:pt x="190" y="3"/>
                  </a:cubicBezTo>
                  <a:cubicBezTo>
                    <a:pt x="181" y="5"/>
                    <a:pt x="174" y="7"/>
                    <a:pt x="167" y="10"/>
                  </a:cubicBezTo>
                  <a:cubicBezTo>
                    <a:pt x="164" y="10"/>
                    <a:pt x="162" y="12"/>
                    <a:pt x="158" y="14"/>
                  </a:cubicBezTo>
                  <a:cubicBezTo>
                    <a:pt x="94" y="40"/>
                    <a:pt x="46" y="92"/>
                    <a:pt x="23" y="156"/>
                  </a:cubicBezTo>
                  <a:cubicBezTo>
                    <a:pt x="0" y="238"/>
                    <a:pt x="26" y="325"/>
                    <a:pt x="92" y="379"/>
                  </a:cubicBezTo>
                  <a:cubicBezTo>
                    <a:pt x="125" y="405"/>
                    <a:pt x="166" y="419"/>
                    <a:pt x="207" y="419"/>
                  </a:cubicBezTo>
                  <a:cubicBezTo>
                    <a:pt x="246" y="419"/>
                    <a:pt x="284" y="407"/>
                    <a:pt x="317" y="382"/>
                  </a:cubicBezTo>
                  <a:cubicBezTo>
                    <a:pt x="389" y="330"/>
                    <a:pt x="417" y="236"/>
                    <a:pt x="384" y="154"/>
                  </a:cubicBezTo>
                  <a:cubicBezTo>
                    <a:pt x="360" y="85"/>
                    <a:pt x="299" y="12"/>
                    <a:pt x="224" y="3"/>
                  </a:cubicBezTo>
                  <a:cubicBezTo>
                    <a:pt x="221" y="1"/>
                    <a:pt x="218" y="0"/>
                    <a:pt x="214"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4"/>
            <p:cNvSpPr/>
            <p:nvPr/>
          </p:nvSpPr>
          <p:spPr>
            <a:xfrm>
              <a:off x="1361912" y="2378847"/>
              <a:ext cx="66501" cy="62694"/>
            </a:xfrm>
            <a:custGeom>
              <a:rect b="b" l="l" r="r" t="t"/>
              <a:pathLst>
                <a:path extrusionOk="0" h="247" w="262">
                  <a:moveTo>
                    <a:pt x="138" y="65"/>
                  </a:moveTo>
                  <a:cubicBezTo>
                    <a:pt x="139" y="65"/>
                    <a:pt x="140" y="65"/>
                    <a:pt x="141" y="65"/>
                  </a:cubicBezTo>
                  <a:cubicBezTo>
                    <a:pt x="202" y="80"/>
                    <a:pt x="204" y="178"/>
                    <a:pt x="136" y="178"/>
                  </a:cubicBezTo>
                  <a:cubicBezTo>
                    <a:pt x="134" y="178"/>
                    <a:pt x="132" y="178"/>
                    <a:pt x="129" y="178"/>
                  </a:cubicBezTo>
                  <a:lnTo>
                    <a:pt x="127" y="178"/>
                  </a:lnTo>
                  <a:cubicBezTo>
                    <a:pt x="98" y="178"/>
                    <a:pt x="74" y="155"/>
                    <a:pt x="74" y="126"/>
                  </a:cubicBezTo>
                  <a:cubicBezTo>
                    <a:pt x="75" y="91"/>
                    <a:pt x="103" y="65"/>
                    <a:pt x="138" y="65"/>
                  </a:cubicBezTo>
                  <a:close/>
                  <a:moveTo>
                    <a:pt x="140" y="1"/>
                  </a:moveTo>
                  <a:cubicBezTo>
                    <a:pt x="72" y="1"/>
                    <a:pt x="14" y="52"/>
                    <a:pt x="8" y="119"/>
                  </a:cubicBezTo>
                  <a:cubicBezTo>
                    <a:pt x="1" y="187"/>
                    <a:pt x="56" y="239"/>
                    <a:pt x="121" y="246"/>
                  </a:cubicBezTo>
                  <a:cubicBezTo>
                    <a:pt x="126" y="246"/>
                    <a:pt x="131" y="247"/>
                    <a:pt x="136" y="247"/>
                  </a:cubicBezTo>
                  <a:cubicBezTo>
                    <a:pt x="196" y="247"/>
                    <a:pt x="246" y="202"/>
                    <a:pt x="253" y="143"/>
                  </a:cubicBezTo>
                  <a:cubicBezTo>
                    <a:pt x="261" y="77"/>
                    <a:pt x="218" y="16"/>
                    <a:pt x="155" y="1"/>
                  </a:cubicBezTo>
                  <a:lnTo>
                    <a:pt x="147" y="1"/>
                  </a:lnTo>
                  <a:cubicBezTo>
                    <a:pt x="144" y="1"/>
                    <a:pt x="142" y="1"/>
                    <a:pt x="140" y="1"/>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4"/>
            <p:cNvSpPr/>
            <p:nvPr/>
          </p:nvSpPr>
          <p:spPr>
            <a:xfrm>
              <a:off x="1078144" y="2315900"/>
              <a:ext cx="159399" cy="160414"/>
            </a:xfrm>
            <a:custGeom>
              <a:rect b="b" l="l" r="r" t="t"/>
              <a:pathLst>
                <a:path extrusionOk="0" h="632" w="628">
                  <a:moveTo>
                    <a:pt x="318" y="69"/>
                  </a:moveTo>
                  <a:cubicBezTo>
                    <a:pt x="346" y="69"/>
                    <a:pt x="375" y="72"/>
                    <a:pt x="401" y="79"/>
                  </a:cubicBezTo>
                  <a:cubicBezTo>
                    <a:pt x="453" y="94"/>
                    <a:pt x="493" y="132"/>
                    <a:pt x="512" y="181"/>
                  </a:cubicBezTo>
                  <a:cubicBezTo>
                    <a:pt x="556" y="277"/>
                    <a:pt x="552" y="402"/>
                    <a:pt x="485" y="485"/>
                  </a:cubicBezTo>
                  <a:cubicBezTo>
                    <a:pt x="443" y="536"/>
                    <a:pt x="378" y="568"/>
                    <a:pt x="313" y="568"/>
                  </a:cubicBezTo>
                  <a:cubicBezTo>
                    <a:pt x="285" y="568"/>
                    <a:pt x="256" y="561"/>
                    <a:pt x="229" y="548"/>
                  </a:cubicBezTo>
                  <a:cubicBezTo>
                    <a:pt x="139" y="496"/>
                    <a:pt x="82" y="402"/>
                    <a:pt x="78" y="299"/>
                  </a:cubicBezTo>
                  <a:cubicBezTo>
                    <a:pt x="76" y="181"/>
                    <a:pt x="179" y="119"/>
                    <a:pt x="271" y="72"/>
                  </a:cubicBezTo>
                  <a:cubicBezTo>
                    <a:pt x="287" y="70"/>
                    <a:pt x="302" y="69"/>
                    <a:pt x="318" y="69"/>
                  </a:cubicBezTo>
                  <a:close/>
                  <a:moveTo>
                    <a:pt x="274" y="0"/>
                  </a:moveTo>
                  <a:cubicBezTo>
                    <a:pt x="268" y="0"/>
                    <a:pt x="263" y="1"/>
                    <a:pt x="259" y="4"/>
                  </a:cubicBezTo>
                  <a:lnTo>
                    <a:pt x="254" y="7"/>
                  </a:lnTo>
                  <a:lnTo>
                    <a:pt x="245" y="7"/>
                  </a:lnTo>
                  <a:cubicBezTo>
                    <a:pt x="235" y="7"/>
                    <a:pt x="224" y="14"/>
                    <a:pt x="219" y="25"/>
                  </a:cubicBezTo>
                  <a:cubicBezTo>
                    <a:pt x="123" y="77"/>
                    <a:pt x="30" y="145"/>
                    <a:pt x="16" y="261"/>
                  </a:cubicBezTo>
                  <a:cubicBezTo>
                    <a:pt x="0" y="386"/>
                    <a:pt x="71" y="523"/>
                    <a:pt x="175" y="591"/>
                  </a:cubicBezTo>
                  <a:cubicBezTo>
                    <a:pt x="218" y="619"/>
                    <a:pt x="266" y="632"/>
                    <a:pt x="313" y="632"/>
                  </a:cubicBezTo>
                  <a:cubicBezTo>
                    <a:pt x="381" y="632"/>
                    <a:pt x="448" y="606"/>
                    <a:pt x="502" y="560"/>
                  </a:cubicBezTo>
                  <a:cubicBezTo>
                    <a:pt x="603" y="473"/>
                    <a:pt x="627" y="324"/>
                    <a:pt x="589" y="200"/>
                  </a:cubicBezTo>
                  <a:cubicBezTo>
                    <a:pt x="568" y="132"/>
                    <a:pt x="530" y="66"/>
                    <a:pt x="466" y="33"/>
                  </a:cubicBezTo>
                  <a:cubicBezTo>
                    <a:pt x="420" y="12"/>
                    <a:pt x="371" y="3"/>
                    <a:pt x="322" y="3"/>
                  </a:cubicBezTo>
                  <a:cubicBezTo>
                    <a:pt x="311" y="3"/>
                    <a:pt x="300" y="3"/>
                    <a:pt x="288" y="4"/>
                  </a:cubicBezTo>
                  <a:cubicBezTo>
                    <a:pt x="284" y="1"/>
                    <a:pt x="279" y="0"/>
                    <a:pt x="274"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4"/>
            <p:cNvSpPr/>
            <p:nvPr/>
          </p:nvSpPr>
          <p:spPr>
            <a:xfrm>
              <a:off x="1572328" y="2329098"/>
              <a:ext cx="75638" cy="67770"/>
            </a:xfrm>
            <a:custGeom>
              <a:rect b="b" l="l" r="r" t="t"/>
              <a:pathLst>
                <a:path extrusionOk="0" h="267" w="298">
                  <a:moveTo>
                    <a:pt x="145" y="66"/>
                  </a:moveTo>
                  <a:cubicBezTo>
                    <a:pt x="173" y="66"/>
                    <a:pt x="200" y="82"/>
                    <a:pt x="210" y="108"/>
                  </a:cubicBezTo>
                  <a:cubicBezTo>
                    <a:pt x="223" y="143"/>
                    <a:pt x="209" y="179"/>
                    <a:pt x="177" y="197"/>
                  </a:cubicBezTo>
                  <a:cubicBezTo>
                    <a:pt x="171" y="199"/>
                    <a:pt x="164" y="200"/>
                    <a:pt x="157" y="200"/>
                  </a:cubicBezTo>
                  <a:cubicBezTo>
                    <a:pt x="124" y="200"/>
                    <a:pt x="96" y="174"/>
                    <a:pt x="97" y="140"/>
                  </a:cubicBezTo>
                  <a:cubicBezTo>
                    <a:pt x="97" y="131"/>
                    <a:pt x="94" y="124"/>
                    <a:pt x="89" y="117"/>
                  </a:cubicBezTo>
                  <a:cubicBezTo>
                    <a:pt x="91" y="96"/>
                    <a:pt x="103" y="79"/>
                    <a:pt x="122" y="70"/>
                  </a:cubicBezTo>
                  <a:cubicBezTo>
                    <a:pt x="129" y="67"/>
                    <a:pt x="137" y="66"/>
                    <a:pt x="145" y="66"/>
                  </a:cubicBezTo>
                  <a:close/>
                  <a:moveTo>
                    <a:pt x="146" y="0"/>
                  </a:moveTo>
                  <a:cubicBezTo>
                    <a:pt x="130" y="0"/>
                    <a:pt x="113" y="3"/>
                    <a:pt x="97" y="9"/>
                  </a:cubicBezTo>
                  <a:cubicBezTo>
                    <a:pt x="26" y="41"/>
                    <a:pt x="0" y="127"/>
                    <a:pt x="42" y="193"/>
                  </a:cubicBezTo>
                  <a:lnTo>
                    <a:pt x="44" y="197"/>
                  </a:lnTo>
                  <a:cubicBezTo>
                    <a:pt x="65" y="240"/>
                    <a:pt x="111" y="266"/>
                    <a:pt x="158" y="266"/>
                  </a:cubicBezTo>
                  <a:cubicBezTo>
                    <a:pt x="168" y="266"/>
                    <a:pt x="178" y="265"/>
                    <a:pt x="188" y="263"/>
                  </a:cubicBezTo>
                  <a:cubicBezTo>
                    <a:pt x="259" y="239"/>
                    <a:pt x="297" y="162"/>
                    <a:pt x="275" y="91"/>
                  </a:cubicBezTo>
                  <a:cubicBezTo>
                    <a:pt x="254" y="36"/>
                    <a:pt x="202" y="0"/>
                    <a:pt x="146"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4"/>
            <p:cNvSpPr/>
            <p:nvPr/>
          </p:nvSpPr>
          <p:spPr>
            <a:xfrm>
              <a:off x="1429936" y="2221480"/>
              <a:ext cx="109904" cy="93152"/>
            </a:xfrm>
            <a:custGeom>
              <a:rect b="b" l="l" r="r" t="t"/>
              <a:pathLst>
                <a:path extrusionOk="0" h="367" w="433">
                  <a:moveTo>
                    <a:pt x="238" y="66"/>
                  </a:moveTo>
                  <a:cubicBezTo>
                    <a:pt x="296" y="66"/>
                    <a:pt x="346" y="110"/>
                    <a:pt x="358" y="168"/>
                  </a:cubicBezTo>
                  <a:cubicBezTo>
                    <a:pt x="363" y="234"/>
                    <a:pt x="316" y="293"/>
                    <a:pt x="250" y="301"/>
                  </a:cubicBezTo>
                  <a:cubicBezTo>
                    <a:pt x="246" y="302"/>
                    <a:pt x="241" y="302"/>
                    <a:pt x="237" y="302"/>
                  </a:cubicBezTo>
                  <a:cubicBezTo>
                    <a:pt x="93" y="302"/>
                    <a:pt x="76" y="80"/>
                    <a:pt x="228" y="67"/>
                  </a:cubicBezTo>
                  <a:cubicBezTo>
                    <a:pt x="231" y="67"/>
                    <a:pt x="234" y="66"/>
                    <a:pt x="238" y="66"/>
                  </a:cubicBezTo>
                  <a:close/>
                  <a:moveTo>
                    <a:pt x="234" y="1"/>
                  </a:moveTo>
                  <a:cubicBezTo>
                    <a:pt x="231" y="1"/>
                    <a:pt x="228" y="1"/>
                    <a:pt x="224" y="1"/>
                  </a:cubicBezTo>
                  <a:lnTo>
                    <a:pt x="216" y="1"/>
                  </a:lnTo>
                  <a:cubicBezTo>
                    <a:pt x="56" y="22"/>
                    <a:pt x="0" y="225"/>
                    <a:pt x="125" y="326"/>
                  </a:cubicBezTo>
                  <a:cubicBezTo>
                    <a:pt x="160" y="354"/>
                    <a:pt x="200" y="367"/>
                    <a:pt x="239" y="367"/>
                  </a:cubicBezTo>
                  <a:cubicBezTo>
                    <a:pt x="339" y="367"/>
                    <a:pt x="432" y="284"/>
                    <a:pt x="422" y="168"/>
                  </a:cubicBezTo>
                  <a:cubicBezTo>
                    <a:pt x="412" y="72"/>
                    <a:pt x="331" y="1"/>
                    <a:pt x="234" y="1"/>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4"/>
            <p:cNvSpPr/>
            <p:nvPr/>
          </p:nvSpPr>
          <p:spPr>
            <a:xfrm>
              <a:off x="1788835" y="2226048"/>
              <a:ext cx="84268" cy="85284"/>
            </a:xfrm>
            <a:custGeom>
              <a:rect b="b" l="l" r="r" t="t"/>
              <a:pathLst>
                <a:path extrusionOk="0" h="336" w="332">
                  <a:moveTo>
                    <a:pt x="130" y="77"/>
                  </a:moveTo>
                  <a:cubicBezTo>
                    <a:pt x="136" y="88"/>
                    <a:pt x="147" y="96"/>
                    <a:pt x="161" y="96"/>
                  </a:cubicBezTo>
                  <a:cubicBezTo>
                    <a:pt x="163" y="96"/>
                    <a:pt x="166" y="96"/>
                    <a:pt x="169" y="96"/>
                  </a:cubicBezTo>
                  <a:cubicBezTo>
                    <a:pt x="171" y="95"/>
                    <a:pt x="174" y="95"/>
                    <a:pt x="177" y="95"/>
                  </a:cubicBezTo>
                  <a:cubicBezTo>
                    <a:pt x="229" y="95"/>
                    <a:pt x="271" y="142"/>
                    <a:pt x="264" y="195"/>
                  </a:cubicBezTo>
                  <a:cubicBezTo>
                    <a:pt x="251" y="238"/>
                    <a:pt x="211" y="268"/>
                    <a:pt x="166" y="268"/>
                  </a:cubicBezTo>
                  <a:cubicBezTo>
                    <a:pt x="162" y="268"/>
                    <a:pt x="158" y="268"/>
                    <a:pt x="155" y="268"/>
                  </a:cubicBezTo>
                  <a:cubicBezTo>
                    <a:pt x="104" y="259"/>
                    <a:pt x="68" y="216"/>
                    <a:pt x="68" y="165"/>
                  </a:cubicBezTo>
                  <a:cubicBezTo>
                    <a:pt x="70" y="125"/>
                    <a:pt x="94" y="90"/>
                    <a:pt x="130" y="77"/>
                  </a:cubicBezTo>
                  <a:close/>
                  <a:moveTo>
                    <a:pt x="176" y="0"/>
                  </a:moveTo>
                  <a:cubicBezTo>
                    <a:pt x="87" y="0"/>
                    <a:pt x="0" y="76"/>
                    <a:pt x="4" y="169"/>
                  </a:cubicBezTo>
                  <a:cubicBezTo>
                    <a:pt x="5" y="257"/>
                    <a:pt x="75" y="330"/>
                    <a:pt x="163" y="335"/>
                  </a:cubicBezTo>
                  <a:cubicBezTo>
                    <a:pt x="245" y="335"/>
                    <a:pt x="328" y="269"/>
                    <a:pt x="330" y="186"/>
                  </a:cubicBezTo>
                  <a:cubicBezTo>
                    <a:pt x="332" y="113"/>
                    <a:pt x="281" y="51"/>
                    <a:pt x="212" y="35"/>
                  </a:cubicBezTo>
                  <a:cubicBezTo>
                    <a:pt x="212" y="16"/>
                    <a:pt x="198" y="0"/>
                    <a:pt x="179" y="0"/>
                  </a:cubicBezTo>
                  <a:cubicBezTo>
                    <a:pt x="178" y="0"/>
                    <a:pt x="177" y="0"/>
                    <a:pt x="176"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4"/>
            <p:cNvSpPr/>
            <p:nvPr/>
          </p:nvSpPr>
          <p:spPr>
            <a:xfrm>
              <a:off x="1393640" y="3208069"/>
              <a:ext cx="329966" cy="56348"/>
            </a:xfrm>
            <a:custGeom>
              <a:rect b="b" l="l" r="r" t="t"/>
              <a:pathLst>
                <a:path extrusionOk="0" h="222" w="1300">
                  <a:moveTo>
                    <a:pt x="1252" y="0"/>
                  </a:moveTo>
                  <a:cubicBezTo>
                    <a:pt x="1245" y="0"/>
                    <a:pt x="1237" y="3"/>
                    <a:pt x="1231" y="10"/>
                  </a:cubicBezTo>
                  <a:cubicBezTo>
                    <a:pt x="1086" y="142"/>
                    <a:pt x="873" y="145"/>
                    <a:pt x="689" y="152"/>
                  </a:cubicBezTo>
                  <a:cubicBezTo>
                    <a:pt x="647" y="154"/>
                    <a:pt x="604" y="156"/>
                    <a:pt x="561" y="156"/>
                  </a:cubicBezTo>
                  <a:cubicBezTo>
                    <a:pt x="386" y="156"/>
                    <a:pt x="208" y="131"/>
                    <a:pt x="72" y="17"/>
                  </a:cubicBezTo>
                  <a:cubicBezTo>
                    <a:pt x="65" y="11"/>
                    <a:pt x="58" y="8"/>
                    <a:pt x="50" y="8"/>
                  </a:cubicBezTo>
                  <a:cubicBezTo>
                    <a:pt x="24" y="8"/>
                    <a:pt x="1" y="41"/>
                    <a:pt x="27" y="62"/>
                  </a:cubicBezTo>
                  <a:cubicBezTo>
                    <a:pt x="180" y="192"/>
                    <a:pt x="377" y="221"/>
                    <a:pt x="572" y="221"/>
                  </a:cubicBezTo>
                  <a:cubicBezTo>
                    <a:pt x="611" y="221"/>
                    <a:pt x="650" y="220"/>
                    <a:pt x="689" y="218"/>
                  </a:cubicBezTo>
                  <a:cubicBezTo>
                    <a:pt x="892" y="209"/>
                    <a:pt x="1118" y="201"/>
                    <a:pt x="1276" y="55"/>
                  </a:cubicBezTo>
                  <a:cubicBezTo>
                    <a:pt x="1300" y="33"/>
                    <a:pt x="1277" y="0"/>
                    <a:pt x="1252"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4"/>
            <p:cNvSpPr/>
            <p:nvPr/>
          </p:nvSpPr>
          <p:spPr>
            <a:xfrm>
              <a:off x="1493135" y="4170039"/>
              <a:ext cx="122341" cy="17006"/>
            </a:xfrm>
            <a:custGeom>
              <a:rect b="b" l="l" r="r" t="t"/>
              <a:pathLst>
                <a:path extrusionOk="0" h="67" w="482">
                  <a:moveTo>
                    <a:pt x="38" y="1"/>
                  </a:moveTo>
                  <a:cubicBezTo>
                    <a:pt x="0" y="6"/>
                    <a:pt x="0" y="62"/>
                    <a:pt x="38" y="67"/>
                  </a:cubicBezTo>
                  <a:lnTo>
                    <a:pt x="443" y="67"/>
                  </a:lnTo>
                  <a:cubicBezTo>
                    <a:pt x="481" y="62"/>
                    <a:pt x="481" y="6"/>
                    <a:pt x="443"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4"/>
            <p:cNvSpPr/>
            <p:nvPr/>
          </p:nvSpPr>
          <p:spPr>
            <a:xfrm>
              <a:off x="1313686" y="4300755"/>
              <a:ext cx="489873" cy="17006"/>
            </a:xfrm>
            <a:custGeom>
              <a:rect b="b" l="l" r="r" t="t"/>
              <a:pathLst>
                <a:path extrusionOk="0" h="67" w="1930">
                  <a:moveTo>
                    <a:pt x="38" y="0"/>
                  </a:moveTo>
                  <a:cubicBezTo>
                    <a:pt x="0" y="7"/>
                    <a:pt x="0" y="59"/>
                    <a:pt x="38" y="66"/>
                  </a:cubicBezTo>
                  <a:lnTo>
                    <a:pt x="1893" y="66"/>
                  </a:lnTo>
                  <a:cubicBezTo>
                    <a:pt x="1930" y="59"/>
                    <a:pt x="1930" y="7"/>
                    <a:pt x="1893"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4"/>
            <p:cNvSpPr/>
            <p:nvPr/>
          </p:nvSpPr>
          <p:spPr>
            <a:xfrm>
              <a:off x="882196" y="1490484"/>
              <a:ext cx="1360983" cy="1618356"/>
            </a:xfrm>
            <a:custGeom>
              <a:rect b="b" l="l" r="r" t="t"/>
              <a:pathLst>
                <a:path extrusionOk="0" h="6376" w="5362">
                  <a:moveTo>
                    <a:pt x="539" y="1"/>
                  </a:moveTo>
                  <a:cubicBezTo>
                    <a:pt x="536" y="25"/>
                    <a:pt x="79" y="2460"/>
                    <a:pt x="27" y="3178"/>
                  </a:cubicBezTo>
                  <a:cubicBezTo>
                    <a:pt x="1" y="3544"/>
                    <a:pt x="23" y="3913"/>
                    <a:pt x="91" y="4274"/>
                  </a:cubicBezTo>
                  <a:cubicBezTo>
                    <a:pt x="201" y="4821"/>
                    <a:pt x="416" y="5271"/>
                    <a:pt x="734" y="5613"/>
                  </a:cubicBezTo>
                  <a:cubicBezTo>
                    <a:pt x="1205" y="6120"/>
                    <a:pt x="1892" y="6375"/>
                    <a:pt x="2777" y="6375"/>
                  </a:cubicBezTo>
                  <a:cubicBezTo>
                    <a:pt x="3551" y="6375"/>
                    <a:pt x="4164" y="6141"/>
                    <a:pt x="4595" y="5679"/>
                  </a:cubicBezTo>
                  <a:cubicBezTo>
                    <a:pt x="5361" y="4856"/>
                    <a:pt x="5332" y="3556"/>
                    <a:pt x="5304" y="3178"/>
                  </a:cubicBezTo>
                  <a:cubicBezTo>
                    <a:pt x="5252" y="2460"/>
                    <a:pt x="4767" y="25"/>
                    <a:pt x="4760" y="1"/>
                  </a:cubicBezTo>
                  <a:lnTo>
                    <a:pt x="4696" y="13"/>
                  </a:lnTo>
                  <a:cubicBezTo>
                    <a:pt x="4701" y="39"/>
                    <a:pt x="5186" y="2469"/>
                    <a:pt x="5236" y="3183"/>
                  </a:cubicBezTo>
                  <a:cubicBezTo>
                    <a:pt x="5346" y="4654"/>
                    <a:pt x="4738" y="5431"/>
                    <a:pt x="4548" y="5634"/>
                  </a:cubicBezTo>
                  <a:cubicBezTo>
                    <a:pt x="4130" y="6082"/>
                    <a:pt x="3534" y="6311"/>
                    <a:pt x="2778" y="6311"/>
                  </a:cubicBezTo>
                  <a:cubicBezTo>
                    <a:pt x="1912" y="6311"/>
                    <a:pt x="1241" y="6061"/>
                    <a:pt x="782" y="5568"/>
                  </a:cubicBezTo>
                  <a:cubicBezTo>
                    <a:pt x="473" y="5236"/>
                    <a:pt x="265" y="4797"/>
                    <a:pt x="157" y="4262"/>
                  </a:cubicBezTo>
                  <a:cubicBezTo>
                    <a:pt x="89" y="3906"/>
                    <a:pt x="69" y="3544"/>
                    <a:pt x="93" y="3183"/>
                  </a:cubicBezTo>
                  <a:cubicBezTo>
                    <a:pt x="145" y="2469"/>
                    <a:pt x="600" y="37"/>
                    <a:pt x="605" y="13"/>
                  </a:cubicBezTo>
                  <a:lnTo>
                    <a:pt x="539" y="1"/>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6"/>
                                        </p:tgtEl>
                                        <p:attrNameLst>
                                          <p:attrName>style.visibility</p:attrName>
                                        </p:attrNameLst>
                                      </p:cBhvr>
                                      <p:to>
                                        <p:strVal val="visible"/>
                                      </p:to>
                                    </p:set>
                                    <p:animEffect filter="fade" transition="in">
                                      <p:cBhvr>
                                        <p:cTn dur="1000"/>
                                        <p:tgtEl>
                                          <p:spTgt spid="16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4" name="Shape 1684"/>
        <p:cNvGrpSpPr/>
        <p:nvPr/>
      </p:nvGrpSpPr>
      <p:grpSpPr>
        <a:xfrm>
          <a:off x="0" y="0"/>
          <a:ext cx="0" cy="0"/>
          <a:chOff x="0" y="0"/>
          <a:chExt cx="0" cy="0"/>
        </a:xfrm>
      </p:grpSpPr>
      <p:sp>
        <p:nvSpPr>
          <p:cNvPr id="1685" name="Google Shape;1685;p25"/>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Database Tool</a:t>
            </a:r>
            <a:endParaRPr/>
          </a:p>
        </p:txBody>
      </p:sp>
      <p:grpSp>
        <p:nvGrpSpPr>
          <p:cNvPr id="1686" name="Google Shape;1686;p25"/>
          <p:cNvGrpSpPr/>
          <p:nvPr/>
        </p:nvGrpSpPr>
        <p:grpSpPr>
          <a:xfrm>
            <a:off x="7808833" y="242602"/>
            <a:ext cx="694501" cy="617577"/>
            <a:chOff x="5568961" y="3605959"/>
            <a:chExt cx="990870" cy="881120"/>
          </a:xfrm>
        </p:grpSpPr>
        <p:sp>
          <p:nvSpPr>
            <p:cNvPr id="1687" name="Google Shape;1687;p25"/>
            <p:cNvSpPr/>
            <p:nvPr/>
          </p:nvSpPr>
          <p:spPr>
            <a:xfrm>
              <a:off x="6114977" y="3605959"/>
              <a:ext cx="119787" cy="320653"/>
            </a:xfrm>
            <a:custGeom>
              <a:rect b="b" l="l" r="r" t="t"/>
              <a:pathLst>
                <a:path extrusionOk="0" h="1309" w="489">
                  <a:moveTo>
                    <a:pt x="174" y="1"/>
                  </a:moveTo>
                  <a:lnTo>
                    <a:pt x="0" y="178"/>
                  </a:lnTo>
                  <a:lnTo>
                    <a:pt x="35" y="213"/>
                  </a:lnTo>
                  <a:lnTo>
                    <a:pt x="75" y="253"/>
                  </a:lnTo>
                  <a:lnTo>
                    <a:pt x="122" y="308"/>
                  </a:lnTo>
                  <a:cubicBezTo>
                    <a:pt x="139" y="332"/>
                    <a:pt x="156" y="355"/>
                    <a:pt x="172" y="381"/>
                  </a:cubicBezTo>
                  <a:cubicBezTo>
                    <a:pt x="179" y="395"/>
                    <a:pt x="189" y="407"/>
                    <a:pt x="196" y="423"/>
                  </a:cubicBezTo>
                  <a:lnTo>
                    <a:pt x="219" y="468"/>
                  </a:lnTo>
                  <a:cubicBezTo>
                    <a:pt x="235" y="499"/>
                    <a:pt x="250" y="532"/>
                    <a:pt x="262" y="567"/>
                  </a:cubicBezTo>
                  <a:cubicBezTo>
                    <a:pt x="275" y="602"/>
                    <a:pt x="287" y="636"/>
                    <a:pt x="297" y="673"/>
                  </a:cubicBezTo>
                  <a:cubicBezTo>
                    <a:pt x="308" y="709"/>
                    <a:pt x="318" y="746"/>
                    <a:pt x="323" y="784"/>
                  </a:cubicBezTo>
                  <a:cubicBezTo>
                    <a:pt x="328" y="822"/>
                    <a:pt x="335" y="859"/>
                    <a:pt x="339" y="895"/>
                  </a:cubicBezTo>
                  <a:cubicBezTo>
                    <a:pt x="347" y="961"/>
                    <a:pt x="351" y="1027"/>
                    <a:pt x="351" y="1093"/>
                  </a:cubicBezTo>
                  <a:cubicBezTo>
                    <a:pt x="351" y="1152"/>
                    <a:pt x="347" y="1201"/>
                    <a:pt x="344" y="1236"/>
                  </a:cubicBezTo>
                  <a:cubicBezTo>
                    <a:pt x="342" y="1253"/>
                    <a:pt x="341" y="1265"/>
                    <a:pt x="341" y="1274"/>
                  </a:cubicBezTo>
                  <a:lnTo>
                    <a:pt x="339" y="1288"/>
                  </a:lnTo>
                  <a:lnTo>
                    <a:pt x="438" y="1309"/>
                  </a:lnTo>
                  <a:cubicBezTo>
                    <a:pt x="438" y="1309"/>
                    <a:pt x="438" y="1305"/>
                    <a:pt x="441" y="1295"/>
                  </a:cubicBezTo>
                  <a:cubicBezTo>
                    <a:pt x="443" y="1284"/>
                    <a:pt x="447" y="1269"/>
                    <a:pt x="450" y="1251"/>
                  </a:cubicBezTo>
                  <a:cubicBezTo>
                    <a:pt x="457" y="1215"/>
                    <a:pt x="466" y="1164"/>
                    <a:pt x="474" y="1102"/>
                  </a:cubicBezTo>
                  <a:cubicBezTo>
                    <a:pt x="483" y="1031"/>
                    <a:pt x="486" y="958"/>
                    <a:pt x="486" y="886"/>
                  </a:cubicBezTo>
                  <a:cubicBezTo>
                    <a:pt x="488" y="847"/>
                    <a:pt x="486" y="805"/>
                    <a:pt x="483" y="763"/>
                  </a:cubicBezTo>
                  <a:cubicBezTo>
                    <a:pt x="478" y="723"/>
                    <a:pt x="476" y="680"/>
                    <a:pt x="467" y="636"/>
                  </a:cubicBezTo>
                  <a:cubicBezTo>
                    <a:pt x="460" y="595"/>
                    <a:pt x="455" y="551"/>
                    <a:pt x="441" y="511"/>
                  </a:cubicBezTo>
                  <a:cubicBezTo>
                    <a:pt x="433" y="470"/>
                    <a:pt x="420" y="430"/>
                    <a:pt x="405" y="390"/>
                  </a:cubicBezTo>
                  <a:cubicBezTo>
                    <a:pt x="398" y="371"/>
                    <a:pt x="391" y="352"/>
                    <a:pt x="384" y="332"/>
                  </a:cubicBezTo>
                  <a:cubicBezTo>
                    <a:pt x="377" y="313"/>
                    <a:pt x="367" y="296"/>
                    <a:pt x="360" y="279"/>
                  </a:cubicBezTo>
                  <a:cubicBezTo>
                    <a:pt x="344" y="246"/>
                    <a:pt x="328" y="214"/>
                    <a:pt x="308" y="183"/>
                  </a:cubicBezTo>
                  <a:lnTo>
                    <a:pt x="259" y="105"/>
                  </a:lnTo>
                  <a:lnTo>
                    <a:pt x="214" y="49"/>
                  </a:lnTo>
                  <a:cubicBezTo>
                    <a:pt x="189" y="18"/>
                    <a:pt x="174" y="1"/>
                    <a:pt x="174" y="1"/>
                  </a:cubicBezTo>
                  <a:close/>
                </a:path>
              </a:pathLst>
            </a:custGeom>
            <a:solidFill>
              <a:srgbClr val="7C43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5"/>
            <p:cNvSpPr/>
            <p:nvPr/>
          </p:nvSpPr>
          <p:spPr>
            <a:xfrm>
              <a:off x="5865608" y="3869290"/>
              <a:ext cx="694224" cy="617789"/>
            </a:xfrm>
            <a:custGeom>
              <a:rect b="b" l="l" r="r" t="t"/>
              <a:pathLst>
                <a:path extrusionOk="0" h="2522" w="2834">
                  <a:moveTo>
                    <a:pt x="1967" y="0"/>
                  </a:moveTo>
                  <a:cubicBezTo>
                    <a:pt x="1802" y="0"/>
                    <a:pt x="1618" y="35"/>
                    <a:pt x="1416" y="109"/>
                  </a:cubicBezTo>
                  <a:cubicBezTo>
                    <a:pt x="1233" y="50"/>
                    <a:pt x="1062" y="22"/>
                    <a:pt x="906" y="22"/>
                  </a:cubicBezTo>
                  <a:cubicBezTo>
                    <a:pt x="358" y="22"/>
                    <a:pt x="0" y="370"/>
                    <a:pt x="0" y="960"/>
                  </a:cubicBezTo>
                  <a:cubicBezTo>
                    <a:pt x="0" y="1719"/>
                    <a:pt x="634" y="2521"/>
                    <a:pt x="1416" y="2521"/>
                  </a:cubicBezTo>
                  <a:cubicBezTo>
                    <a:pt x="2199" y="2521"/>
                    <a:pt x="2833" y="1719"/>
                    <a:pt x="2833" y="960"/>
                  </a:cubicBezTo>
                  <a:cubicBezTo>
                    <a:pt x="2833" y="378"/>
                    <a:pt x="2511" y="0"/>
                    <a:pt x="1967" y="0"/>
                  </a:cubicBezTo>
                  <a:close/>
                </a:path>
              </a:pathLst>
            </a:custGeom>
            <a:solidFill>
              <a:srgbClr val="B83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5"/>
            <p:cNvSpPr/>
            <p:nvPr/>
          </p:nvSpPr>
          <p:spPr>
            <a:xfrm>
              <a:off x="6256564" y="3690470"/>
              <a:ext cx="250842" cy="170002"/>
            </a:xfrm>
            <a:custGeom>
              <a:rect b="b" l="l" r="r" t="t"/>
              <a:pathLst>
                <a:path extrusionOk="0" h="694" w="1024">
                  <a:moveTo>
                    <a:pt x="843" y="0"/>
                  </a:moveTo>
                  <a:cubicBezTo>
                    <a:pt x="696" y="0"/>
                    <a:pt x="487" y="22"/>
                    <a:pt x="324" y="125"/>
                  </a:cubicBezTo>
                  <a:cubicBezTo>
                    <a:pt x="40" y="304"/>
                    <a:pt x="1" y="656"/>
                    <a:pt x="1" y="656"/>
                  </a:cubicBezTo>
                  <a:cubicBezTo>
                    <a:pt x="1" y="656"/>
                    <a:pt x="108" y="693"/>
                    <a:pt x="252" y="693"/>
                  </a:cubicBezTo>
                  <a:cubicBezTo>
                    <a:pt x="363" y="693"/>
                    <a:pt x="496" y="671"/>
                    <a:pt x="619" y="594"/>
                  </a:cubicBezTo>
                  <a:cubicBezTo>
                    <a:pt x="900" y="416"/>
                    <a:pt x="1024" y="12"/>
                    <a:pt x="1024" y="12"/>
                  </a:cubicBezTo>
                  <a:cubicBezTo>
                    <a:pt x="1024" y="12"/>
                    <a:pt x="950" y="0"/>
                    <a:pt x="843" y="0"/>
                  </a:cubicBezTo>
                  <a:close/>
                </a:path>
              </a:pathLst>
            </a:custGeom>
            <a:solidFill>
              <a:srgbClr val="408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5"/>
            <p:cNvSpPr/>
            <p:nvPr/>
          </p:nvSpPr>
          <p:spPr>
            <a:xfrm>
              <a:off x="5568961" y="3976092"/>
              <a:ext cx="646946" cy="506822"/>
            </a:xfrm>
            <a:custGeom>
              <a:rect b="b" l="l" r="r" t="t"/>
              <a:pathLst>
                <a:path extrusionOk="0" h="2069" w="2641">
                  <a:moveTo>
                    <a:pt x="1708" y="1"/>
                  </a:moveTo>
                  <a:lnTo>
                    <a:pt x="1" y="1708"/>
                  </a:lnTo>
                  <a:cubicBezTo>
                    <a:pt x="249" y="1956"/>
                    <a:pt x="591" y="2069"/>
                    <a:pt x="941" y="2069"/>
                  </a:cubicBezTo>
                  <a:cubicBezTo>
                    <a:pt x="1370" y="2069"/>
                    <a:pt x="1810" y="1900"/>
                    <a:pt x="2106" y="1604"/>
                  </a:cubicBezTo>
                  <a:cubicBezTo>
                    <a:pt x="2641" y="1069"/>
                    <a:pt x="2545" y="393"/>
                    <a:pt x="170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5"/>
            <p:cNvSpPr/>
            <p:nvPr/>
          </p:nvSpPr>
          <p:spPr>
            <a:xfrm>
              <a:off x="6049328" y="3935919"/>
              <a:ext cx="289301" cy="140362"/>
            </a:xfrm>
            <a:custGeom>
              <a:rect b="b" l="l" r="r" t="t"/>
              <a:pathLst>
                <a:path extrusionOk="0" h="573" w="1181">
                  <a:moveTo>
                    <a:pt x="469" y="1"/>
                  </a:moveTo>
                  <a:cubicBezTo>
                    <a:pt x="205" y="1"/>
                    <a:pt x="1" y="163"/>
                    <a:pt x="1" y="163"/>
                  </a:cubicBezTo>
                  <a:cubicBezTo>
                    <a:pt x="1" y="163"/>
                    <a:pt x="157" y="483"/>
                    <a:pt x="482" y="556"/>
                  </a:cubicBezTo>
                  <a:cubicBezTo>
                    <a:pt x="533" y="567"/>
                    <a:pt x="586" y="572"/>
                    <a:pt x="638" y="572"/>
                  </a:cubicBezTo>
                  <a:cubicBezTo>
                    <a:pt x="916" y="572"/>
                    <a:pt x="1180" y="431"/>
                    <a:pt x="1180" y="431"/>
                  </a:cubicBezTo>
                  <a:cubicBezTo>
                    <a:pt x="1180" y="431"/>
                    <a:pt x="930" y="88"/>
                    <a:pt x="603" y="15"/>
                  </a:cubicBezTo>
                  <a:cubicBezTo>
                    <a:pt x="557" y="5"/>
                    <a:pt x="512" y="1"/>
                    <a:pt x="469" y="1"/>
                  </a:cubicBezTo>
                  <a:close/>
                </a:path>
              </a:pathLst>
            </a:custGeom>
            <a:solidFill>
              <a:srgbClr val="3EAF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5"/>
            <p:cNvSpPr/>
            <p:nvPr/>
          </p:nvSpPr>
          <p:spPr>
            <a:xfrm>
              <a:off x="5636570" y="4011367"/>
              <a:ext cx="503643" cy="417167"/>
            </a:xfrm>
            <a:custGeom>
              <a:rect b="b" l="l" r="r" t="t"/>
              <a:pathLst>
                <a:path extrusionOk="0" h="1703" w="2056">
                  <a:moveTo>
                    <a:pt x="1286" y="1"/>
                  </a:moveTo>
                  <a:lnTo>
                    <a:pt x="935" y="352"/>
                  </a:lnTo>
                  <a:lnTo>
                    <a:pt x="35" y="1252"/>
                  </a:lnTo>
                  <a:lnTo>
                    <a:pt x="32" y="1271"/>
                  </a:lnTo>
                  <a:cubicBezTo>
                    <a:pt x="1" y="1418"/>
                    <a:pt x="79" y="1566"/>
                    <a:pt x="220" y="1623"/>
                  </a:cubicBezTo>
                  <a:cubicBezTo>
                    <a:pt x="356" y="1677"/>
                    <a:pt x="505" y="1702"/>
                    <a:pt x="656" y="1702"/>
                  </a:cubicBezTo>
                  <a:cubicBezTo>
                    <a:pt x="1008" y="1702"/>
                    <a:pt x="1371" y="1563"/>
                    <a:pt x="1614" y="1321"/>
                  </a:cubicBezTo>
                  <a:cubicBezTo>
                    <a:pt x="2056" y="880"/>
                    <a:pt x="1977" y="322"/>
                    <a:pt x="1286"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5"/>
            <p:cNvSpPr/>
            <p:nvPr/>
          </p:nvSpPr>
          <p:spPr>
            <a:xfrm>
              <a:off x="5720836" y="4097347"/>
              <a:ext cx="243738" cy="170247"/>
            </a:xfrm>
            <a:custGeom>
              <a:rect b="b" l="l" r="r" t="t"/>
              <a:pathLst>
                <a:path extrusionOk="0" h="695" w="995">
                  <a:moveTo>
                    <a:pt x="591" y="1"/>
                  </a:moveTo>
                  <a:lnTo>
                    <a:pt x="1" y="591"/>
                  </a:lnTo>
                  <a:cubicBezTo>
                    <a:pt x="1" y="591"/>
                    <a:pt x="224" y="695"/>
                    <a:pt x="450" y="695"/>
                  </a:cubicBezTo>
                  <a:cubicBezTo>
                    <a:pt x="547" y="695"/>
                    <a:pt x="644" y="676"/>
                    <a:pt x="725" y="621"/>
                  </a:cubicBezTo>
                  <a:cubicBezTo>
                    <a:pt x="994" y="440"/>
                    <a:pt x="725" y="128"/>
                    <a:pt x="725" y="128"/>
                  </a:cubicBezTo>
                  <a:lnTo>
                    <a:pt x="591" y="1"/>
                  </a:lnTo>
                  <a:close/>
                </a:path>
              </a:pathLst>
            </a:custGeom>
            <a:solidFill>
              <a:srgbClr val="FFF6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5"/>
            <p:cNvSpPr/>
            <p:nvPr/>
          </p:nvSpPr>
          <p:spPr>
            <a:xfrm>
              <a:off x="5810982" y="4169365"/>
              <a:ext cx="41644" cy="49237"/>
            </a:xfrm>
            <a:custGeom>
              <a:rect b="b" l="l" r="r" t="t"/>
              <a:pathLst>
                <a:path extrusionOk="0" h="201" w="170">
                  <a:moveTo>
                    <a:pt x="143" y="0"/>
                  </a:moveTo>
                  <a:lnTo>
                    <a:pt x="143" y="0"/>
                  </a:lnTo>
                  <a:cubicBezTo>
                    <a:pt x="143" y="0"/>
                    <a:pt x="65" y="7"/>
                    <a:pt x="34" y="59"/>
                  </a:cubicBezTo>
                  <a:cubicBezTo>
                    <a:pt x="4" y="113"/>
                    <a:pt x="1" y="172"/>
                    <a:pt x="29" y="193"/>
                  </a:cubicBezTo>
                  <a:cubicBezTo>
                    <a:pt x="36" y="198"/>
                    <a:pt x="43" y="200"/>
                    <a:pt x="52" y="200"/>
                  </a:cubicBezTo>
                  <a:cubicBezTo>
                    <a:pt x="80" y="200"/>
                    <a:pt x="114" y="175"/>
                    <a:pt x="138" y="134"/>
                  </a:cubicBezTo>
                  <a:cubicBezTo>
                    <a:pt x="169" y="80"/>
                    <a:pt x="143" y="0"/>
                    <a:pt x="143"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 name="Google Shape;1695;p25"/>
          <p:cNvGrpSpPr/>
          <p:nvPr/>
        </p:nvGrpSpPr>
        <p:grpSpPr>
          <a:xfrm>
            <a:off x="8152649" y="298628"/>
            <a:ext cx="670925" cy="505515"/>
            <a:chOff x="5704669" y="2667765"/>
            <a:chExt cx="936000" cy="705239"/>
          </a:xfrm>
        </p:grpSpPr>
        <p:sp>
          <p:nvSpPr>
            <p:cNvPr id="1696" name="Google Shape;1696;p25"/>
            <p:cNvSpPr/>
            <p:nvPr/>
          </p:nvSpPr>
          <p:spPr>
            <a:xfrm>
              <a:off x="5851155" y="2667765"/>
              <a:ext cx="789514" cy="614360"/>
            </a:xfrm>
            <a:custGeom>
              <a:rect b="b" l="l" r="r" t="t"/>
              <a:pathLst>
                <a:path extrusionOk="0" h="2508" w="3223">
                  <a:moveTo>
                    <a:pt x="2736" y="1"/>
                  </a:moveTo>
                  <a:lnTo>
                    <a:pt x="19" y="1746"/>
                  </a:lnTo>
                  <a:cubicBezTo>
                    <a:pt x="12" y="1750"/>
                    <a:pt x="7" y="1753"/>
                    <a:pt x="0" y="1757"/>
                  </a:cubicBezTo>
                  <a:lnTo>
                    <a:pt x="4" y="1762"/>
                  </a:lnTo>
                  <a:cubicBezTo>
                    <a:pt x="314" y="2244"/>
                    <a:pt x="837" y="2508"/>
                    <a:pt x="1372" y="2508"/>
                  </a:cubicBezTo>
                  <a:cubicBezTo>
                    <a:pt x="1672" y="2508"/>
                    <a:pt x="1976" y="2425"/>
                    <a:pt x="2248" y="2250"/>
                  </a:cubicBezTo>
                  <a:cubicBezTo>
                    <a:pt x="3003" y="1765"/>
                    <a:pt x="3222" y="760"/>
                    <a:pt x="2738" y="4"/>
                  </a:cubicBezTo>
                  <a:lnTo>
                    <a:pt x="2736" y="1"/>
                  </a:lnTo>
                  <a:close/>
                </a:path>
              </a:pathLst>
            </a:custGeom>
            <a:solidFill>
              <a:srgbClr val="E0A2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5"/>
            <p:cNvSpPr/>
            <p:nvPr/>
          </p:nvSpPr>
          <p:spPr>
            <a:xfrm>
              <a:off x="5918274" y="2710878"/>
              <a:ext cx="631758" cy="491635"/>
            </a:xfrm>
            <a:custGeom>
              <a:rect b="b" l="l" r="r" t="t"/>
              <a:pathLst>
                <a:path extrusionOk="0" h="2007" w="2579">
                  <a:moveTo>
                    <a:pt x="2187" y="0"/>
                  </a:moveTo>
                  <a:lnTo>
                    <a:pt x="1" y="1405"/>
                  </a:lnTo>
                  <a:lnTo>
                    <a:pt x="2" y="1409"/>
                  </a:lnTo>
                  <a:cubicBezTo>
                    <a:pt x="251" y="1796"/>
                    <a:pt x="670" y="2007"/>
                    <a:pt x="1097" y="2007"/>
                  </a:cubicBezTo>
                  <a:cubicBezTo>
                    <a:pt x="1338" y="2007"/>
                    <a:pt x="1581" y="1940"/>
                    <a:pt x="1798" y="1800"/>
                  </a:cubicBezTo>
                  <a:cubicBezTo>
                    <a:pt x="2403" y="1412"/>
                    <a:pt x="2578" y="608"/>
                    <a:pt x="2189" y="4"/>
                  </a:cubicBezTo>
                  <a:lnTo>
                    <a:pt x="21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5"/>
            <p:cNvSpPr/>
            <p:nvPr/>
          </p:nvSpPr>
          <p:spPr>
            <a:xfrm>
              <a:off x="6239661" y="2738558"/>
              <a:ext cx="211648" cy="124440"/>
            </a:xfrm>
            <a:custGeom>
              <a:rect b="b" l="l" r="r" t="t"/>
              <a:pathLst>
                <a:path extrusionOk="0" h="508" w="864">
                  <a:moveTo>
                    <a:pt x="698" y="0"/>
                  </a:moveTo>
                  <a:lnTo>
                    <a:pt x="2" y="450"/>
                  </a:lnTo>
                  <a:cubicBezTo>
                    <a:pt x="0" y="460"/>
                    <a:pt x="4" y="473"/>
                    <a:pt x="9" y="481"/>
                  </a:cubicBezTo>
                  <a:cubicBezTo>
                    <a:pt x="19" y="499"/>
                    <a:pt x="38" y="507"/>
                    <a:pt x="59" y="507"/>
                  </a:cubicBezTo>
                  <a:lnTo>
                    <a:pt x="806" y="471"/>
                  </a:lnTo>
                  <a:cubicBezTo>
                    <a:pt x="839" y="469"/>
                    <a:pt x="863" y="440"/>
                    <a:pt x="856" y="407"/>
                  </a:cubicBezTo>
                  <a:cubicBezTo>
                    <a:pt x="832" y="262"/>
                    <a:pt x="780" y="127"/>
                    <a:pt x="702" y="4"/>
                  </a:cubicBezTo>
                  <a:lnTo>
                    <a:pt x="698"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5"/>
            <p:cNvSpPr/>
            <p:nvPr/>
          </p:nvSpPr>
          <p:spPr>
            <a:xfrm>
              <a:off x="6239661" y="2901456"/>
              <a:ext cx="212872" cy="186904"/>
            </a:xfrm>
            <a:custGeom>
              <a:rect b="b" l="l" r="r" t="t"/>
              <a:pathLst>
                <a:path extrusionOk="0" h="763" w="869">
                  <a:moveTo>
                    <a:pt x="806" y="0"/>
                  </a:moveTo>
                  <a:lnTo>
                    <a:pt x="68" y="37"/>
                  </a:lnTo>
                  <a:cubicBezTo>
                    <a:pt x="24" y="39"/>
                    <a:pt x="0" y="85"/>
                    <a:pt x="24" y="120"/>
                  </a:cubicBezTo>
                  <a:lnTo>
                    <a:pt x="419" y="737"/>
                  </a:lnTo>
                  <a:cubicBezTo>
                    <a:pt x="427" y="751"/>
                    <a:pt x="441" y="759"/>
                    <a:pt x="459" y="761"/>
                  </a:cubicBezTo>
                  <a:cubicBezTo>
                    <a:pt x="462" y="762"/>
                    <a:pt x="465" y="762"/>
                    <a:pt x="468" y="762"/>
                  </a:cubicBezTo>
                  <a:cubicBezTo>
                    <a:pt x="481" y="762"/>
                    <a:pt x="492" y="757"/>
                    <a:pt x="502" y="749"/>
                  </a:cubicBezTo>
                  <a:cubicBezTo>
                    <a:pt x="702" y="572"/>
                    <a:pt x="832" y="329"/>
                    <a:pt x="863" y="63"/>
                  </a:cubicBezTo>
                  <a:cubicBezTo>
                    <a:pt x="869" y="30"/>
                    <a:pt x="841" y="0"/>
                    <a:pt x="806"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5"/>
            <p:cNvSpPr/>
            <p:nvPr/>
          </p:nvSpPr>
          <p:spPr>
            <a:xfrm>
              <a:off x="6096605" y="2950693"/>
              <a:ext cx="208218" cy="200377"/>
            </a:xfrm>
            <a:custGeom>
              <a:rect b="b" l="l" r="r" t="t"/>
              <a:pathLst>
                <a:path extrusionOk="0" h="818" w="850">
                  <a:moveTo>
                    <a:pt x="397" y="0"/>
                  </a:moveTo>
                  <a:cubicBezTo>
                    <a:pt x="377" y="0"/>
                    <a:pt x="358" y="10"/>
                    <a:pt x="348" y="30"/>
                  </a:cubicBezTo>
                  <a:lnTo>
                    <a:pt x="9" y="689"/>
                  </a:lnTo>
                  <a:cubicBezTo>
                    <a:pt x="0" y="703"/>
                    <a:pt x="0" y="720"/>
                    <a:pt x="7" y="736"/>
                  </a:cubicBezTo>
                  <a:cubicBezTo>
                    <a:pt x="13" y="749"/>
                    <a:pt x="25" y="762"/>
                    <a:pt x="40" y="767"/>
                  </a:cubicBezTo>
                  <a:cubicBezTo>
                    <a:pt x="148" y="800"/>
                    <a:pt x="258" y="817"/>
                    <a:pt x="369" y="817"/>
                  </a:cubicBezTo>
                  <a:cubicBezTo>
                    <a:pt x="522" y="817"/>
                    <a:pt x="674" y="785"/>
                    <a:pt x="815" y="722"/>
                  </a:cubicBezTo>
                  <a:cubicBezTo>
                    <a:pt x="831" y="715"/>
                    <a:pt x="841" y="703"/>
                    <a:pt x="846" y="687"/>
                  </a:cubicBezTo>
                  <a:cubicBezTo>
                    <a:pt x="850" y="671"/>
                    <a:pt x="848" y="654"/>
                    <a:pt x="839" y="642"/>
                  </a:cubicBezTo>
                  <a:lnTo>
                    <a:pt x="443" y="25"/>
                  </a:lnTo>
                  <a:cubicBezTo>
                    <a:pt x="433" y="9"/>
                    <a:pt x="415" y="0"/>
                    <a:pt x="397"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5"/>
            <p:cNvSpPr/>
            <p:nvPr/>
          </p:nvSpPr>
          <p:spPr>
            <a:xfrm>
              <a:off x="5961632" y="2917624"/>
              <a:ext cx="181517" cy="189109"/>
            </a:xfrm>
            <a:custGeom>
              <a:rect b="b" l="l" r="r" t="t"/>
              <a:pathLst>
                <a:path extrusionOk="0" h="772" w="741">
                  <a:moveTo>
                    <a:pt x="697" y="0"/>
                  </a:moveTo>
                  <a:lnTo>
                    <a:pt x="1" y="448"/>
                  </a:lnTo>
                  <a:cubicBezTo>
                    <a:pt x="1" y="450"/>
                    <a:pt x="1" y="450"/>
                    <a:pt x="3" y="452"/>
                  </a:cubicBezTo>
                  <a:cubicBezTo>
                    <a:pt x="81" y="574"/>
                    <a:pt x="183" y="679"/>
                    <a:pt x="303" y="761"/>
                  </a:cubicBezTo>
                  <a:cubicBezTo>
                    <a:pt x="313" y="768"/>
                    <a:pt x="325" y="771"/>
                    <a:pt x="336" y="771"/>
                  </a:cubicBezTo>
                  <a:cubicBezTo>
                    <a:pt x="340" y="771"/>
                    <a:pt x="344" y="771"/>
                    <a:pt x="348" y="770"/>
                  </a:cubicBezTo>
                  <a:cubicBezTo>
                    <a:pt x="362" y="765"/>
                    <a:pt x="376" y="754"/>
                    <a:pt x="383" y="740"/>
                  </a:cubicBezTo>
                  <a:lnTo>
                    <a:pt x="725" y="75"/>
                  </a:lnTo>
                  <a:cubicBezTo>
                    <a:pt x="741" y="47"/>
                    <a:pt x="729" y="12"/>
                    <a:pt x="697"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5"/>
            <p:cNvSpPr/>
            <p:nvPr/>
          </p:nvSpPr>
          <p:spPr>
            <a:xfrm>
              <a:off x="5704669" y="2971270"/>
              <a:ext cx="801517" cy="401734"/>
            </a:xfrm>
            <a:custGeom>
              <a:rect b="b" l="l" r="r" t="t"/>
              <a:pathLst>
                <a:path extrusionOk="0" h="1640" w="3272">
                  <a:moveTo>
                    <a:pt x="1" y="0"/>
                  </a:moveTo>
                  <a:lnTo>
                    <a:pt x="1" y="5"/>
                  </a:lnTo>
                  <a:cubicBezTo>
                    <a:pt x="1" y="907"/>
                    <a:pt x="734" y="1640"/>
                    <a:pt x="1635" y="1640"/>
                  </a:cubicBezTo>
                  <a:cubicBezTo>
                    <a:pt x="2538" y="1640"/>
                    <a:pt x="3270" y="907"/>
                    <a:pt x="3271" y="5"/>
                  </a:cubicBezTo>
                  <a:lnTo>
                    <a:pt x="3271" y="0"/>
                  </a:ln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5"/>
            <p:cNvSpPr/>
            <p:nvPr/>
          </p:nvSpPr>
          <p:spPr>
            <a:xfrm>
              <a:off x="5785016" y="2971270"/>
              <a:ext cx="640822" cy="317223"/>
            </a:xfrm>
            <a:custGeom>
              <a:rect b="b" l="l" r="r" t="t"/>
              <a:pathLst>
                <a:path extrusionOk="0" h="1295" w="2616">
                  <a:moveTo>
                    <a:pt x="1" y="0"/>
                  </a:moveTo>
                  <a:lnTo>
                    <a:pt x="1" y="4"/>
                  </a:lnTo>
                  <a:cubicBezTo>
                    <a:pt x="10" y="719"/>
                    <a:pt x="591" y="1294"/>
                    <a:pt x="1307" y="1294"/>
                  </a:cubicBezTo>
                  <a:cubicBezTo>
                    <a:pt x="2025" y="1294"/>
                    <a:pt x="2606" y="719"/>
                    <a:pt x="2615" y="4"/>
                  </a:cubicBezTo>
                  <a:lnTo>
                    <a:pt x="26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5"/>
            <p:cNvSpPr/>
            <p:nvPr/>
          </p:nvSpPr>
          <p:spPr>
            <a:xfrm>
              <a:off x="6164704" y="2971270"/>
              <a:ext cx="209198" cy="113416"/>
            </a:xfrm>
            <a:custGeom>
              <a:rect b="b" l="l" r="r" t="t"/>
              <a:pathLst>
                <a:path extrusionOk="0" h="463" w="854">
                  <a:moveTo>
                    <a:pt x="19" y="0"/>
                  </a:moveTo>
                  <a:cubicBezTo>
                    <a:pt x="0" y="26"/>
                    <a:pt x="9" y="63"/>
                    <a:pt x="37" y="78"/>
                  </a:cubicBezTo>
                  <a:lnTo>
                    <a:pt x="688" y="455"/>
                  </a:lnTo>
                  <a:cubicBezTo>
                    <a:pt x="697" y="460"/>
                    <a:pt x="706" y="462"/>
                    <a:pt x="716" y="462"/>
                  </a:cubicBezTo>
                  <a:cubicBezTo>
                    <a:pt x="737" y="462"/>
                    <a:pt x="758" y="450"/>
                    <a:pt x="766" y="429"/>
                  </a:cubicBezTo>
                  <a:cubicBezTo>
                    <a:pt x="824" y="294"/>
                    <a:pt x="853" y="150"/>
                    <a:pt x="853" y="4"/>
                  </a:cubicBezTo>
                  <a:lnTo>
                    <a:pt x="853" y="0"/>
                  </a:ln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5"/>
            <p:cNvSpPr/>
            <p:nvPr/>
          </p:nvSpPr>
          <p:spPr>
            <a:xfrm>
              <a:off x="6129429" y="3030305"/>
              <a:ext cx="187396" cy="207726"/>
            </a:xfrm>
            <a:custGeom>
              <a:rect b="b" l="l" r="r" t="t"/>
              <a:pathLst>
                <a:path extrusionOk="0" h="848" w="765">
                  <a:moveTo>
                    <a:pt x="55" y="0"/>
                  </a:moveTo>
                  <a:cubicBezTo>
                    <a:pt x="26" y="0"/>
                    <a:pt x="0" y="23"/>
                    <a:pt x="0" y="56"/>
                  </a:cubicBezTo>
                  <a:lnTo>
                    <a:pt x="0" y="793"/>
                  </a:lnTo>
                  <a:cubicBezTo>
                    <a:pt x="0" y="823"/>
                    <a:pt x="25" y="847"/>
                    <a:pt x="54" y="847"/>
                  </a:cubicBezTo>
                  <a:cubicBezTo>
                    <a:pt x="57" y="847"/>
                    <a:pt x="60" y="847"/>
                    <a:pt x="63" y="846"/>
                  </a:cubicBezTo>
                  <a:cubicBezTo>
                    <a:pt x="330" y="807"/>
                    <a:pt x="572" y="671"/>
                    <a:pt x="744" y="464"/>
                  </a:cubicBezTo>
                  <a:cubicBezTo>
                    <a:pt x="764" y="437"/>
                    <a:pt x="757" y="398"/>
                    <a:pt x="728" y="381"/>
                  </a:cubicBezTo>
                  <a:lnTo>
                    <a:pt x="84" y="8"/>
                  </a:lnTo>
                  <a:cubicBezTo>
                    <a:pt x="74" y="3"/>
                    <a:pt x="65" y="0"/>
                    <a:pt x="55"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5"/>
            <p:cNvSpPr/>
            <p:nvPr/>
          </p:nvSpPr>
          <p:spPr>
            <a:xfrm>
              <a:off x="5893533" y="3030305"/>
              <a:ext cx="187886" cy="207481"/>
            </a:xfrm>
            <a:custGeom>
              <a:rect b="b" l="l" r="r" t="t"/>
              <a:pathLst>
                <a:path extrusionOk="0" h="847" w="767">
                  <a:moveTo>
                    <a:pt x="711" y="0"/>
                  </a:moveTo>
                  <a:cubicBezTo>
                    <a:pt x="702" y="0"/>
                    <a:pt x="692" y="3"/>
                    <a:pt x="683" y="8"/>
                  </a:cubicBezTo>
                  <a:lnTo>
                    <a:pt x="37" y="381"/>
                  </a:lnTo>
                  <a:cubicBezTo>
                    <a:pt x="8" y="398"/>
                    <a:pt x="1" y="437"/>
                    <a:pt x="23" y="464"/>
                  </a:cubicBezTo>
                  <a:cubicBezTo>
                    <a:pt x="195" y="671"/>
                    <a:pt x="437" y="807"/>
                    <a:pt x="703" y="846"/>
                  </a:cubicBezTo>
                  <a:cubicBezTo>
                    <a:pt x="705" y="847"/>
                    <a:pt x="708" y="847"/>
                    <a:pt x="710" y="847"/>
                  </a:cubicBezTo>
                  <a:cubicBezTo>
                    <a:pt x="723" y="847"/>
                    <a:pt x="736" y="843"/>
                    <a:pt x="746" y="834"/>
                  </a:cubicBezTo>
                  <a:cubicBezTo>
                    <a:pt x="758" y="824"/>
                    <a:pt x="765" y="808"/>
                    <a:pt x="765" y="793"/>
                  </a:cubicBezTo>
                  <a:lnTo>
                    <a:pt x="767" y="56"/>
                  </a:lnTo>
                  <a:cubicBezTo>
                    <a:pt x="767" y="23"/>
                    <a:pt x="740" y="0"/>
                    <a:pt x="711"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5"/>
            <p:cNvSpPr/>
            <p:nvPr/>
          </p:nvSpPr>
          <p:spPr>
            <a:xfrm>
              <a:off x="5836702" y="2971270"/>
              <a:ext cx="209443" cy="113416"/>
            </a:xfrm>
            <a:custGeom>
              <a:rect b="b" l="l" r="r" t="t"/>
              <a:pathLst>
                <a:path extrusionOk="0" h="463" w="855">
                  <a:moveTo>
                    <a:pt x="0" y="0"/>
                  </a:moveTo>
                  <a:lnTo>
                    <a:pt x="0" y="4"/>
                  </a:lnTo>
                  <a:cubicBezTo>
                    <a:pt x="0" y="150"/>
                    <a:pt x="30" y="294"/>
                    <a:pt x="87" y="429"/>
                  </a:cubicBezTo>
                  <a:cubicBezTo>
                    <a:pt x="97" y="450"/>
                    <a:pt x="118" y="462"/>
                    <a:pt x="139" y="462"/>
                  </a:cubicBezTo>
                  <a:cubicBezTo>
                    <a:pt x="148" y="462"/>
                    <a:pt x="157" y="460"/>
                    <a:pt x="165" y="455"/>
                  </a:cubicBezTo>
                  <a:lnTo>
                    <a:pt x="816" y="78"/>
                  </a:lnTo>
                  <a:cubicBezTo>
                    <a:pt x="846" y="63"/>
                    <a:pt x="855" y="26"/>
                    <a:pt x="836"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 name="Google Shape;1708;p25"/>
          <p:cNvGrpSpPr/>
          <p:nvPr/>
        </p:nvGrpSpPr>
        <p:grpSpPr>
          <a:xfrm>
            <a:off x="252378" y="367794"/>
            <a:ext cx="536972" cy="989569"/>
            <a:chOff x="1271218" y="1987860"/>
            <a:chExt cx="1520737" cy="2426008"/>
          </a:xfrm>
        </p:grpSpPr>
        <p:sp>
          <p:nvSpPr>
            <p:cNvPr id="1709" name="Google Shape;1709;p25"/>
            <p:cNvSpPr/>
            <p:nvPr/>
          </p:nvSpPr>
          <p:spPr>
            <a:xfrm>
              <a:off x="1569221" y="2979282"/>
              <a:ext cx="1222734" cy="1434586"/>
            </a:xfrm>
            <a:custGeom>
              <a:rect b="b" l="l" r="r" t="t"/>
              <a:pathLst>
                <a:path extrusionOk="0" h="5979" w="5096">
                  <a:moveTo>
                    <a:pt x="2297" y="0"/>
                  </a:moveTo>
                  <a:cubicBezTo>
                    <a:pt x="2184" y="0"/>
                    <a:pt x="2071" y="11"/>
                    <a:pt x="1958" y="34"/>
                  </a:cubicBezTo>
                  <a:cubicBezTo>
                    <a:pt x="732" y="279"/>
                    <a:pt x="1" y="1800"/>
                    <a:pt x="325" y="3431"/>
                  </a:cubicBezTo>
                  <a:cubicBezTo>
                    <a:pt x="622" y="4914"/>
                    <a:pt x="1686" y="5978"/>
                    <a:pt x="2799" y="5978"/>
                  </a:cubicBezTo>
                  <a:cubicBezTo>
                    <a:pt x="2911" y="5978"/>
                    <a:pt x="3025" y="5967"/>
                    <a:pt x="3138" y="5945"/>
                  </a:cubicBezTo>
                  <a:cubicBezTo>
                    <a:pt x="4364" y="5700"/>
                    <a:pt x="5095" y="4178"/>
                    <a:pt x="4769" y="2546"/>
                  </a:cubicBezTo>
                  <a:cubicBezTo>
                    <a:pt x="4474" y="1063"/>
                    <a:pt x="3409" y="0"/>
                    <a:pt x="229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5"/>
            <p:cNvSpPr/>
            <p:nvPr/>
          </p:nvSpPr>
          <p:spPr>
            <a:xfrm>
              <a:off x="1271218" y="1987860"/>
              <a:ext cx="1186743" cy="790114"/>
            </a:xfrm>
            <a:custGeom>
              <a:rect b="b" l="l" r="r" t="t"/>
              <a:pathLst>
                <a:path extrusionOk="0" h="3293" w="4946">
                  <a:moveTo>
                    <a:pt x="2299" y="1"/>
                  </a:moveTo>
                  <a:cubicBezTo>
                    <a:pt x="1922" y="614"/>
                    <a:pt x="1824" y="1316"/>
                    <a:pt x="1958" y="1898"/>
                  </a:cubicBezTo>
                  <a:cubicBezTo>
                    <a:pt x="1495" y="1766"/>
                    <a:pt x="928" y="1393"/>
                    <a:pt x="239" y="1393"/>
                  </a:cubicBezTo>
                  <a:cubicBezTo>
                    <a:pt x="161" y="1393"/>
                    <a:pt x="81" y="1397"/>
                    <a:pt x="1" y="1408"/>
                  </a:cubicBezTo>
                  <a:cubicBezTo>
                    <a:pt x="490" y="1538"/>
                    <a:pt x="1729" y="2803"/>
                    <a:pt x="1729" y="2803"/>
                  </a:cubicBezTo>
                  <a:cubicBezTo>
                    <a:pt x="1961" y="2973"/>
                    <a:pt x="2343" y="3292"/>
                    <a:pt x="2803" y="3292"/>
                  </a:cubicBezTo>
                  <a:cubicBezTo>
                    <a:pt x="2883" y="3292"/>
                    <a:pt x="2965" y="3283"/>
                    <a:pt x="3049" y="3261"/>
                  </a:cubicBezTo>
                  <a:cubicBezTo>
                    <a:pt x="3617" y="3115"/>
                    <a:pt x="4020" y="2379"/>
                    <a:pt x="4107" y="2189"/>
                  </a:cubicBezTo>
                  <a:lnTo>
                    <a:pt x="4946" y="135"/>
                  </a:lnTo>
                  <a:lnTo>
                    <a:pt x="4946" y="135"/>
                  </a:lnTo>
                  <a:cubicBezTo>
                    <a:pt x="4416" y="319"/>
                    <a:pt x="3869" y="1125"/>
                    <a:pt x="3485" y="1493"/>
                  </a:cubicBezTo>
                  <a:cubicBezTo>
                    <a:pt x="3325" y="923"/>
                    <a:pt x="2910" y="360"/>
                    <a:pt x="2299"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5"/>
            <p:cNvSpPr/>
            <p:nvPr/>
          </p:nvSpPr>
          <p:spPr>
            <a:xfrm>
              <a:off x="1329523" y="2256350"/>
              <a:ext cx="1202339" cy="795633"/>
            </a:xfrm>
            <a:custGeom>
              <a:rect b="b" l="l" r="r" t="t"/>
              <a:pathLst>
                <a:path extrusionOk="0" h="3316" w="5011">
                  <a:moveTo>
                    <a:pt x="2372" y="0"/>
                  </a:moveTo>
                  <a:cubicBezTo>
                    <a:pt x="1962" y="591"/>
                    <a:pt x="1826" y="1288"/>
                    <a:pt x="1929" y="1876"/>
                  </a:cubicBezTo>
                  <a:cubicBezTo>
                    <a:pt x="1450" y="1711"/>
                    <a:pt x="872" y="1274"/>
                    <a:pt x="133" y="1274"/>
                  </a:cubicBezTo>
                  <a:cubicBezTo>
                    <a:pt x="90" y="1274"/>
                    <a:pt x="46" y="1276"/>
                    <a:pt x="1" y="1279"/>
                  </a:cubicBezTo>
                  <a:cubicBezTo>
                    <a:pt x="482" y="1435"/>
                    <a:pt x="1649" y="2766"/>
                    <a:pt x="1649" y="2766"/>
                  </a:cubicBezTo>
                  <a:cubicBezTo>
                    <a:pt x="1882" y="2957"/>
                    <a:pt x="2266" y="3316"/>
                    <a:pt x="2751" y="3316"/>
                  </a:cubicBezTo>
                  <a:cubicBezTo>
                    <a:pt x="2813" y="3316"/>
                    <a:pt x="2876" y="3310"/>
                    <a:pt x="2941" y="3297"/>
                  </a:cubicBezTo>
                  <a:cubicBezTo>
                    <a:pt x="3518" y="3182"/>
                    <a:pt x="3959" y="2470"/>
                    <a:pt x="4058" y="2285"/>
                  </a:cubicBezTo>
                  <a:lnTo>
                    <a:pt x="5010" y="280"/>
                  </a:lnTo>
                  <a:lnTo>
                    <a:pt x="5010" y="280"/>
                  </a:lnTo>
                  <a:cubicBezTo>
                    <a:pt x="4472" y="435"/>
                    <a:pt x="3878" y="1209"/>
                    <a:pt x="3476" y="1555"/>
                  </a:cubicBezTo>
                  <a:cubicBezTo>
                    <a:pt x="3346" y="978"/>
                    <a:pt x="2964" y="393"/>
                    <a:pt x="2372"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5"/>
            <p:cNvSpPr/>
            <p:nvPr/>
          </p:nvSpPr>
          <p:spPr>
            <a:xfrm>
              <a:off x="1380869" y="2511883"/>
              <a:ext cx="1202099" cy="663667"/>
            </a:xfrm>
            <a:custGeom>
              <a:rect b="b" l="l" r="r" t="t"/>
              <a:pathLst>
                <a:path extrusionOk="0" h="2766" w="5010">
                  <a:moveTo>
                    <a:pt x="2371" y="0"/>
                  </a:moveTo>
                  <a:cubicBezTo>
                    <a:pt x="1961" y="591"/>
                    <a:pt x="1826" y="1287"/>
                    <a:pt x="1928" y="1876"/>
                  </a:cubicBezTo>
                  <a:cubicBezTo>
                    <a:pt x="1448" y="1710"/>
                    <a:pt x="871" y="1274"/>
                    <a:pt x="133" y="1274"/>
                  </a:cubicBezTo>
                  <a:cubicBezTo>
                    <a:pt x="89" y="1274"/>
                    <a:pt x="45" y="1275"/>
                    <a:pt x="0" y="1279"/>
                  </a:cubicBezTo>
                  <a:cubicBezTo>
                    <a:pt x="482" y="1435"/>
                    <a:pt x="1649" y="2765"/>
                    <a:pt x="1649" y="2765"/>
                  </a:cubicBezTo>
                  <a:cubicBezTo>
                    <a:pt x="1695" y="2543"/>
                    <a:pt x="3128" y="2222"/>
                    <a:pt x="3766" y="2222"/>
                  </a:cubicBezTo>
                  <a:cubicBezTo>
                    <a:pt x="3920" y="2222"/>
                    <a:pt x="4028" y="2241"/>
                    <a:pt x="4058" y="2284"/>
                  </a:cubicBezTo>
                  <a:lnTo>
                    <a:pt x="5010" y="280"/>
                  </a:lnTo>
                  <a:lnTo>
                    <a:pt x="5010" y="280"/>
                  </a:lnTo>
                  <a:cubicBezTo>
                    <a:pt x="4468" y="434"/>
                    <a:pt x="3877" y="1209"/>
                    <a:pt x="3476" y="1555"/>
                  </a:cubicBezTo>
                  <a:cubicBezTo>
                    <a:pt x="3346" y="978"/>
                    <a:pt x="2964" y="393"/>
                    <a:pt x="2371" y="0"/>
                  </a:cubicBezTo>
                  <a:close/>
                </a:path>
              </a:pathLst>
            </a:custGeom>
            <a:solidFill>
              <a:srgbClr val="E9F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5"/>
            <p:cNvSpPr/>
            <p:nvPr/>
          </p:nvSpPr>
          <p:spPr>
            <a:xfrm>
              <a:off x="1569221" y="2979282"/>
              <a:ext cx="1222734" cy="1434586"/>
            </a:xfrm>
            <a:custGeom>
              <a:rect b="b" l="l" r="r" t="t"/>
              <a:pathLst>
                <a:path extrusionOk="0" h="5979" w="5096">
                  <a:moveTo>
                    <a:pt x="2297" y="0"/>
                  </a:moveTo>
                  <a:cubicBezTo>
                    <a:pt x="2184" y="0"/>
                    <a:pt x="2071" y="11"/>
                    <a:pt x="1958" y="34"/>
                  </a:cubicBezTo>
                  <a:cubicBezTo>
                    <a:pt x="732" y="279"/>
                    <a:pt x="1" y="1800"/>
                    <a:pt x="325" y="3431"/>
                  </a:cubicBezTo>
                  <a:cubicBezTo>
                    <a:pt x="622" y="4914"/>
                    <a:pt x="1686" y="5978"/>
                    <a:pt x="2799" y="5978"/>
                  </a:cubicBezTo>
                  <a:cubicBezTo>
                    <a:pt x="2911" y="5978"/>
                    <a:pt x="3025" y="5967"/>
                    <a:pt x="3138" y="5945"/>
                  </a:cubicBezTo>
                  <a:cubicBezTo>
                    <a:pt x="4364" y="5700"/>
                    <a:pt x="5095" y="4178"/>
                    <a:pt x="4769" y="2546"/>
                  </a:cubicBezTo>
                  <a:cubicBezTo>
                    <a:pt x="4474" y="1063"/>
                    <a:pt x="3409" y="0"/>
                    <a:pt x="229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5"/>
            <p:cNvSpPr/>
            <p:nvPr/>
          </p:nvSpPr>
          <p:spPr>
            <a:xfrm>
              <a:off x="1702626" y="3601680"/>
              <a:ext cx="262014" cy="157399"/>
            </a:xfrm>
            <a:custGeom>
              <a:rect b="b" l="l" r="r" t="t"/>
              <a:pathLst>
                <a:path extrusionOk="0" h="656" w="1092">
                  <a:moveTo>
                    <a:pt x="1091" y="0"/>
                  </a:moveTo>
                  <a:lnTo>
                    <a:pt x="0" y="219"/>
                  </a:lnTo>
                  <a:lnTo>
                    <a:pt x="655" y="655"/>
                  </a:lnTo>
                  <a:lnTo>
                    <a:pt x="1091"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5"/>
            <p:cNvSpPr/>
            <p:nvPr/>
          </p:nvSpPr>
          <p:spPr>
            <a:xfrm>
              <a:off x="2023184" y="3537856"/>
              <a:ext cx="261775" cy="156919"/>
            </a:xfrm>
            <a:custGeom>
              <a:rect b="b" l="l" r="r" t="t"/>
              <a:pathLst>
                <a:path extrusionOk="0" h="654" w="1091">
                  <a:moveTo>
                    <a:pt x="1091" y="0"/>
                  </a:moveTo>
                  <a:lnTo>
                    <a:pt x="0" y="218"/>
                  </a:lnTo>
                  <a:lnTo>
                    <a:pt x="655" y="654"/>
                  </a:lnTo>
                  <a:lnTo>
                    <a:pt x="1091"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5"/>
            <p:cNvSpPr/>
            <p:nvPr/>
          </p:nvSpPr>
          <p:spPr>
            <a:xfrm>
              <a:off x="1938965" y="3114847"/>
              <a:ext cx="262014" cy="157399"/>
            </a:xfrm>
            <a:custGeom>
              <a:rect b="b" l="l" r="r" t="t"/>
              <a:pathLst>
                <a:path extrusionOk="0" h="656" w="1092">
                  <a:moveTo>
                    <a:pt x="1091" y="1"/>
                  </a:moveTo>
                  <a:lnTo>
                    <a:pt x="0" y="218"/>
                  </a:lnTo>
                  <a:lnTo>
                    <a:pt x="653" y="655"/>
                  </a:lnTo>
                  <a:lnTo>
                    <a:pt x="1091"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5"/>
            <p:cNvSpPr/>
            <p:nvPr/>
          </p:nvSpPr>
          <p:spPr>
            <a:xfrm>
              <a:off x="1720142" y="3175311"/>
              <a:ext cx="178275" cy="107012"/>
            </a:xfrm>
            <a:custGeom>
              <a:rect b="b" l="l" r="r" t="t"/>
              <a:pathLst>
                <a:path extrusionOk="0" h="446" w="743">
                  <a:moveTo>
                    <a:pt x="742" y="0"/>
                  </a:moveTo>
                  <a:lnTo>
                    <a:pt x="0" y="148"/>
                  </a:lnTo>
                  <a:lnTo>
                    <a:pt x="445" y="445"/>
                  </a:lnTo>
                  <a:lnTo>
                    <a:pt x="742"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5"/>
            <p:cNvSpPr/>
            <p:nvPr/>
          </p:nvSpPr>
          <p:spPr>
            <a:xfrm>
              <a:off x="1903455" y="3771556"/>
              <a:ext cx="261535" cy="157399"/>
            </a:xfrm>
            <a:custGeom>
              <a:rect b="b" l="l" r="r" t="t"/>
              <a:pathLst>
                <a:path extrusionOk="0" h="656" w="1090">
                  <a:moveTo>
                    <a:pt x="1090" y="1"/>
                  </a:moveTo>
                  <a:lnTo>
                    <a:pt x="1" y="218"/>
                  </a:lnTo>
                  <a:lnTo>
                    <a:pt x="654" y="656"/>
                  </a:lnTo>
                  <a:lnTo>
                    <a:pt x="1090"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5"/>
            <p:cNvSpPr/>
            <p:nvPr/>
          </p:nvSpPr>
          <p:spPr>
            <a:xfrm>
              <a:off x="1661357" y="3830100"/>
              <a:ext cx="212827" cy="127167"/>
            </a:xfrm>
            <a:custGeom>
              <a:rect b="b" l="l" r="r" t="t"/>
              <a:pathLst>
                <a:path extrusionOk="0" h="530" w="887">
                  <a:moveTo>
                    <a:pt x="886" y="0"/>
                  </a:moveTo>
                  <a:lnTo>
                    <a:pt x="0" y="175"/>
                  </a:lnTo>
                  <a:lnTo>
                    <a:pt x="532" y="530"/>
                  </a:lnTo>
                  <a:lnTo>
                    <a:pt x="886"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5"/>
            <p:cNvSpPr/>
            <p:nvPr/>
          </p:nvSpPr>
          <p:spPr>
            <a:xfrm>
              <a:off x="1848989" y="3346866"/>
              <a:ext cx="264414" cy="158599"/>
            </a:xfrm>
            <a:custGeom>
              <a:rect b="b" l="l" r="r" t="t"/>
              <a:pathLst>
                <a:path extrusionOk="0" h="661" w="1102">
                  <a:moveTo>
                    <a:pt x="1101" y="1"/>
                  </a:moveTo>
                  <a:lnTo>
                    <a:pt x="0" y="220"/>
                  </a:lnTo>
                  <a:lnTo>
                    <a:pt x="662" y="661"/>
                  </a:lnTo>
                  <a:lnTo>
                    <a:pt x="1101"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5"/>
            <p:cNvSpPr/>
            <p:nvPr/>
          </p:nvSpPr>
          <p:spPr>
            <a:xfrm>
              <a:off x="2217780" y="3714406"/>
              <a:ext cx="261535" cy="157399"/>
            </a:xfrm>
            <a:custGeom>
              <a:rect b="b" l="l" r="r" t="t"/>
              <a:pathLst>
                <a:path extrusionOk="0" h="656" w="1090">
                  <a:moveTo>
                    <a:pt x="1090" y="1"/>
                  </a:moveTo>
                  <a:lnTo>
                    <a:pt x="1" y="218"/>
                  </a:lnTo>
                  <a:lnTo>
                    <a:pt x="654" y="656"/>
                  </a:lnTo>
                  <a:lnTo>
                    <a:pt x="1090"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5"/>
            <p:cNvSpPr/>
            <p:nvPr/>
          </p:nvSpPr>
          <p:spPr>
            <a:xfrm>
              <a:off x="1646241" y="3399412"/>
              <a:ext cx="204189" cy="122368"/>
            </a:xfrm>
            <a:custGeom>
              <a:rect b="b" l="l" r="r" t="t"/>
              <a:pathLst>
                <a:path extrusionOk="0" h="510" w="851">
                  <a:moveTo>
                    <a:pt x="850" y="1"/>
                  </a:moveTo>
                  <a:lnTo>
                    <a:pt x="1" y="169"/>
                  </a:lnTo>
                  <a:lnTo>
                    <a:pt x="510" y="510"/>
                  </a:lnTo>
                  <a:lnTo>
                    <a:pt x="850"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5"/>
            <p:cNvSpPr/>
            <p:nvPr/>
          </p:nvSpPr>
          <p:spPr>
            <a:xfrm>
              <a:off x="2114840" y="3294080"/>
              <a:ext cx="264414" cy="158599"/>
            </a:xfrm>
            <a:custGeom>
              <a:rect b="b" l="l" r="r" t="t"/>
              <a:pathLst>
                <a:path extrusionOk="0" h="661" w="1102">
                  <a:moveTo>
                    <a:pt x="1102" y="0"/>
                  </a:moveTo>
                  <a:lnTo>
                    <a:pt x="0" y="219"/>
                  </a:lnTo>
                  <a:lnTo>
                    <a:pt x="660" y="660"/>
                  </a:lnTo>
                  <a:lnTo>
                    <a:pt x="1102"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5"/>
            <p:cNvSpPr/>
            <p:nvPr/>
          </p:nvSpPr>
          <p:spPr>
            <a:xfrm>
              <a:off x="1775568" y="3994938"/>
              <a:ext cx="262014" cy="156919"/>
            </a:xfrm>
            <a:custGeom>
              <a:rect b="b" l="l" r="r" t="t"/>
              <a:pathLst>
                <a:path extrusionOk="0" h="654" w="1092">
                  <a:moveTo>
                    <a:pt x="1091" y="1"/>
                  </a:moveTo>
                  <a:lnTo>
                    <a:pt x="0" y="218"/>
                  </a:lnTo>
                  <a:lnTo>
                    <a:pt x="653" y="654"/>
                  </a:lnTo>
                  <a:lnTo>
                    <a:pt x="1091"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5"/>
            <p:cNvSpPr/>
            <p:nvPr/>
          </p:nvSpPr>
          <p:spPr>
            <a:xfrm>
              <a:off x="2096125" y="3930874"/>
              <a:ext cx="261775" cy="157399"/>
            </a:xfrm>
            <a:custGeom>
              <a:rect b="b" l="l" r="r" t="t"/>
              <a:pathLst>
                <a:path extrusionOk="0" h="656" w="1091">
                  <a:moveTo>
                    <a:pt x="1091" y="0"/>
                  </a:moveTo>
                  <a:lnTo>
                    <a:pt x="0" y="218"/>
                  </a:lnTo>
                  <a:lnTo>
                    <a:pt x="655" y="655"/>
                  </a:lnTo>
                  <a:lnTo>
                    <a:pt x="1091"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5"/>
            <p:cNvSpPr/>
            <p:nvPr/>
          </p:nvSpPr>
          <p:spPr>
            <a:xfrm>
              <a:off x="1975916" y="4164573"/>
              <a:ext cx="262014" cy="157399"/>
            </a:xfrm>
            <a:custGeom>
              <a:rect b="b" l="l" r="r" t="t"/>
              <a:pathLst>
                <a:path extrusionOk="0" h="656" w="1092">
                  <a:moveTo>
                    <a:pt x="1092" y="1"/>
                  </a:moveTo>
                  <a:lnTo>
                    <a:pt x="1" y="220"/>
                  </a:lnTo>
                  <a:lnTo>
                    <a:pt x="656" y="656"/>
                  </a:lnTo>
                  <a:lnTo>
                    <a:pt x="1092"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 name="Google Shape;1727;p25"/>
          <p:cNvGrpSpPr/>
          <p:nvPr/>
        </p:nvGrpSpPr>
        <p:grpSpPr>
          <a:xfrm>
            <a:off x="558818" y="85340"/>
            <a:ext cx="515962" cy="1294925"/>
            <a:chOff x="2139074" y="1295400"/>
            <a:chExt cx="1461235" cy="3174614"/>
          </a:xfrm>
        </p:grpSpPr>
        <p:sp>
          <p:nvSpPr>
            <p:cNvPr id="1728" name="Google Shape;1728;p25"/>
            <p:cNvSpPr/>
            <p:nvPr/>
          </p:nvSpPr>
          <p:spPr>
            <a:xfrm>
              <a:off x="2798184" y="2151017"/>
              <a:ext cx="155481" cy="323916"/>
            </a:xfrm>
            <a:custGeom>
              <a:rect b="b" l="l" r="r" t="t"/>
              <a:pathLst>
                <a:path extrusionOk="0" h="1350" w="648">
                  <a:moveTo>
                    <a:pt x="647" y="0"/>
                  </a:moveTo>
                  <a:lnTo>
                    <a:pt x="1" y="377"/>
                  </a:lnTo>
                  <a:lnTo>
                    <a:pt x="1" y="1350"/>
                  </a:lnTo>
                  <a:lnTo>
                    <a:pt x="647" y="973"/>
                  </a:lnTo>
                  <a:lnTo>
                    <a:pt x="647" y="0"/>
                  </a:lnTo>
                  <a:close/>
                </a:path>
              </a:pathLst>
            </a:custGeom>
            <a:solidFill>
              <a:srgbClr val="E25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5"/>
            <p:cNvSpPr/>
            <p:nvPr/>
          </p:nvSpPr>
          <p:spPr>
            <a:xfrm>
              <a:off x="2798184" y="2534198"/>
              <a:ext cx="155481" cy="324156"/>
            </a:xfrm>
            <a:custGeom>
              <a:rect b="b" l="l" r="r" t="t"/>
              <a:pathLst>
                <a:path extrusionOk="0" h="1351" w="648">
                  <a:moveTo>
                    <a:pt x="647" y="1"/>
                  </a:moveTo>
                  <a:lnTo>
                    <a:pt x="1" y="378"/>
                  </a:lnTo>
                  <a:lnTo>
                    <a:pt x="1" y="1351"/>
                  </a:lnTo>
                  <a:lnTo>
                    <a:pt x="647" y="974"/>
                  </a:lnTo>
                  <a:lnTo>
                    <a:pt x="647" y="1"/>
                  </a:lnTo>
                  <a:close/>
                </a:path>
              </a:pathLst>
            </a:custGeom>
            <a:solidFill>
              <a:srgbClr val="E25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5"/>
            <p:cNvSpPr/>
            <p:nvPr/>
          </p:nvSpPr>
          <p:spPr>
            <a:xfrm>
              <a:off x="2798184" y="1295400"/>
              <a:ext cx="155481" cy="1649570"/>
            </a:xfrm>
            <a:custGeom>
              <a:rect b="b" l="l" r="r" t="t"/>
              <a:pathLst>
                <a:path extrusionOk="0" h="6875" w="648">
                  <a:moveTo>
                    <a:pt x="1" y="0"/>
                  </a:moveTo>
                  <a:lnTo>
                    <a:pt x="1" y="6875"/>
                  </a:lnTo>
                  <a:lnTo>
                    <a:pt x="647" y="6875"/>
                  </a:lnTo>
                  <a:lnTo>
                    <a:pt x="647"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5"/>
            <p:cNvSpPr/>
            <p:nvPr/>
          </p:nvSpPr>
          <p:spPr>
            <a:xfrm>
              <a:off x="2198099" y="2825962"/>
              <a:ext cx="1356141" cy="1644052"/>
            </a:xfrm>
            <a:custGeom>
              <a:rect b="b" l="l" r="r" t="t"/>
              <a:pathLst>
                <a:path extrusionOk="0" h="6852" w="5652">
                  <a:moveTo>
                    <a:pt x="1" y="1"/>
                  </a:moveTo>
                  <a:lnTo>
                    <a:pt x="1060" y="6851"/>
                  </a:lnTo>
                  <a:lnTo>
                    <a:pt x="4592" y="6851"/>
                  </a:lnTo>
                  <a:lnTo>
                    <a:pt x="5651" y="1"/>
                  </a:ln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5"/>
            <p:cNvSpPr/>
            <p:nvPr/>
          </p:nvSpPr>
          <p:spPr>
            <a:xfrm>
              <a:off x="2330784" y="2986960"/>
              <a:ext cx="1090527" cy="1322056"/>
            </a:xfrm>
            <a:custGeom>
              <a:rect b="b" l="l" r="r" t="t"/>
              <a:pathLst>
                <a:path extrusionOk="0" h="5510" w="4545">
                  <a:moveTo>
                    <a:pt x="0" y="0"/>
                  </a:moveTo>
                  <a:lnTo>
                    <a:pt x="853" y="5510"/>
                  </a:lnTo>
                  <a:lnTo>
                    <a:pt x="3693" y="5510"/>
                  </a:lnTo>
                  <a:lnTo>
                    <a:pt x="4544"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5"/>
            <p:cNvSpPr/>
            <p:nvPr/>
          </p:nvSpPr>
          <p:spPr>
            <a:xfrm>
              <a:off x="2242247" y="2096791"/>
              <a:ext cx="1267363" cy="615200"/>
            </a:xfrm>
            <a:custGeom>
              <a:rect b="b" l="l" r="r" t="t"/>
              <a:pathLst>
                <a:path extrusionOk="0" h="2564" w="5282">
                  <a:moveTo>
                    <a:pt x="1964" y="0"/>
                  </a:moveTo>
                  <a:cubicBezTo>
                    <a:pt x="807" y="308"/>
                    <a:pt x="1" y="1355"/>
                    <a:pt x="1" y="2553"/>
                  </a:cubicBezTo>
                  <a:lnTo>
                    <a:pt x="1" y="2564"/>
                  </a:lnTo>
                  <a:lnTo>
                    <a:pt x="5281" y="2564"/>
                  </a:lnTo>
                  <a:lnTo>
                    <a:pt x="5281" y="2553"/>
                  </a:lnTo>
                  <a:cubicBezTo>
                    <a:pt x="5281" y="1357"/>
                    <a:pt x="4477" y="309"/>
                    <a:pt x="3320"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5"/>
            <p:cNvSpPr/>
            <p:nvPr/>
          </p:nvSpPr>
          <p:spPr>
            <a:xfrm>
              <a:off x="2139074" y="2665204"/>
              <a:ext cx="1461235" cy="254334"/>
            </a:xfrm>
            <a:custGeom>
              <a:rect b="b" l="l" r="r" t="t"/>
              <a:pathLst>
                <a:path extrusionOk="0" h="1060" w="6090">
                  <a:moveTo>
                    <a:pt x="61" y="0"/>
                  </a:moveTo>
                  <a:cubicBezTo>
                    <a:pt x="28" y="0"/>
                    <a:pt x="0" y="28"/>
                    <a:pt x="0" y="63"/>
                  </a:cubicBezTo>
                  <a:lnTo>
                    <a:pt x="0" y="997"/>
                  </a:lnTo>
                  <a:cubicBezTo>
                    <a:pt x="0" y="1032"/>
                    <a:pt x="28" y="1060"/>
                    <a:pt x="61" y="1060"/>
                  </a:cubicBezTo>
                  <a:lnTo>
                    <a:pt x="6027" y="1060"/>
                  </a:lnTo>
                  <a:cubicBezTo>
                    <a:pt x="6062" y="1060"/>
                    <a:pt x="6090" y="1032"/>
                    <a:pt x="6090" y="997"/>
                  </a:cubicBezTo>
                  <a:lnTo>
                    <a:pt x="6090" y="63"/>
                  </a:lnTo>
                  <a:cubicBezTo>
                    <a:pt x="6090" y="28"/>
                    <a:pt x="6062" y="0"/>
                    <a:pt x="6027"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5"/>
            <p:cNvSpPr/>
            <p:nvPr/>
          </p:nvSpPr>
          <p:spPr>
            <a:xfrm>
              <a:off x="2913354" y="2736945"/>
              <a:ext cx="158120" cy="182353"/>
            </a:xfrm>
            <a:custGeom>
              <a:rect b="b" l="l" r="r" t="t"/>
              <a:pathLst>
                <a:path extrusionOk="0" h="760" w="659">
                  <a:moveTo>
                    <a:pt x="329" y="0"/>
                  </a:moveTo>
                  <a:cubicBezTo>
                    <a:pt x="148" y="0"/>
                    <a:pt x="0" y="148"/>
                    <a:pt x="0" y="330"/>
                  </a:cubicBezTo>
                  <a:lnTo>
                    <a:pt x="0" y="759"/>
                  </a:lnTo>
                  <a:lnTo>
                    <a:pt x="659" y="759"/>
                  </a:lnTo>
                  <a:lnTo>
                    <a:pt x="659" y="330"/>
                  </a:lnTo>
                  <a:cubicBezTo>
                    <a:pt x="659" y="148"/>
                    <a:pt x="511" y="0"/>
                    <a:pt x="329"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5"/>
            <p:cNvSpPr/>
            <p:nvPr/>
          </p:nvSpPr>
          <p:spPr>
            <a:xfrm>
              <a:off x="2430599" y="2736945"/>
              <a:ext cx="158600" cy="182353"/>
            </a:xfrm>
            <a:custGeom>
              <a:rect b="b" l="l" r="r" t="t"/>
              <a:pathLst>
                <a:path extrusionOk="0" h="760" w="661">
                  <a:moveTo>
                    <a:pt x="331" y="0"/>
                  </a:moveTo>
                  <a:cubicBezTo>
                    <a:pt x="149" y="0"/>
                    <a:pt x="1" y="148"/>
                    <a:pt x="1" y="330"/>
                  </a:cubicBezTo>
                  <a:lnTo>
                    <a:pt x="1" y="759"/>
                  </a:lnTo>
                  <a:lnTo>
                    <a:pt x="661" y="759"/>
                  </a:lnTo>
                  <a:lnTo>
                    <a:pt x="661" y="330"/>
                  </a:lnTo>
                  <a:cubicBezTo>
                    <a:pt x="661" y="148"/>
                    <a:pt x="513" y="0"/>
                    <a:pt x="331"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5"/>
            <p:cNvSpPr/>
            <p:nvPr/>
          </p:nvSpPr>
          <p:spPr>
            <a:xfrm>
              <a:off x="2671976" y="2738624"/>
              <a:ext cx="158600" cy="180673"/>
            </a:xfrm>
            <a:custGeom>
              <a:rect b="b" l="l" r="r" t="t"/>
              <a:pathLst>
                <a:path extrusionOk="0" h="753" w="661">
                  <a:moveTo>
                    <a:pt x="331" y="0"/>
                  </a:moveTo>
                  <a:cubicBezTo>
                    <a:pt x="152" y="0"/>
                    <a:pt x="6" y="144"/>
                    <a:pt x="1" y="323"/>
                  </a:cubicBezTo>
                  <a:lnTo>
                    <a:pt x="1" y="752"/>
                  </a:lnTo>
                  <a:lnTo>
                    <a:pt x="661" y="752"/>
                  </a:lnTo>
                  <a:lnTo>
                    <a:pt x="661" y="323"/>
                  </a:lnTo>
                  <a:cubicBezTo>
                    <a:pt x="655" y="144"/>
                    <a:pt x="510" y="0"/>
                    <a:pt x="331"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5"/>
            <p:cNvSpPr/>
            <p:nvPr/>
          </p:nvSpPr>
          <p:spPr>
            <a:xfrm>
              <a:off x="3154252" y="2738624"/>
              <a:ext cx="158600" cy="180673"/>
            </a:xfrm>
            <a:custGeom>
              <a:rect b="b" l="l" r="r" t="t"/>
              <a:pathLst>
                <a:path extrusionOk="0" h="753" w="661">
                  <a:moveTo>
                    <a:pt x="330" y="0"/>
                  </a:moveTo>
                  <a:cubicBezTo>
                    <a:pt x="151" y="0"/>
                    <a:pt x="6" y="144"/>
                    <a:pt x="0" y="323"/>
                  </a:cubicBezTo>
                  <a:lnTo>
                    <a:pt x="0" y="752"/>
                  </a:lnTo>
                  <a:lnTo>
                    <a:pt x="660" y="752"/>
                  </a:lnTo>
                  <a:lnTo>
                    <a:pt x="660" y="323"/>
                  </a:lnTo>
                  <a:cubicBezTo>
                    <a:pt x="655" y="144"/>
                    <a:pt x="509" y="0"/>
                    <a:pt x="330"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5"/>
            <p:cNvSpPr/>
            <p:nvPr/>
          </p:nvSpPr>
          <p:spPr>
            <a:xfrm>
              <a:off x="3395630" y="2736945"/>
              <a:ext cx="158120" cy="182353"/>
            </a:xfrm>
            <a:custGeom>
              <a:rect b="b" l="l" r="r" t="t"/>
              <a:pathLst>
                <a:path extrusionOk="0" h="760" w="659">
                  <a:moveTo>
                    <a:pt x="328" y="0"/>
                  </a:moveTo>
                  <a:cubicBezTo>
                    <a:pt x="146" y="0"/>
                    <a:pt x="0" y="148"/>
                    <a:pt x="0" y="330"/>
                  </a:cubicBezTo>
                  <a:lnTo>
                    <a:pt x="0" y="759"/>
                  </a:lnTo>
                  <a:lnTo>
                    <a:pt x="658" y="759"/>
                  </a:lnTo>
                  <a:lnTo>
                    <a:pt x="658" y="330"/>
                  </a:lnTo>
                  <a:cubicBezTo>
                    <a:pt x="658" y="148"/>
                    <a:pt x="511" y="0"/>
                    <a:pt x="328"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5"/>
            <p:cNvSpPr/>
            <p:nvPr/>
          </p:nvSpPr>
          <p:spPr>
            <a:xfrm>
              <a:off x="2798184" y="1384177"/>
              <a:ext cx="155481" cy="323916"/>
            </a:xfrm>
            <a:custGeom>
              <a:rect b="b" l="l" r="r" t="t"/>
              <a:pathLst>
                <a:path extrusionOk="0" h="1350" w="648">
                  <a:moveTo>
                    <a:pt x="647" y="0"/>
                  </a:moveTo>
                  <a:lnTo>
                    <a:pt x="1" y="377"/>
                  </a:lnTo>
                  <a:lnTo>
                    <a:pt x="1" y="1350"/>
                  </a:lnTo>
                  <a:lnTo>
                    <a:pt x="647" y="973"/>
                  </a:lnTo>
                  <a:lnTo>
                    <a:pt x="647"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5"/>
            <p:cNvSpPr/>
            <p:nvPr/>
          </p:nvSpPr>
          <p:spPr>
            <a:xfrm>
              <a:off x="2798184" y="1767597"/>
              <a:ext cx="155481" cy="323916"/>
            </a:xfrm>
            <a:custGeom>
              <a:rect b="b" l="l" r="r" t="t"/>
              <a:pathLst>
                <a:path extrusionOk="0" h="1350" w="648">
                  <a:moveTo>
                    <a:pt x="647" y="0"/>
                  </a:moveTo>
                  <a:lnTo>
                    <a:pt x="1" y="377"/>
                  </a:lnTo>
                  <a:lnTo>
                    <a:pt x="1" y="1350"/>
                  </a:lnTo>
                  <a:lnTo>
                    <a:pt x="647" y="973"/>
                  </a:lnTo>
                  <a:lnTo>
                    <a:pt x="647"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5"/>
            <p:cNvSpPr/>
            <p:nvPr/>
          </p:nvSpPr>
          <p:spPr>
            <a:xfrm>
              <a:off x="2197624" y="2736945"/>
              <a:ext cx="158600" cy="182353"/>
            </a:xfrm>
            <a:custGeom>
              <a:rect b="b" l="l" r="r" t="t"/>
              <a:pathLst>
                <a:path extrusionOk="0" h="760" w="661">
                  <a:moveTo>
                    <a:pt x="331" y="0"/>
                  </a:moveTo>
                  <a:cubicBezTo>
                    <a:pt x="149" y="0"/>
                    <a:pt x="1" y="148"/>
                    <a:pt x="1" y="330"/>
                  </a:cubicBezTo>
                  <a:lnTo>
                    <a:pt x="1" y="759"/>
                  </a:lnTo>
                  <a:lnTo>
                    <a:pt x="661" y="759"/>
                  </a:lnTo>
                  <a:lnTo>
                    <a:pt x="661" y="330"/>
                  </a:lnTo>
                  <a:cubicBezTo>
                    <a:pt x="661" y="148"/>
                    <a:pt x="513" y="0"/>
                    <a:pt x="331"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25"/>
          <p:cNvGrpSpPr/>
          <p:nvPr/>
        </p:nvGrpSpPr>
        <p:grpSpPr>
          <a:xfrm>
            <a:off x="757746" y="876623"/>
            <a:ext cx="495543" cy="509416"/>
            <a:chOff x="2702449" y="3235295"/>
            <a:chExt cx="1403406" cy="1248875"/>
          </a:xfrm>
        </p:grpSpPr>
        <p:sp>
          <p:nvSpPr>
            <p:cNvPr id="1744" name="Google Shape;1744;p25"/>
            <p:cNvSpPr/>
            <p:nvPr/>
          </p:nvSpPr>
          <p:spPr>
            <a:xfrm>
              <a:off x="3476009" y="3235295"/>
              <a:ext cx="169398" cy="454442"/>
            </a:xfrm>
            <a:custGeom>
              <a:rect b="b" l="l" r="r" t="t"/>
              <a:pathLst>
                <a:path extrusionOk="0" h="1894" w="706">
                  <a:moveTo>
                    <a:pt x="254" y="0"/>
                  </a:moveTo>
                  <a:lnTo>
                    <a:pt x="0" y="258"/>
                  </a:lnTo>
                  <a:lnTo>
                    <a:pt x="51" y="308"/>
                  </a:lnTo>
                  <a:lnTo>
                    <a:pt x="108" y="363"/>
                  </a:lnTo>
                  <a:lnTo>
                    <a:pt x="176" y="447"/>
                  </a:lnTo>
                  <a:cubicBezTo>
                    <a:pt x="202" y="480"/>
                    <a:pt x="226" y="515"/>
                    <a:pt x="247" y="551"/>
                  </a:cubicBezTo>
                  <a:cubicBezTo>
                    <a:pt x="259" y="570"/>
                    <a:pt x="273" y="589"/>
                    <a:pt x="283" y="610"/>
                  </a:cubicBezTo>
                  <a:lnTo>
                    <a:pt x="316" y="676"/>
                  </a:lnTo>
                  <a:cubicBezTo>
                    <a:pt x="341" y="721"/>
                    <a:pt x="362" y="770"/>
                    <a:pt x="379" y="819"/>
                  </a:cubicBezTo>
                  <a:cubicBezTo>
                    <a:pt x="400" y="867"/>
                    <a:pt x="414" y="921"/>
                    <a:pt x="429" y="973"/>
                  </a:cubicBezTo>
                  <a:cubicBezTo>
                    <a:pt x="445" y="1025"/>
                    <a:pt x="454" y="1081"/>
                    <a:pt x="466" y="1133"/>
                  </a:cubicBezTo>
                  <a:cubicBezTo>
                    <a:pt x="475" y="1189"/>
                    <a:pt x="487" y="1241"/>
                    <a:pt x="490" y="1293"/>
                  </a:cubicBezTo>
                  <a:cubicBezTo>
                    <a:pt x="501" y="1388"/>
                    <a:pt x="508" y="1486"/>
                    <a:pt x="506" y="1581"/>
                  </a:cubicBezTo>
                  <a:cubicBezTo>
                    <a:pt x="506" y="1666"/>
                    <a:pt x="502" y="1737"/>
                    <a:pt x="497" y="1786"/>
                  </a:cubicBezTo>
                  <a:cubicBezTo>
                    <a:pt x="495" y="1810"/>
                    <a:pt x="494" y="1829"/>
                    <a:pt x="492" y="1842"/>
                  </a:cubicBezTo>
                  <a:cubicBezTo>
                    <a:pt x="490" y="1856"/>
                    <a:pt x="490" y="1862"/>
                    <a:pt x="490" y="1862"/>
                  </a:cubicBezTo>
                  <a:lnTo>
                    <a:pt x="633" y="1894"/>
                  </a:lnTo>
                  <a:lnTo>
                    <a:pt x="638" y="1871"/>
                  </a:lnTo>
                  <a:cubicBezTo>
                    <a:pt x="641" y="1857"/>
                    <a:pt x="646" y="1836"/>
                    <a:pt x="652" y="1810"/>
                  </a:cubicBezTo>
                  <a:cubicBezTo>
                    <a:pt x="662" y="1758"/>
                    <a:pt x="676" y="1684"/>
                    <a:pt x="686" y="1593"/>
                  </a:cubicBezTo>
                  <a:cubicBezTo>
                    <a:pt x="699" y="1491"/>
                    <a:pt x="704" y="1387"/>
                    <a:pt x="704" y="1282"/>
                  </a:cubicBezTo>
                  <a:cubicBezTo>
                    <a:pt x="706" y="1225"/>
                    <a:pt x="700" y="1166"/>
                    <a:pt x="699" y="1105"/>
                  </a:cubicBezTo>
                  <a:cubicBezTo>
                    <a:pt x="692" y="1044"/>
                    <a:pt x="686" y="984"/>
                    <a:pt x="678" y="921"/>
                  </a:cubicBezTo>
                  <a:cubicBezTo>
                    <a:pt x="667" y="860"/>
                    <a:pt x="655" y="799"/>
                    <a:pt x="640" y="739"/>
                  </a:cubicBezTo>
                  <a:cubicBezTo>
                    <a:pt x="626" y="680"/>
                    <a:pt x="608" y="621"/>
                    <a:pt x="587" y="563"/>
                  </a:cubicBezTo>
                  <a:cubicBezTo>
                    <a:pt x="577" y="535"/>
                    <a:pt x="567" y="508"/>
                    <a:pt x="556" y="480"/>
                  </a:cubicBezTo>
                  <a:cubicBezTo>
                    <a:pt x="546" y="454"/>
                    <a:pt x="534" y="429"/>
                    <a:pt x="521" y="403"/>
                  </a:cubicBezTo>
                  <a:cubicBezTo>
                    <a:pt x="501" y="357"/>
                    <a:pt x="476" y="310"/>
                    <a:pt x="447" y="264"/>
                  </a:cubicBezTo>
                  <a:lnTo>
                    <a:pt x="376" y="152"/>
                  </a:lnTo>
                  <a:lnTo>
                    <a:pt x="311" y="72"/>
                  </a:lnTo>
                  <a:lnTo>
                    <a:pt x="254" y="0"/>
                  </a:lnTo>
                  <a:close/>
                </a:path>
              </a:pathLst>
            </a:custGeom>
            <a:solidFill>
              <a:srgbClr val="7C43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5"/>
            <p:cNvSpPr/>
            <p:nvPr/>
          </p:nvSpPr>
          <p:spPr>
            <a:xfrm>
              <a:off x="3122580" y="3608398"/>
              <a:ext cx="983274" cy="875772"/>
            </a:xfrm>
            <a:custGeom>
              <a:rect b="b" l="l" r="r" t="t"/>
              <a:pathLst>
                <a:path extrusionOk="0" h="3650" w="4098">
                  <a:moveTo>
                    <a:pt x="2845" y="0"/>
                  </a:moveTo>
                  <a:cubicBezTo>
                    <a:pt x="2607" y="0"/>
                    <a:pt x="2340" y="50"/>
                    <a:pt x="2048" y="156"/>
                  </a:cubicBezTo>
                  <a:cubicBezTo>
                    <a:pt x="1784" y="72"/>
                    <a:pt x="1536" y="31"/>
                    <a:pt x="1311" y="31"/>
                  </a:cubicBezTo>
                  <a:cubicBezTo>
                    <a:pt x="517" y="31"/>
                    <a:pt x="0" y="534"/>
                    <a:pt x="0" y="1390"/>
                  </a:cubicBezTo>
                  <a:cubicBezTo>
                    <a:pt x="0" y="2486"/>
                    <a:pt x="917" y="3649"/>
                    <a:pt x="2048" y="3649"/>
                  </a:cubicBezTo>
                  <a:cubicBezTo>
                    <a:pt x="3181" y="3649"/>
                    <a:pt x="4098" y="2486"/>
                    <a:pt x="4098" y="1390"/>
                  </a:cubicBezTo>
                  <a:cubicBezTo>
                    <a:pt x="4098" y="546"/>
                    <a:pt x="3632" y="0"/>
                    <a:pt x="2845" y="0"/>
                  </a:cubicBezTo>
                  <a:close/>
                </a:path>
              </a:pathLst>
            </a:custGeom>
            <a:solidFill>
              <a:srgbClr val="B83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5"/>
            <p:cNvSpPr/>
            <p:nvPr/>
          </p:nvSpPr>
          <p:spPr>
            <a:xfrm>
              <a:off x="3676837" y="3354784"/>
              <a:ext cx="354871" cy="240897"/>
            </a:xfrm>
            <a:custGeom>
              <a:rect b="b" l="l" r="r" t="t"/>
              <a:pathLst>
                <a:path extrusionOk="0" h="1004" w="1479">
                  <a:moveTo>
                    <a:pt x="1218" y="0"/>
                  </a:moveTo>
                  <a:cubicBezTo>
                    <a:pt x="1005" y="0"/>
                    <a:pt x="703" y="32"/>
                    <a:pt x="466" y="182"/>
                  </a:cubicBezTo>
                  <a:cubicBezTo>
                    <a:pt x="56" y="440"/>
                    <a:pt x="1" y="949"/>
                    <a:pt x="1" y="949"/>
                  </a:cubicBezTo>
                  <a:cubicBezTo>
                    <a:pt x="1" y="949"/>
                    <a:pt x="156" y="1003"/>
                    <a:pt x="364" y="1003"/>
                  </a:cubicBezTo>
                  <a:cubicBezTo>
                    <a:pt x="524" y="1003"/>
                    <a:pt x="716" y="971"/>
                    <a:pt x="893" y="859"/>
                  </a:cubicBezTo>
                  <a:cubicBezTo>
                    <a:pt x="1302" y="602"/>
                    <a:pt x="1479" y="17"/>
                    <a:pt x="1479" y="17"/>
                  </a:cubicBezTo>
                  <a:cubicBezTo>
                    <a:pt x="1479" y="17"/>
                    <a:pt x="1372" y="0"/>
                    <a:pt x="1218" y="0"/>
                  </a:cubicBezTo>
                  <a:close/>
                </a:path>
              </a:pathLst>
            </a:custGeom>
            <a:solidFill>
              <a:srgbClr val="408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5"/>
            <p:cNvSpPr/>
            <p:nvPr/>
          </p:nvSpPr>
          <p:spPr>
            <a:xfrm>
              <a:off x="2702449" y="3760039"/>
              <a:ext cx="916331" cy="717893"/>
            </a:xfrm>
            <a:custGeom>
              <a:rect b="b" l="l" r="r" t="t"/>
              <a:pathLst>
                <a:path extrusionOk="0" h="2992" w="3819">
                  <a:moveTo>
                    <a:pt x="2470" y="0"/>
                  </a:moveTo>
                  <a:lnTo>
                    <a:pt x="0" y="2472"/>
                  </a:lnTo>
                  <a:cubicBezTo>
                    <a:pt x="359" y="2830"/>
                    <a:pt x="853" y="2992"/>
                    <a:pt x="1358" y="2992"/>
                  </a:cubicBezTo>
                  <a:cubicBezTo>
                    <a:pt x="1978" y="2992"/>
                    <a:pt x="2617" y="2747"/>
                    <a:pt x="3044" y="2319"/>
                  </a:cubicBezTo>
                  <a:cubicBezTo>
                    <a:pt x="3818" y="1544"/>
                    <a:pt x="3681" y="567"/>
                    <a:pt x="2470"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5"/>
            <p:cNvSpPr/>
            <p:nvPr/>
          </p:nvSpPr>
          <p:spPr>
            <a:xfrm>
              <a:off x="3382913" y="3702934"/>
              <a:ext cx="409578" cy="198668"/>
            </a:xfrm>
            <a:custGeom>
              <a:rect b="b" l="l" r="r" t="t"/>
              <a:pathLst>
                <a:path extrusionOk="0" h="828" w="1707">
                  <a:moveTo>
                    <a:pt x="676" y="1"/>
                  </a:moveTo>
                  <a:cubicBezTo>
                    <a:pt x="295" y="1"/>
                    <a:pt x="1" y="237"/>
                    <a:pt x="1" y="237"/>
                  </a:cubicBezTo>
                  <a:cubicBezTo>
                    <a:pt x="1" y="237"/>
                    <a:pt x="227" y="699"/>
                    <a:pt x="698" y="805"/>
                  </a:cubicBezTo>
                  <a:cubicBezTo>
                    <a:pt x="770" y="821"/>
                    <a:pt x="845" y="828"/>
                    <a:pt x="918" y="828"/>
                  </a:cubicBezTo>
                  <a:cubicBezTo>
                    <a:pt x="1322" y="828"/>
                    <a:pt x="1707" y="620"/>
                    <a:pt x="1707" y="620"/>
                  </a:cubicBezTo>
                  <a:cubicBezTo>
                    <a:pt x="1707" y="620"/>
                    <a:pt x="1345" y="129"/>
                    <a:pt x="873" y="23"/>
                  </a:cubicBezTo>
                  <a:cubicBezTo>
                    <a:pt x="805" y="7"/>
                    <a:pt x="739" y="1"/>
                    <a:pt x="676" y="1"/>
                  </a:cubicBezTo>
                  <a:close/>
                </a:path>
              </a:pathLst>
            </a:custGeom>
            <a:solidFill>
              <a:srgbClr val="3EAF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5"/>
            <p:cNvSpPr/>
            <p:nvPr/>
          </p:nvSpPr>
          <p:spPr>
            <a:xfrm>
              <a:off x="2797944" y="3809946"/>
              <a:ext cx="713582" cy="590726"/>
            </a:xfrm>
            <a:custGeom>
              <a:rect b="b" l="l" r="r" t="t"/>
              <a:pathLst>
                <a:path extrusionOk="0" h="2462" w="2974">
                  <a:moveTo>
                    <a:pt x="1861" y="1"/>
                  </a:moveTo>
                  <a:lnTo>
                    <a:pt x="1353" y="508"/>
                  </a:lnTo>
                  <a:lnTo>
                    <a:pt x="51" y="1811"/>
                  </a:lnTo>
                  <a:lnTo>
                    <a:pt x="45" y="1838"/>
                  </a:lnTo>
                  <a:cubicBezTo>
                    <a:pt x="0" y="2052"/>
                    <a:pt x="115" y="2266"/>
                    <a:pt x="318" y="2347"/>
                  </a:cubicBezTo>
                  <a:cubicBezTo>
                    <a:pt x="517" y="2425"/>
                    <a:pt x="732" y="2462"/>
                    <a:pt x="951" y="2462"/>
                  </a:cubicBezTo>
                  <a:cubicBezTo>
                    <a:pt x="1461" y="2462"/>
                    <a:pt x="1985" y="2261"/>
                    <a:pt x="2336" y="1910"/>
                  </a:cubicBezTo>
                  <a:cubicBezTo>
                    <a:pt x="2974" y="1272"/>
                    <a:pt x="2861" y="466"/>
                    <a:pt x="1861"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5"/>
            <p:cNvSpPr/>
            <p:nvPr/>
          </p:nvSpPr>
          <p:spPr>
            <a:xfrm>
              <a:off x="2917433" y="3931594"/>
              <a:ext cx="345034" cy="241377"/>
            </a:xfrm>
            <a:custGeom>
              <a:rect b="b" l="l" r="r" t="t"/>
              <a:pathLst>
                <a:path extrusionOk="0" h="1006" w="1438">
                  <a:moveTo>
                    <a:pt x="855" y="1"/>
                  </a:moveTo>
                  <a:lnTo>
                    <a:pt x="1" y="855"/>
                  </a:lnTo>
                  <a:cubicBezTo>
                    <a:pt x="1" y="855"/>
                    <a:pt x="324" y="1005"/>
                    <a:pt x="651" y="1005"/>
                  </a:cubicBezTo>
                  <a:cubicBezTo>
                    <a:pt x="792" y="1005"/>
                    <a:pt x="933" y="978"/>
                    <a:pt x="1050" y="899"/>
                  </a:cubicBezTo>
                  <a:cubicBezTo>
                    <a:pt x="1437" y="637"/>
                    <a:pt x="1050" y="185"/>
                    <a:pt x="1050" y="185"/>
                  </a:cubicBezTo>
                  <a:lnTo>
                    <a:pt x="855" y="1"/>
                  </a:lnTo>
                  <a:close/>
                </a:path>
              </a:pathLst>
            </a:custGeom>
            <a:solidFill>
              <a:srgbClr val="FFF6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5"/>
            <p:cNvSpPr/>
            <p:nvPr/>
          </p:nvSpPr>
          <p:spPr>
            <a:xfrm>
              <a:off x="3044600" y="4033807"/>
              <a:ext cx="59505" cy="69342"/>
            </a:xfrm>
            <a:custGeom>
              <a:rect b="b" l="l" r="r" t="t"/>
              <a:pathLst>
                <a:path extrusionOk="0" h="289" w="248">
                  <a:moveTo>
                    <a:pt x="209" y="0"/>
                  </a:moveTo>
                  <a:cubicBezTo>
                    <a:pt x="209" y="0"/>
                    <a:pt x="96" y="9"/>
                    <a:pt x="49" y="86"/>
                  </a:cubicBezTo>
                  <a:cubicBezTo>
                    <a:pt x="4" y="162"/>
                    <a:pt x="1" y="249"/>
                    <a:pt x="42" y="278"/>
                  </a:cubicBezTo>
                  <a:cubicBezTo>
                    <a:pt x="52" y="285"/>
                    <a:pt x="63" y="288"/>
                    <a:pt x="75" y="288"/>
                  </a:cubicBezTo>
                  <a:cubicBezTo>
                    <a:pt x="115" y="288"/>
                    <a:pt x="166" y="252"/>
                    <a:pt x="202" y="193"/>
                  </a:cubicBezTo>
                  <a:cubicBezTo>
                    <a:pt x="247" y="117"/>
                    <a:pt x="209" y="0"/>
                    <a:pt x="209"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25"/>
          <p:cNvGrpSpPr/>
          <p:nvPr/>
        </p:nvGrpSpPr>
        <p:grpSpPr>
          <a:xfrm>
            <a:off x="455457" y="1194213"/>
            <a:ext cx="333723" cy="194175"/>
            <a:chOff x="1846349" y="4013893"/>
            <a:chExt cx="945124" cy="476036"/>
          </a:xfrm>
        </p:grpSpPr>
        <p:sp>
          <p:nvSpPr>
            <p:cNvPr id="1753" name="Google Shape;1753;p25"/>
            <p:cNvSpPr/>
            <p:nvPr/>
          </p:nvSpPr>
          <p:spPr>
            <a:xfrm>
              <a:off x="1846349" y="4013893"/>
              <a:ext cx="945124" cy="476036"/>
            </a:xfrm>
            <a:custGeom>
              <a:rect b="b" l="l" r="r" t="t"/>
              <a:pathLst>
                <a:path extrusionOk="0" h="1984" w="3939">
                  <a:moveTo>
                    <a:pt x="13" y="0"/>
                  </a:moveTo>
                  <a:lnTo>
                    <a:pt x="13" y="7"/>
                  </a:lnTo>
                  <a:cubicBezTo>
                    <a:pt x="1" y="1096"/>
                    <a:pt x="881" y="1984"/>
                    <a:pt x="1969" y="1984"/>
                  </a:cubicBezTo>
                  <a:cubicBezTo>
                    <a:pt x="3058" y="1984"/>
                    <a:pt x="3938" y="1096"/>
                    <a:pt x="3926" y="7"/>
                  </a:cubicBezTo>
                  <a:lnTo>
                    <a:pt x="3926" y="2"/>
                  </a:lnTo>
                  <a:lnTo>
                    <a:pt x="39" y="2"/>
                  </a:lnTo>
                  <a:cubicBezTo>
                    <a:pt x="30" y="2"/>
                    <a:pt x="21" y="2"/>
                    <a:pt x="13"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5"/>
            <p:cNvSpPr/>
            <p:nvPr/>
          </p:nvSpPr>
          <p:spPr>
            <a:xfrm>
              <a:off x="1943044" y="4014133"/>
              <a:ext cx="751732" cy="372863"/>
            </a:xfrm>
            <a:custGeom>
              <a:rect b="b" l="l" r="r" t="t"/>
              <a:pathLst>
                <a:path extrusionOk="0" h="1554" w="3133">
                  <a:moveTo>
                    <a:pt x="1" y="1"/>
                  </a:moveTo>
                  <a:lnTo>
                    <a:pt x="1" y="6"/>
                  </a:lnTo>
                  <a:cubicBezTo>
                    <a:pt x="11" y="862"/>
                    <a:pt x="709" y="1554"/>
                    <a:pt x="1567" y="1554"/>
                  </a:cubicBezTo>
                  <a:cubicBezTo>
                    <a:pt x="2424" y="1554"/>
                    <a:pt x="3122" y="862"/>
                    <a:pt x="3132" y="6"/>
                  </a:cubicBezTo>
                  <a:lnTo>
                    <a:pt x="3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5"/>
            <p:cNvSpPr/>
            <p:nvPr/>
          </p:nvSpPr>
          <p:spPr>
            <a:xfrm>
              <a:off x="2391009" y="4014133"/>
              <a:ext cx="243299" cy="133165"/>
            </a:xfrm>
            <a:custGeom>
              <a:rect b="b" l="l" r="r" t="t"/>
              <a:pathLst>
                <a:path extrusionOk="0" h="555" w="1014">
                  <a:moveTo>
                    <a:pt x="13" y="1"/>
                  </a:moveTo>
                  <a:cubicBezTo>
                    <a:pt x="4" y="11"/>
                    <a:pt x="1" y="25"/>
                    <a:pt x="1" y="39"/>
                  </a:cubicBezTo>
                  <a:cubicBezTo>
                    <a:pt x="1" y="62"/>
                    <a:pt x="13" y="84"/>
                    <a:pt x="34" y="96"/>
                  </a:cubicBezTo>
                  <a:lnTo>
                    <a:pt x="816" y="546"/>
                  </a:lnTo>
                  <a:cubicBezTo>
                    <a:pt x="826" y="552"/>
                    <a:pt x="837" y="555"/>
                    <a:pt x="849" y="555"/>
                  </a:cubicBezTo>
                  <a:cubicBezTo>
                    <a:pt x="874" y="555"/>
                    <a:pt x="898" y="540"/>
                    <a:pt x="909" y="515"/>
                  </a:cubicBezTo>
                  <a:cubicBezTo>
                    <a:pt x="977" y="353"/>
                    <a:pt x="1014" y="180"/>
                    <a:pt x="1014" y="6"/>
                  </a:cubicBezTo>
                  <a:lnTo>
                    <a:pt x="1014" y="1"/>
                  </a:ln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5"/>
            <p:cNvSpPr/>
            <p:nvPr/>
          </p:nvSpPr>
          <p:spPr>
            <a:xfrm>
              <a:off x="2346860" y="4083714"/>
              <a:ext cx="220265" cy="243537"/>
            </a:xfrm>
            <a:custGeom>
              <a:rect b="b" l="l" r="r" t="t"/>
              <a:pathLst>
                <a:path extrusionOk="0" h="1015" w="918">
                  <a:moveTo>
                    <a:pt x="68" y="0"/>
                  </a:moveTo>
                  <a:cubicBezTo>
                    <a:pt x="33" y="0"/>
                    <a:pt x="1" y="29"/>
                    <a:pt x="1" y="67"/>
                  </a:cubicBezTo>
                  <a:lnTo>
                    <a:pt x="1" y="949"/>
                  </a:lnTo>
                  <a:cubicBezTo>
                    <a:pt x="1" y="986"/>
                    <a:pt x="32" y="1014"/>
                    <a:pt x="68" y="1014"/>
                  </a:cubicBezTo>
                  <a:cubicBezTo>
                    <a:pt x="71" y="1014"/>
                    <a:pt x="74" y="1014"/>
                    <a:pt x="77" y="1013"/>
                  </a:cubicBezTo>
                  <a:cubicBezTo>
                    <a:pt x="395" y="967"/>
                    <a:pt x="685" y="803"/>
                    <a:pt x="892" y="555"/>
                  </a:cubicBezTo>
                  <a:cubicBezTo>
                    <a:pt x="918" y="524"/>
                    <a:pt x="909" y="475"/>
                    <a:pt x="873" y="456"/>
                  </a:cubicBezTo>
                  <a:lnTo>
                    <a:pt x="102" y="10"/>
                  </a:lnTo>
                  <a:cubicBezTo>
                    <a:pt x="91" y="3"/>
                    <a:pt x="79" y="0"/>
                    <a:pt x="68"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5"/>
            <p:cNvSpPr/>
            <p:nvPr/>
          </p:nvSpPr>
          <p:spPr>
            <a:xfrm>
              <a:off x="2070691" y="4083714"/>
              <a:ext cx="220265" cy="243537"/>
            </a:xfrm>
            <a:custGeom>
              <a:rect b="b" l="l" r="r" t="t"/>
              <a:pathLst>
                <a:path extrusionOk="0" h="1015" w="918">
                  <a:moveTo>
                    <a:pt x="851" y="0"/>
                  </a:moveTo>
                  <a:cubicBezTo>
                    <a:pt x="840" y="0"/>
                    <a:pt x="829" y="3"/>
                    <a:pt x="818" y="10"/>
                  </a:cubicBezTo>
                  <a:lnTo>
                    <a:pt x="45" y="456"/>
                  </a:lnTo>
                  <a:cubicBezTo>
                    <a:pt x="9" y="477"/>
                    <a:pt x="0" y="524"/>
                    <a:pt x="26" y="555"/>
                  </a:cubicBezTo>
                  <a:cubicBezTo>
                    <a:pt x="233" y="803"/>
                    <a:pt x="523" y="967"/>
                    <a:pt x="841" y="1013"/>
                  </a:cubicBezTo>
                  <a:cubicBezTo>
                    <a:pt x="845" y="1014"/>
                    <a:pt x="848" y="1014"/>
                    <a:pt x="852" y="1014"/>
                  </a:cubicBezTo>
                  <a:cubicBezTo>
                    <a:pt x="887" y="1014"/>
                    <a:pt x="917" y="985"/>
                    <a:pt x="917" y="949"/>
                  </a:cubicBezTo>
                  <a:lnTo>
                    <a:pt x="917" y="67"/>
                  </a:lnTo>
                  <a:cubicBezTo>
                    <a:pt x="916" y="28"/>
                    <a:pt x="885" y="0"/>
                    <a:pt x="851"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5"/>
            <p:cNvSpPr/>
            <p:nvPr/>
          </p:nvSpPr>
          <p:spPr>
            <a:xfrm>
              <a:off x="2003989" y="4014133"/>
              <a:ext cx="242819" cy="133405"/>
            </a:xfrm>
            <a:custGeom>
              <a:rect b="b" l="l" r="r" t="t"/>
              <a:pathLst>
                <a:path extrusionOk="0" h="556" w="1012">
                  <a:moveTo>
                    <a:pt x="0" y="1"/>
                  </a:moveTo>
                  <a:lnTo>
                    <a:pt x="0" y="6"/>
                  </a:lnTo>
                  <a:cubicBezTo>
                    <a:pt x="0" y="180"/>
                    <a:pt x="35" y="353"/>
                    <a:pt x="104" y="515"/>
                  </a:cubicBezTo>
                  <a:cubicBezTo>
                    <a:pt x="114" y="540"/>
                    <a:pt x="139" y="556"/>
                    <a:pt x="165" y="556"/>
                  </a:cubicBezTo>
                  <a:cubicBezTo>
                    <a:pt x="176" y="556"/>
                    <a:pt x="188" y="553"/>
                    <a:pt x="198" y="546"/>
                  </a:cubicBezTo>
                  <a:lnTo>
                    <a:pt x="978" y="96"/>
                  </a:lnTo>
                  <a:cubicBezTo>
                    <a:pt x="999" y="84"/>
                    <a:pt x="1011" y="62"/>
                    <a:pt x="1011" y="39"/>
                  </a:cubicBezTo>
                  <a:cubicBezTo>
                    <a:pt x="1011" y="25"/>
                    <a:pt x="1008" y="11"/>
                    <a:pt x="999" y="1"/>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image" id="1759" name="Google Shape;1759;p25"/>
          <p:cNvPicPr preferRelativeResize="0"/>
          <p:nvPr/>
        </p:nvPicPr>
        <p:blipFill>
          <a:blip r:embed="rId3">
            <a:alphaModFix/>
          </a:blip>
          <a:stretch>
            <a:fillRect/>
          </a:stretch>
        </p:blipFill>
        <p:spPr>
          <a:xfrm>
            <a:off x="1150350" y="1388600"/>
            <a:ext cx="6849175" cy="3679501"/>
          </a:xfrm>
          <a:prstGeom prst="rect">
            <a:avLst/>
          </a:prstGeom>
          <a:noFill/>
          <a:ln>
            <a:noFill/>
          </a:ln>
        </p:spPr>
      </p:pic>
      <p:sp>
        <p:nvSpPr>
          <p:cNvPr id="1760" name="Google Shape;1760;p25"/>
          <p:cNvSpPr/>
          <p:nvPr/>
        </p:nvSpPr>
        <p:spPr>
          <a:xfrm>
            <a:off x="3486175" y="953150"/>
            <a:ext cx="2089500" cy="468600"/>
          </a:xfrm>
          <a:prstGeom prst="roundRect">
            <a:avLst>
              <a:gd fmla="val 10788"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5"/>
          <p:cNvSpPr txBox="1"/>
          <p:nvPr/>
        </p:nvSpPr>
        <p:spPr>
          <a:xfrm>
            <a:off x="3617125" y="1010875"/>
            <a:ext cx="1827600" cy="346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rgbClr val="FFFFFF"/>
                </a:solidFill>
                <a:latin typeface="Fira Sans Extra Condensed SemiBold"/>
                <a:ea typeface="Fira Sans Extra Condensed SemiBold"/>
                <a:cs typeface="Fira Sans Extra Condensed SemiBold"/>
                <a:sym typeface="Fira Sans Extra Condensed SemiBold"/>
              </a:rPr>
              <a:t>MySQL Workbench</a:t>
            </a:r>
            <a:endParaRPr sz="1700">
              <a:solidFill>
                <a:srgbClr val="FFFFFF"/>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26"/>
          <p:cNvSpPr txBox="1"/>
          <p:nvPr>
            <p:ph type="title"/>
          </p:nvPr>
        </p:nvSpPr>
        <p:spPr>
          <a:xfrm>
            <a:off x="463625" y="1784775"/>
            <a:ext cx="8216700" cy="113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600"/>
              <a:t>Demo</a:t>
            </a:r>
            <a:endParaRPr sz="9600"/>
          </a:p>
          <a:p>
            <a:pPr indent="0" lvl="0" marL="0" rtl="0" algn="ctr">
              <a:spcBef>
                <a:spcPts val="0"/>
              </a:spcBef>
              <a:spcAft>
                <a:spcPts val="0"/>
              </a:spcAft>
              <a:buNone/>
            </a:pPr>
            <a:r>
              <a:t/>
            </a:r>
            <a:endParaRPr/>
          </a:p>
        </p:txBody>
      </p:sp>
      <p:grpSp>
        <p:nvGrpSpPr>
          <p:cNvPr id="1767" name="Google Shape;1767;p26"/>
          <p:cNvGrpSpPr/>
          <p:nvPr/>
        </p:nvGrpSpPr>
        <p:grpSpPr>
          <a:xfrm>
            <a:off x="708850" y="1373222"/>
            <a:ext cx="1671151" cy="2996599"/>
            <a:chOff x="739550" y="1490484"/>
            <a:chExt cx="1671151" cy="2996599"/>
          </a:xfrm>
        </p:grpSpPr>
        <p:sp>
          <p:nvSpPr>
            <p:cNvPr id="1768" name="Google Shape;1768;p26"/>
            <p:cNvSpPr/>
            <p:nvPr/>
          </p:nvSpPr>
          <p:spPr>
            <a:xfrm>
              <a:off x="903770" y="1492261"/>
              <a:ext cx="1314280" cy="849536"/>
            </a:xfrm>
            <a:custGeom>
              <a:rect b="b" l="l" r="r" t="t"/>
              <a:pathLst>
                <a:path extrusionOk="0" h="3347" w="5178">
                  <a:moveTo>
                    <a:pt x="484" y="1"/>
                  </a:moveTo>
                  <a:cubicBezTo>
                    <a:pt x="359" y="840"/>
                    <a:pt x="178" y="1656"/>
                    <a:pt x="48" y="2521"/>
                  </a:cubicBezTo>
                  <a:cubicBezTo>
                    <a:pt x="20" y="2740"/>
                    <a:pt x="4" y="2959"/>
                    <a:pt x="1" y="3178"/>
                  </a:cubicBezTo>
                  <a:cubicBezTo>
                    <a:pt x="165" y="3192"/>
                    <a:pt x="330" y="3196"/>
                    <a:pt x="494" y="3196"/>
                  </a:cubicBezTo>
                  <a:cubicBezTo>
                    <a:pt x="791" y="3196"/>
                    <a:pt x="1088" y="3182"/>
                    <a:pt x="1384" y="3182"/>
                  </a:cubicBezTo>
                  <a:cubicBezTo>
                    <a:pt x="1508" y="3182"/>
                    <a:pt x="1633" y="3184"/>
                    <a:pt x="1757" y="3192"/>
                  </a:cubicBezTo>
                  <a:cubicBezTo>
                    <a:pt x="1882" y="3199"/>
                    <a:pt x="2000" y="3219"/>
                    <a:pt x="2125" y="3225"/>
                  </a:cubicBezTo>
                  <a:cubicBezTo>
                    <a:pt x="3143" y="3237"/>
                    <a:pt x="4159" y="3292"/>
                    <a:pt x="5177" y="3346"/>
                  </a:cubicBezTo>
                  <a:cubicBezTo>
                    <a:pt x="5170" y="2948"/>
                    <a:pt x="5111" y="2559"/>
                    <a:pt x="5043" y="2153"/>
                  </a:cubicBezTo>
                  <a:cubicBezTo>
                    <a:pt x="5030" y="2075"/>
                    <a:pt x="5010" y="1997"/>
                    <a:pt x="4997" y="1917"/>
                  </a:cubicBezTo>
                  <a:cubicBezTo>
                    <a:pt x="4882" y="1258"/>
                    <a:pt x="4760" y="638"/>
                    <a:pt x="4634" y="1"/>
                  </a:cubicBezTo>
                  <a:close/>
                </a:path>
              </a:pathLst>
            </a:custGeom>
            <a:solidFill>
              <a:srgbClr val="CAF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6"/>
            <p:cNvSpPr/>
            <p:nvPr/>
          </p:nvSpPr>
          <p:spPr>
            <a:xfrm>
              <a:off x="2076573" y="1492261"/>
              <a:ext cx="197218" cy="852581"/>
            </a:xfrm>
            <a:custGeom>
              <a:rect b="b" l="l" r="r" t="t"/>
              <a:pathLst>
                <a:path extrusionOk="0" h="3359" w="777">
                  <a:moveTo>
                    <a:pt x="1" y="1"/>
                  </a:moveTo>
                  <a:cubicBezTo>
                    <a:pt x="127" y="638"/>
                    <a:pt x="249" y="1260"/>
                    <a:pt x="364" y="1917"/>
                  </a:cubicBezTo>
                  <a:cubicBezTo>
                    <a:pt x="377" y="1997"/>
                    <a:pt x="397" y="2075"/>
                    <a:pt x="410" y="2153"/>
                  </a:cubicBezTo>
                  <a:cubicBezTo>
                    <a:pt x="478" y="2559"/>
                    <a:pt x="537" y="2948"/>
                    <a:pt x="542" y="3346"/>
                  </a:cubicBezTo>
                  <a:lnTo>
                    <a:pt x="777" y="3358"/>
                  </a:lnTo>
                  <a:cubicBezTo>
                    <a:pt x="707" y="1324"/>
                    <a:pt x="183" y="1"/>
                    <a:pt x="183"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6"/>
            <p:cNvSpPr/>
            <p:nvPr/>
          </p:nvSpPr>
          <p:spPr>
            <a:xfrm>
              <a:off x="833463" y="1492261"/>
              <a:ext cx="1445759" cy="2994822"/>
            </a:xfrm>
            <a:custGeom>
              <a:rect b="b" l="l" r="r" t="t"/>
              <a:pathLst>
                <a:path extrusionOk="0" h="11799" w="5696">
                  <a:moveTo>
                    <a:pt x="603" y="1"/>
                  </a:moveTo>
                  <a:cubicBezTo>
                    <a:pt x="603" y="1"/>
                    <a:pt x="0" y="1522"/>
                    <a:pt x="0" y="3807"/>
                  </a:cubicBezTo>
                  <a:cubicBezTo>
                    <a:pt x="0" y="5563"/>
                    <a:pt x="957" y="6296"/>
                    <a:pt x="2017" y="6540"/>
                  </a:cubicBezTo>
                  <a:cubicBezTo>
                    <a:pt x="2058" y="6669"/>
                    <a:pt x="2194" y="6883"/>
                    <a:pt x="2642" y="6935"/>
                  </a:cubicBezTo>
                  <a:lnTo>
                    <a:pt x="2642" y="10619"/>
                  </a:lnTo>
                  <a:cubicBezTo>
                    <a:pt x="2465" y="10666"/>
                    <a:pt x="2192" y="10792"/>
                    <a:pt x="1904" y="11133"/>
                  </a:cubicBezTo>
                  <a:cubicBezTo>
                    <a:pt x="792" y="11195"/>
                    <a:pt x="797" y="11798"/>
                    <a:pt x="797" y="11798"/>
                  </a:cubicBezTo>
                  <a:lnTo>
                    <a:pt x="4898" y="11798"/>
                  </a:lnTo>
                  <a:cubicBezTo>
                    <a:pt x="4898" y="11798"/>
                    <a:pt x="4905" y="11195"/>
                    <a:pt x="3790" y="11133"/>
                  </a:cubicBezTo>
                  <a:cubicBezTo>
                    <a:pt x="3502" y="10792"/>
                    <a:pt x="3231" y="10666"/>
                    <a:pt x="3052" y="10619"/>
                  </a:cubicBezTo>
                  <a:lnTo>
                    <a:pt x="3052" y="6935"/>
                  </a:lnTo>
                  <a:cubicBezTo>
                    <a:pt x="3502" y="6883"/>
                    <a:pt x="3637" y="6669"/>
                    <a:pt x="3679" y="6540"/>
                  </a:cubicBezTo>
                  <a:cubicBezTo>
                    <a:pt x="4739" y="6296"/>
                    <a:pt x="5696" y="5564"/>
                    <a:pt x="5696" y="3807"/>
                  </a:cubicBezTo>
                  <a:cubicBezTo>
                    <a:pt x="5696" y="3654"/>
                    <a:pt x="5692" y="3504"/>
                    <a:pt x="5687" y="3358"/>
                  </a:cubicBezTo>
                  <a:lnTo>
                    <a:pt x="5452" y="3346"/>
                  </a:lnTo>
                  <a:lnTo>
                    <a:pt x="5452" y="3346"/>
                  </a:lnTo>
                  <a:cubicBezTo>
                    <a:pt x="5452" y="3346"/>
                    <a:pt x="5452" y="3346"/>
                    <a:pt x="5452" y="3346"/>
                  </a:cubicBezTo>
                  <a:cubicBezTo>
                    <a:pt x="4436" y="3292"/>
                    <a:pt x="3418" y="3237"/>
                    <a:pt x="2402" y="3225"/>
                  </a:cubicBezTo>
                  <a:cubicBezTo>
                    <a:pt x="2275" y="3219"/>
                    <a:pt x="2159" y="3199"/>
                    <a:pt x="2032" y="3192"/>
                  </a:cubicBezTo>
                  <a:cubicBezTo>
                    <a:pt x="1906" y="3184"/>
                    <a:pt x="1779" y="3181"/>
                    <a:pt x="1652" y="3181"/>
                  </a:cubicBezTo>
                  <a:cubicBezTo>
                    <a:pt x="1355" y="3181"/>
                    <a:pt x="1058" y="3196"/>
                    <a:pt x="761" y="3196"/>
                  </a:cubicBezTo>
                  <a:cubicBezTo>
                    <a:pt x="600" y="3196"/>
                    <a:pt x="438" y="3192"/>
                    <a:pt x="276" y="3178"/>
                  </a:cubicBezTo>
                  <a:cubicBezTo>
                    <a:pt x="280" y="2959"/>
                    <a:pt x="295" y="2740"/>
                    <a:pt x="323" y="2521"/>
                  </a:cubicBezTo>
                  <a:cubicBezTo>
                    <a:pt x="453" y="1656"/>
                    <a:pt x="636" y="840"/>
                    <a:pt x="761"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6"/>
            <p:cNvSpPr/>
            <p:nvPr/>
          </p:nvSpPr>
          <p:spPr>
            <a:xfrm>
              <a:off x="739550" y="2144319"/>
              <a:ext cx="1671151" cy="956648"/>
            </a:xfrm>
            <a:custGeom>
              <a:rect b="b" l="l" r="r" t="t"/>
              <a:pathLst>
                <a:path extrusionOk="0" h="3769" w="6584">
                  <a:moveTo>
                    <a:pt x="681" y="1"/>
                  </a:moveTo>
                  <a:cubicBezTo>
                    <a:pt x="681" y="1"/>
                    <a:pt x="0" y="3768"/>
                    <a:pt x="3292" y="3768"/>
                  </a:cubicBezTo>
                  <a:cubicBezTo>
                    <a:pt x="6583" y="3768"/>
                    <a:pt x="5736" y="1"/>
                    <a:pt x="5736"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6"/>
            <p:cNvSpPr/>
            <p:nvPr/>
          </p:nvSpPr>
          <p:spPr>
            <a:xfrm>
              <a:off x="1120277" y="2204728"/>
              <a:ext cx="1197777" cy="835322"/>
            </a:xfrm>
            <a:custGeom>
              <a:rect b="b" l="l" r="r" t="t"/>
              <a:pathLst>
                <a:path extrusionOk="0" h="3291" w="4719">
                  <a:moveTo>
                    <a:pt x="3760" y="1"/>
                  </a:moveTo>
                  <a:lnTo>
                    <a:pt x="1" y="2064"/>
                  </a:lnTo>
                  <a:cubicBezTo>
                    <a:pt x="1" y="2064"/>
                    <a:pt x="641" y="3291"/>
                    <a:pt x="1866" y="3291"/>
                  </a:cubicBezTo>
                  <a:cubicBezTo>
                    <a:pt x="2161" y="3291"/>
                    <a:pt x="2490" y="3219"/>
                    <a:pt x="2853" y="3042"/>
                  </a:cubicBezTo>
                  <a:cubicBezTo>
                    <a:pt x="4718" y="2130"/>
                    <a:pt x="3760" y="1"/>
                    <a:pt x="3760"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6"/>
            <p:cNvSpPr/>
            <p:nvPr/>
          </p:nvSpPr>
          <p:spPr>
            <a:xfrm>
              <a:off x="1169772" y="2231632"/>
              <a:ext cx="1075943" cy="753592"/>
            </a:xfrm>
            <a:custGeom>
              <a:rect b="b" l="l" r="r" t="t"/>
              <a:pathLst>
                <a:path extrusionOk="0" h="2969" w="4239">
                  <a:moveTo>
                    <a:pt x="3370" y="1"/>
                  </a:moveTo>
                  <a:lnTo>
                    <a:pt x="0" y="1852"/>
                  </a:lnTo>
                  <a:cubicBezTo>
                    <a:pt x="0" y="1852"/>
                    <a:pt x="583" y="2968"/>
                    <a:pt x="1688" y="2968"/>
                  </a:cubicBezTo>
                  <a:cubicBezTo>
                    <a:pt x="1952" y="2968"/>
                    <a:pt x="2245" y="2905"/>
                    <a:pt x="2568" y="2747"/>
                  </a:cubicBezTo>
                  <a:cubicBezTo>
                    <a:pt x="4239" y="1929"/>
                    <a:pt x="3370" y="1"/>
                    <a:pt x="3370"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6"/>
            <p:cNvSpPr/>
            <p:nvPr/>
          </p:nvSpPr>
          <p:spPr>
            <a:xfrm>
              <a:off x="1571820" y="2512101"/>
              <a:ext cx="426671" cy="430225"/>
            </a:xfrm>
            <a:custGeom>
              <a:rect b="b" l="l" r="r" t="t"/>
              <a:pathLst>
                <a:path extrusionOk="0" h="1695" w="1681">
                  <a:moveTo>
                    <a:pt x="68" y="1"/>
                  </a:moveTo>
                  <a:cubicBezTo>
                    <a:pt x="58" y="1"/>
                    <a:pt x="50" y="2"/>
                    <a:pt x="44" y="6"/>
                  </a:cubicBezTo>
                  <a:cubicBezTo>
                    <a:pt x="13" y="51"/>
                    <a:pt x="0" y="106"/>
                    <a:pt x="13" y="160"/>
                  </a:cubicBezTo>
                  <a:cubicBezTo>
                    <a:pt x="28" y="261"/>
                    <a:pt x="119" y="839"/>
                    <a:pt x="193" y="1209"/>
                  </a:cubicBezTo>
                  <a:cubicBezTo>
                    <a:pt x="244" y="1460"/>
                    <a:pt x="296" y="1695"/>
                    <a:pt x="529" y="1695"/>
                  </a:cubicBezTo>
                  <a:cubicBezTo>
                    <a:pt x="641" y="1695"/>
                    <a:pt x="796" y="1640"/>
                    <a:pt x="1013" y="1506"/>
                  </a:cubicBezTo>
                  <a:cubicBezTo>
                    <a:pt x="1680" y="1093"/>
                    <a:pt x="1315" y="984"/>
                    <a:pt x="1060" y="721"/>
                  </a:cubicBezTo>
                  <a:cubicBezTo>
                    <a:pt x="818" y="475"/>
                    <a:pt x="233" y="1"/>
                    <a:pt x="6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6"/>
            <p:cNvSpPr/>
            <p:nvPr/>
          </p:nvSpPr>
          <p:spPr>
            <a:xfrm>
              <a:off x="1296173" y="2528599"/>
              <a:ext cx="329458" cy="432002"/>
            </a:xfrm>
            <a:custGeom>
              <a:rect b="b" l="l" r="r" t="t"/>
              <a:pathLst>
                <a:path extrusionOk="0" h="1702" w="1298">
                  <a:moveTo>
                    <a:pt x="988" y="1"/>
                  </a:moveTo>
                  <a:cubicBezTo>
                    <a:pt x="962" y="1"/>
                    <a:pt x="934" y="25"/>
                    <a:pt x="908" y="45"/>
                  </a:cubicBezTo>
                  <a:cubicBezTo>
                    <a:pt x="859" y="78"/>
                    <a:pt x="569" y="338"/>
                    <a:pt x="284" y="703"/>
                  </a:cubicBezTo>
                  <a:cubicBezTo>
                    <a:pt x="1" y="1066"/>
                    <a:pt x="69" y="1205"/>
                    <a:pt x="175" y="1311"/>
                  </a:cubicBezTo>
                  <a:cubicBezTo>
                    <a:pt x="281" y="1417"/>
                    <a:pt x="465" y="1526"/>
                    <a:pt x="807" y="1660"/>
                  </a:cubicBezTo>
                  <a:cubicBezTo>
                    <a:pt x="882" y="1689"/>
                    <a:pt x="948" y="1702"/>
                    <a:pt x="1005" y="1702"/>
                  </a:cubicBezTo>
                  <a:cubicBezTo>
                    <a:pt x="1210" y="1702"/>
                    <a:pt x="1298" y="1540"/>
                    <a:pt x="1258" y="1375"/>
                  </a:cubicBezTo>
                  <a:cubicBezTo>
                    <a:pt x="1208" y="1163"/>
                    <a:pt x="1041" y="54"/>
                    <a:pt x="1041" y="54"/>
                  </a:cubicBezTo>
                  <a:cubicBezTo>
                    <a:pt x="1025" y="14"/>
                    <a:pt x="1007" y="1"/>
                    <a:pt x="98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6"/>
            <p:cNvSpPr/>
            <p:nvPr/>
          </p:nvSpPr>
          <p:spPr>
            <a:xfrm>
              <a:off x="1604055" y="2471490"/>
              <a:ext cx="468044" cy="296969"/>
            </a:xfrm>
            <a:custGeom>
              <a:rect b="b" l="l" r="r" t="t"/>
              <a:pathLst>
                <a:path extrusionOk="0" h="1170" w="1844">
                  <a:moveTo>
                    <a:pt x="342" y="0"/>
                  </a:moveTo>
                  <a:cubicBezTo>
                    <a:pt x="180" y="0"/>
                    <a:pt x="61" y="4"/>
                    <a:pt x="47" y="16"/>
                  </a:cubicBezTo>
                  <a:cubicBezTo>
                    <a:pt x="0" y="56"/>
                    <a:pt x="155" y="164"/>
                    <a:pt x="270" y="252"/>
                  </a:cubicBezTo>
                  <a:cubicBezTo>
                    <a:pt x="386" y="339"/>
                    <a:pt x="1060" y="918"/>
                    <a:pt x="1214" y="1065"/>
                  </a:cubicBezTo>
                  <a:cubicBezTo>
                    <a:pt x="1294" y="1139"/>
                    <a:pt x="1350" y="1169"/>
                    <a:pt x="1394" y="1169"/>
                  </a:cubicBezTo>
                  <a:cubicBezTo>
                    <a:pt x="1438" y="1169"/>
                    <a:pt x="1470" y="1141"/>
                    <a:pt x="1503" y="1098"/>
                  </a:cubicBezTo>
                  <a:cubicBezTo>
                    <a:pt x="1635" y="919"/>
                    <a:pt x="1723" y="713"/>
                    <a:pt x="1765" y="494"/>
                  </a:cubicBezTo>
                  <a:cubicBezTo>
                    <a:pt x="1844" y="70"/>
                    <a:pt x="1708" y="11"/>
                    <a:pt x="1565" y="11"/>
                  </a:cubicBezTo>
                  <a:cubicBezTo>
                    <a:pt x="1509" y="11"/>
                    <a:pt x="1453" y="20"/>
                    <a:pt x="1407" y="20"/>
                  </a:cubicBezTo>
                  <a:cubicBezTo>
                    <a:pt x="1404" y="20"/>
                    <a:pt x="1400" y="20"/>
                    <a:pt x="1397" y="20"/>
                  </a:cubicBezTo>
                  <a:cubicBezTo>
                    <a:pt x="1262" y="20"/>
                    <a:pt x="697" y="0"/>
                    <a:pt x="342"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6"/>
            <p:cNvSpPr/>
            <p:nvPr/>
          </p:nvSpPr>
          <p:spPr>
            <a:xfrm>
              <a:off x="1623345" y="2241024"/>
              <a:ext cx="430986" cy="217524"/>
            </a:xfrm>
            <a:custGeom>
              <a:rect b="b" l="l" r="r" t="t"/>
              <a:pathLst>
                <a:path extrusionOk="0" h="857" w="1698">
                  <a:moveTo>
                    <a:pt x="1521" y="0"/>
                  </a:moveTo>
                  <a:lnTo>
                    <a:pt x="1" y="834"/>
                  </a:lnTo>
                  <a:cubicBezTo>
                    <a:pt x="105" y="846"/>
                    <a:pt x="705" y="857"/>
                    <a:pt x="1119" y="857"/>
                  </a:cubicBezTo>
                  <a:cubicBezTo>
                    <a:pt x="1284" y="857"/>
                    <a:pt x="1419" y="855"/>
                    <a:pt x="1481" y="851"/>
                  </a:cubicBezTo>
                  <a:cubicBezTo>
                    <a:pt x="1698" y="839"/>
                    <a:pt x="1696" y="737"/>
                    <a:pt x="1682" y="551"/>
                  </a:cubicBezTo>
                  <a:cubicBezTo>
                    <a:pt x="1668" y="363"/>
                    <a:pt x="1521" y="0"/>
                    <a:pt x="1521"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6"/>
            <p:cNvSpPr/>
            <p:nvPr/>
          </p:nvSpPr>
          <p:spPr>
            <a:xfrm>
              <a:off x="1194900" y="2508547"/>
              <a:ext cx="326413" cy="276664"/>
            </a:xfrm>
            <a:custGeom>
              <a:rect b="b" l="l" r="r" t="t"/>
              <a:pathLst>
                <a:path extrusionOk="0" h="1090" w="1286">
                  <a:moveTo>
                    <a:pt x="1286" y="1"/>
                  </a:moveTo>
                  <a:lnTo>
                    <a:pt x="0" y="707"/>
                  </a:lnTo>
                  <a:cubicBezTo>
                    <a:pt x="0" y="707"/>
                    <a:pt x="122" y="949"/>
                    <a:pt x="216" y="1050"/>
                  </a:cubicBezTo>
                  <a:cubicBezTo>
                    <a:pt x="242" y="1078"/>
                    <a:pt x="268" y="1090"/>
                    <a:pt x="294" y="1090"/>
                  </a:cubicBezTo>
                  <a:cubicBezTo>
                    <a:pt x="357" y="1090"/>
                    <a:pt x="416" y="1018"/>
                    <a:pt x="466" y="956"/>
                  </a:cubicBezTo>
                  <a:cubicBezTo>
                    <a:pt x="534" y="869"/>
                    <a:pt x="1286" y="1"/>
                    <a:pt x="1286"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6"/>
            <p:cNvSpPr/>
            <p:nvPr/>
          </p:nvSpPr>
          <p:spPr>
            <a:xfrm>
              <a:off x="1611162" y="2576824"/>
              <a:ext cx="154069" cy="138078"/>
            </a:xfrm>
            <a:custGeom>
              <a:rect b="b" l="l" r="r" t="t"/>
              <a:pathLst>
                <a:path extrusionOk="0" h="544" w="607">
                  <a:moveTo>
                    <a:pt x="49" y="1"/>
                  </a:moveTo>
                  <a:cubicBezTo>
                    <a:pt x="49" y="1"/>
                    <a:pt x="0" y="543"/>
                    <a:pt x="284" y="543"/>
                  </a:cubicBezTo>
                  <a:cubicBezTo>
                    <a:pt x="290" y="543"/>
                    <a:pt x="296" y="543"/>
                    <a:pt x="302" y="543"/>
                  </a:cubicBezTo>
                  <a:cubicBezTo>
                    <a:pt x="606" y="517"/>
                    <a:pt x="591" y="108"/>
                    <a:pt x="49"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6"/>
            <p:cNvSpPr/>
            <p:nvPr/>
          </p:nvSpPr>
          <p:spPr>
            <a:xfrm>
              <a:off x="1708374" y="2501441"/>
              <a:ext cx="177166" cy="107112"/>
            </a:xfrm>
            <a:custGeom>
              <a:rect b="b" l="l" r="r" t="t"/>
              <a:pathLst>
                <a:path extrusionOk="0" h="422" w="698">
                  <a:moveTo>
                    <a:pt x="305" y="0"/>
                  </a:moveTo>
                  <a:cubicBezTo>
                    <a:pt x="219" y="0"/>
                    <a:pt x="117" y="20"/>
                    <a:pt x="1" y="68"/>
                  </a:cubicBezTo>
                  <a:cubicBezTo>
                    <a:pt x="1" y="68"/>
                    <a:pt x="193" y="421"/>
                    <a:pt x="397" y="421"/>
                  </a:cubicBezTo>
                  <a:cubicBezTo>
                    <a:pt x="436" y="421"/>
                    <a:pt x="475" y="408"/>
                    <a:pt x="513" y="378"/>
                  </a:cubicBezTo>
                  <a:cubicBezTo>
                    <a:pt x="697" y="231"/>
                    <a:pt x="596" y="0"/>
                    <a:pt x="305" y="0"/>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6"/>
            <p:cNvSpPr/>
            <p:nvPr/>
          </p:nvSpPr>
          <p:spPr>
            <a:xfrm>
              <a:off x="1320540" y="2487988"/>
              <a:ext cx="106097" cy="106351"/>
            </a:xfrm>
            <a:custGeom>
              <a:rect b="b" l="l" r="r" t="t"/>
              <a:pathLst>
                <a:path extrusionOk="0" h="419" w="418">
                  <a:moveTo>
                    <a:pt x="210" y="69"/>
                  </a:moveTo>
                  <a:cubicBezTo>
                    <a:pt x="278" y="69"/>
                    <a:pt x="327" y="157"/>
                    <a:pt x="332" y="217"/>
                  </a:cubicBezTo>
                  <a:cubicBezTo>
                    <a:pt x="336" y="292"/>
                    <a:pt x="277" y="354"/>
                    <a:pt x="200" y="354"/>
                  </a:cubicBezTo>
                  <a:cubicBezTo>
                    <a:pt x="129" y="351"/>
                    <a:pt x="77" y="278"/>
                    <a:pt x="80" y="210"/>
                  </a:cubicBezTo>
                  <a:cubicBezTo>
                    <a:pt x="82" y="142"/>
                    <a:pt x="138" y="88"/>
                    <a:pt x="200" y="69"/>
                  </a:cubicBezTo>
                  <a:cubicBezTo>
                    <a:pt x="203" y="69"/>
                    <a:pt x="206" y="69"/>
                    <a:pt x="210" y="69"/>
                  </a:cubicBezTo>
                  <a:close/>
                  <a:moveTo>
                    <a:pt x="214" y="0"/>
                  </a:moveTo>
                  <a:cubicBezTo>
                    <a:pt x="211" y="0"/>
                    <a:pt x="208" y="1"/>
                    <a:pt x="205" y="2"/>
                  </a:cubicBezTo>
                  <a:cubicBezTo>
                    <a:pt x="200" y="2"/>
                    <a:pt x="195" y="3"/>
                    <a:pt x="190" y="3"/>
                  </a:cubicBezTo>
                  <a:cubicBezTo>
                    <a:pt x="181" y="5"/>
                    <a:pt x="174" y="7"/>
                    <a:pt x="167" y="10"/>
                  </a:cubicBezTo>
                  <a:cubicBezTo>
                    <a:pt x="164" y="10"/>
                    <a:pt x="162" y="12"/>
                    <a:pt x="158" y="14"/>
                  </a:cubicBezTo>
                  <a:cubicBezTo>
                    <a:pt x="94" y="40"/>
                    <a:pt x="46" y="92"/>
                    <a:pt x="23" y="156"/>
                  </a:cubicBezTo>
                  <a:cubicBezTo>
                    <a:pt x="0" y="238"/>
                    <a:pt x="26" y="325"/>
                    <a:pt x="92" y="379"/>
                  </a:cubicBezTo>
                  <a:cubicBezTo>
                    <a:pt x="125" y="405"/>
                    <a:pt x="166" y="419"/>
                    <a:pt x="207" y="419"/>
                  </a:cubicBezTo>
                  <a:cubicBezTo>
                    <a:pt x="246" y="419"/>
                    <a:pt x="284" y="407"/>
                    <a:pt x="317" y="382"/>
                  </a:cubicBezTo>
                  <a:cubicBezTo>
                    <a:pt x="389" y="330"/>
                    <a:pt x="417" y="236"/>
                    <a:pt x="384" y="154"/>
                  </a:cubicBezTo>
                  <a:cubicBezTo>
                    <a:pt x="360" y="85"/>
                    <a:pt x="299" y="12"/>
                    <a:pt x="224" y="3"/>
                  </a:cubicBezTo>
                  <a:cubicBezTo>
                    <a:pt x="221" y="1"/>
                    <a:pt x="218" y="0"/>
                    <a:pt x="214"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6"/>
            <p:cNvSpPr/>
            <p:nvPr/>
          </p:nvSpPr>
          <p:spPr>
            <a:xfrm>
              <a:off x="1361912" y="2378847"/>
              <a:ext cx="66501" cy="62694"/>
            </a:xfrm>
            <a:custGeom>
              <a:rect b="b" l="l" r="r" t="t"/>
              <a:pathLst>
                <a:path extrusionOk="0" h="247" w="262">
                  <a:moveTo>
                    <a:pt x="138" y="65"/>
                  </a:moveTo>
                  <a:cubicBezTo>
                    <a:pt x="139" y="65"/>
                    <a:pt x="140" y="65"/>
                    <a:pt x="141" y="65"/>
                  </a:cubicBezTo>
                  <a:cubicBezTo>
                    <a:pt x="202" y="80"/>
                    <a:pt x="204" y="178"/>
                    <a:pt x="136" y="178"/>
                  </a:cubicBezTo>
                  <a:cubicBezTo>
                    <a:pt x="134" y="178"/>
                    <a:pt x="132" y="178"/>
                    <a:pt x="129" y="178"/>
                  </a:cubicBezTo>
                  <a:lnTo>
                    <a:pt x="127" y="178"/>
                  </a:lnTo>
                  <a:cubicBezTo>
                    <a:pt x="98" y="178"/>
                    <a:pt x="74" y="155"/>
                    <a:pt x="74" y="126"/>
                  </a:cubicBezTo>
                  <a:cubicBezTo>
                    <a:pt x="75" y="91"/>
                    <a:pt x="103" y="65"/>
                    <a:pt x="138" y="65"/>
                  </a:cubicBezTo>
                  <a:close/>
                  <a:moveTo>
                    <a:pt x="140" y="1"/>
                  </a:moveTo>
                  <a:cubicBezTo>
                    <a:pt x="72" y="1"/>
                    <a:pt x="14" y="52"/>
                    <a:pt x="8" y="119"/>
                  </a:cubicBezTo>
                  <a:cubicBezTo>
                    <a:pt x="1" y="187"/>
                    <a:pt x="56" y="239"/>
                    <a:pt x="121" y="246"/>
                  </a:cubicBezTo>
                  <a:cubicBezTo>
                    <a:pt x="126" y="246"/>
                    <a:pt x="131" y="247"/>
                    <a:pt x="136" y="247"/>
                  </a:cubicBezTo>
                  <a:cubicBezTo>
                    <a:pt x="196" y="247"/>
                    <a:pt x="246" y="202"/>
                    <a:pt x="253" y="143"/>
                  </a:cubicBezTo>
                  <a:cubicBezTo>
                    <a:pt x="261" y="77"/>
                    <a:pt x="218" y="16"/>
                    <a:pt x="155" y="1"/>
                  </a:cubicBezTo>
                  <a:lnTo>
                    <a:pt x="147" y="1"/>
                  </a:lnTo>
                  <a:cubicBezTo>
                    <a:pt x="144" y="1"/>
                    <a:pt x="142" y="1"/>
                    <a:pt x="140" y="1"/>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6"/>
            <p:cNvSpPr/>
            <p:nvPr/>
          </p:nvSpPr>
          <p:spPr>
            <a:xfrm>
              <a:off x="1078144" y="2315900"/>
              <a:ext cx="159399" cy="160414"/>
            </a:xfrm>
            <a:custGeom>
              <a:rect b="b" l="l" r="r" t="t"/>
              <a:pathLst>
                <a:path extrusionOk="0" h="632" w="628">
                  <a:moveTo>
                    <a:pt x="318" y="69"/>
                  </a:moveTo>
                  <a:cubicBezTo>
                    <a:pt x="346" y="69"/>
                    <a:pt x="375" y="72"/>
                    <a:pt x="401" y="79"/>
                  </a:cubicBezTo>
                  <a:cubicBezTo>
                    <a:pt x="453" y="94"/>
                    <a:pt x="493" y="132"/>
                    <a:pt x="512" y="181"/>
                  </a:cubicBezTo>
                  <a:cubicBezTo>
                    <a:pt x="556" y="277"/>
                    <a:pt x="552" y="402"/>
                    <a:pt x="485" y="485"/>
                  </a:cubicBezTo>
                  <a:cubicBezTo>
                    <a:pt x="443" y="536"/>
                    <a:pt x="378" y="568"/>
                    <a:pt x="313" y="568"/>
                  </a:cubicBezTo>
                  <a:cubicBezTo>
                    <a:pt x="285" y="568"/>
                    <a:pt x="256" y="561"/>
                    <a:pt x="229" y="548"/>
                  </a:cubicBezTo>
                  <a:cubicBezTo>
                    <a:pt x="139" y="496"/>
                    <a:pt x="82" y="402"/>
                    <a:pt x="78" y="299"/>
                  </a:cubicBezTo>
                  <a:cubicBezTo>
                    <a:pt x="76" y="181"/>
                    <a:pt x="179" y="119"/>
                    <a:pt x="271" y="72"/>
                  </a:cubicBezTo>
                  <a:cubicBezTo>
                    <a:pt x="287" y="70"/>
                    <a:pt x="302" y="69"/>
                    <a:pt x="318" y="69"/>
                  </a:cubicBezTo>
                  <a:close/>
                  <a:moveTo>
                    <a:pt x="274" y="0"/>
                  </a:moveTo>
                  <a:cubicBezTo>
                    <a:pt x="268" y="0"/>
                    <a:pt x="263" y="1"/>
                    <a:pt x="259" y="4"/>
                  </a:cubicBezTo>
                  <a:lnTo>
                    <a:pt x="254" y="7"/>
                  </a:lnTo>
                  <a:lnTo>
                    <a:pt x="245" y="7"/>
                  </a:lnTo>
                  <a:cubicBezTo>
                    <a:pt x="235" y="7"/>
                    <a:pt x="224" y="14"/>
                    <a:pt x="219" y="25"/>
                  </a:cubicBezTo>
                  <a:cubicBezTo>
                    <a:pt x="123" y="77"/>
                    <a:pt x="30" y="145"/>
                    <a:pt x="16" y="261"/>
                  </a:cubicBezTo>
                  <a:cubicBezTo>
                    <a:pt x="0" y="386"/>
                    <a:pt x="71" y="523"/>
                    <a:pt x="175" y="591"/>
                  </a:cubicBezTo>
                  <a:cubicBezTo>
                    <a:pt x="218" y="619"/>
                    <a:pt x="266" y="632"/>
                    <a:pt x="313" y="632"/>
                  </a:cubicBezTo>
                  <a:cubicBezTo>
                    <a:pt x="381" y="632"/>
                    <a:pt x="448" y="606"/>
                    <a:pt x="502" y="560"/>
                  </a:cubicBezTo>
                  <a:cubicBezTo>
                    <a:pt x="603" y="473"/>
                    <a:pt x="627" y="324"/>
                    <a:pt x="589" y="200"/>
                  </a:cubicBezTo>
                  <a:cubicBezTo>
                    <a:pt x="568" y="132"/>
                    <a:pt x="530" y="66"/>
                    <a:pt x="466" y="33"/>
                  </a:cubicBezTo>
                  <a:cubicBezTo>
                    <a:pt x="420" y="12"/>
                    <a:pt x="371" y="3"/>
                    <a:pt x="322" y="3"/>
                  </a:cubicBezTo>
                  <a:cubicBezTo>
                    <a:pt x="311" y="3"/>
                    <a:pt x="300" y="3"/>
                    <a:pt x="288" y="4"/>
                  </a:cubicBezTo>
                  <a:cubicBezTo>
                    <a:pt x="284" y="1"/>
                    <a:pt x="279" y="0"/>
                    <a:pt x="274"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6"/>
            <p:cNvSpPr/>
            <p:nvPr/>
          </p:nvSpPr>
          <p:spPr>
            <a:xfrm>
              <a:off x="1572328" y="2329098"/>
              <a:ext cx="75638" cy="67770"/>
            </a:xfrm>
            <a:custGeom>
              <a:rect b="b" l="l" r="r" t="t"/>
              <a:pathLst>
                <a:path extrusionOk="0" h="267" w="298">
                  <a:moveTo>
                    <a:pt x="145" y="66"/>
                  </a:moveTo>
                  <a:cubicBezTo>
                    <a:pt x="173" y="66"/>
                    <a:pt x="200" y="82"/>
                    <a:pt x="210" y="108"/>
                  </a:cubicBezTo>
                  <a:cubicBezTo>
                    <a:pt x="223" y="143"/>
                    <a:pt x="209" y="179"/>
                    <a:pt x="177" y="197"/>
                  </a:cubicBezTo>
                  <a:cubicBezTo>
                    <a:pt x="171" y="199"/>
                    <a:pt x="164" y="200"/>
                    <a:pt x="157" y="200"/>
                  </a:cubicBezTo>
                  <a:cubicBezTo>
                    <a:pt x="124" y="200"/>
                    <a:pt x="96" y="174"/>
                    <a:pt x="97" y="140"/>
                  </a:cubicBezTo>
                  <a:cubicBezTo>
                    <a:pt x="97" y="131"/>
                    <a:pt x="94" y="124"/>
                    <a:pt x="89" y="117"/>
                  </a:cubicBezTo>
                  <a:cubicBezTo>
                    <a:pt x="91" y="96"/>
                    <a:pt x="103" y="79"/>
                    <a:pt x="122" y="70"/>
                  </a:cubicBezTo>
                  <a:cubicBezTo>
                    <a:pt x="129" y="67"/>
                    <a:pt x="137" y="66"/>
                    <a:pt x="145" y="66"/>
                  </a:cubicBezTo>
                  <a:close/>
                  <a:moveTo>
                    <a:pt x="146" y="0"/>
                  </a:moveTo>
                  <a:cubicBezTo>
                    <a:pt x="130" y="0"/>
                    <a:pt x="113" y="3"/>
                    <a:pt x="97" y="9"/>
                  </a:cubicBezTo>
                  <a:cubicBezTo>
                    <a:pt x="26" y="41"/>
                    <a:pt x="0" y="127"/>
                    <a:pt x="42" y="193"/>
                  </a:cubicBezTo>
                  <a:lnTo>
                    <a:pt x="44" y="197"/>
                  </a:lnTo>
                  <a:cubicBezTo>
                    <a:pt x="65" y="240"/>
                    <a:pt x="111" y="266"/>
                    <a:pt x="158" y="266"/>
                  </a:cubicBezTo>
                  <a:cubicBezTo>
                    <a:pt x="168" y="266"/>
                    <a:pt x="178" y="265"/>
                    <a:pt x="188" y="263"/>
                  </a:cubicBezTo>
                  <a:cubicBezTo>
                    <a:pt x="259" y="239"/>
                    <a:pt x="297" y="162"/>
                    <a:pt x="275" y="91"/>
                  </a:cubicBezTo>
                  <a:cubicBezTo>
                    <a:pt x="254" y="36"/>
                    <a:pt x="202" y="0"/>
                    <a:pt x="146"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6"/>
            <p:cNvSpPr/>
            <p:nvPr/>
          </p:nvSpPr>
          <p:spPr>
            <a:xfrm>
              <a:off x="1429936" y="2221480"/>
              <a:ext cx="109904" cy="93152"/>
            </a:xfrm>
            <a:custGeom>
              <a:rect b="b" l="l" r="r" t="t"/>
              <a:pathLst>
                <a:path extrusionOk="0" h="367" w="433">
                  <a:moveTo>
                    <a:pt x="238" y="66"/>
                  </a:moveTo>
                  <a:cubicBezTo>
                    <a:pt x="296" y="66"/>
                    <a:pt x="346" y="110"/>
                    <a:pt x="358" y="168"/>
                  </a:cubicBezTo>
                  <a:cubicBezTo>
                    <a:pt x="363" y="234"/>
                    <a:pt x="316" y="293"/>
                    <a:pt x="250" y="301"/>
                  </a:cubicBezTo>
                  <a:cubicBezTo>
                    <a:pt x="246" y="302"/>
                    <a:pt x="241" y="302"/>
                    <a:pt x="237" y="302"/>
                  </a:cubicBezTo>
                  <a:cubicBezTo>
                    <a:pt x="93" y="302"/>
                    <a:pt x="76" y="80"/>
                    <a:pt x="228" y="67"/>
                  </a:cubicBezTo>
                  <a:cubicBezTo>
                    <a:pt x="231" y="67"/>
                    <a:pt x="234" y="66"/>
                    <a:pt x="238" y="66"/>
                  </a:cubicBezTo>
                  <a:close/>
                  <a:moveTo>
                    <a:pt x="234" y="1"/>
                  </a:moveTo>
                  <a:cubicBezTo>
                    <a:pt x="231" y="1"/>
                    <a:pt x="228" y="1"/>
                    <a:pt x="224" y="1"/>
                  </a:cubicBezTo>
                  <a:lnTo>
                    <a:pt x="216" y="1"/>
                  </a:lnTo>
                  <a:cubicBezTo>
                    <a:pt x="56" y="22"/>
                    <a:pt x="0" y="225"/>
                    <a:pt x="125" y="326"/>
                  </a:cubicBezTo>
                  <a:cubicBezTo>
                    <a:pt x="160" y="354"/>
                    <a:pt x="200" y="367"/>
                    <a:pt x="239" y="367"/>
                  </a:cubicBezTo>
                  <a:cubicBezTo>
                    <a:pt x="339" y="367"/>
                    <a:pt x="432" y="284"/>
                    <a:pt x="422" y="168"/>
                  </a:cubicBezTo>
                  <a:cubicBezTo>
                    <a:pt x="412" y="72"/>
                    <a:pt x="331" y="1"/>
                    <a:pt x="234" y="1"/>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6"/>
            <p:cNvSpPr/>
            <p:nvPr/>
          </p:nvSpPr>
          <p:spPr>
            <a:xfrm>
              <a:off x="1788835" y="2226048"/>
              <a:ext cx="84268" cy="85284"/>
            </a:xfrm>
            <a:custGeom>
              <a:rect b="b" l="l" r="r" t="t"/>
              <a:pathLst>
                <a:path extrusionOk="0" h="336" w="332">
                  <a:moveTo>
                    <a:pt x="130" y="77"/>
                  </a:moveTo>
                  <a:cubicBezTo>
                    <a:pt x="136" y="88"/>
                    <a:pt x="147" y="96"/>
                    <a:pt x="161" y="96"/>
                  </a:cubicBezTo>
                  <a:cubicBezTo>
                    <a:pt x="163" y="96"/>
                    <a:pt x="166" y="96"/>
                    <a:pt x="169" y="96"/>
                  </a:cubicBezTo>
                  <a:cubicBezTo>
                    <a:pt x="171" y="95"/>
                    <a:pt x="174" y="95"/>
                    <a:pt x="177" y="95"/>
                  </a:cubicBezTo>
                  <a:cubicBezTo>
                    <a:pt x="229" y="95"/>
                    <a:pt x="271" y="142"/>
                    <a:pt x="264" y="195"/>
                  </a:cubicBezTo>
                  <a:cubicBezTo>
                    <a:pt x="251" y="238"/>
                    <a:pt x="211" y="268"/>
                    <a:pt x="166" y="268"/>
                  </a:cubicBezTo>
                  <a:cubicBezTo>
                    <a:pt x="162" y="268"/>
                    <a:pt x="158" y="268"/>
                    <a:pt x="155" y="268"/>
                  </a:cubicBezTo>
                  <a:cubicBezTo>
                    <a:pt x="104" y="259"/>
                    <a:pt x="68" y="216"/>
                    <a:pt x="68" y="165"/>
                  </a:cubicBezTo>
                  <a:cubicBezTo>
                    <a:pt x="70" y="125"/>
                    <a:pt x="94" y="90"/>
                    <a:pt x="130" y="77"/>
                  </a:cubicBezTo>
                  <a:close/>
                  <a:moveTo>
                    <a:pt x="176" y="0"/>
                  </a:moveTo>
                  <a:cubicBezTo>
                    <a:pt x="87" y="0"/>
                    <a:pt x="0" y="76"/>
                    <a:pt x="4" y="169"/>
                  </a:cubicBezTo>
                  <a:cubicBezTo>
                    <a:pt x="5" y="257"/>
                    <a:pt x="75" y="330"/>
                    <a:pt x="163" y="335"/>
                  </a:cubicBezTo>
                  <a:cubicBezTo>
                    <a:pt x="245" y="335"/>
                    <a:pt x="328" y="269"/>
                    <a:pt x="330" y="186"/>
                  </a:cubicBezTo>
                  <a:cubicBezTo>
                    <a:pt x="332" y="113"/>
                    <a:pt x="281" y="51"/>
                    <a:pt x="212" y="35"/>
                  </a:cubicBezTo>
                  <a:cubicBezTo>
                    <a:pt x="212" y="16"/>
                    <a:pt x="198" y="0"/>
                    <a:pt x="179" y="0"/>
                  </a:cubicBezTo>
                  <a:cubicBezTo>
                    <a:pt x="178" y="0"/>
                    <a:pt x="177" y="0"/>
                    <a:pt x="176"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6"/>
            <p:cNvSpPr/>
            <p:nvPr/>
          </p:nvSpPr>
          <p:spPr>
            <a:xfrm>
              <a:off x="1393640" y="3208069"/>
              <a:ext cx="329966" cy="56348"/>
            </a:xfrm>
            <a:custGeom>
              <a:rect b="b" l="l" r="r" t="t"/>
              <a:pathLst>
                <a:path extrusionOk="0" h="222" w="1300">
                  <a:moveTo>
                    <a:pt x="1252" y="0"/>
                  </a:moveTo>
                  <a:cubicBezTo>
                    <a:pt x="1245" y="0"/>
                    <a:pt x="1237" y="3"/>
                    <a:pt x="1231" y="10"/>
                  </a:cubicBezTo>
                  <a:cubicBezTo>
                    <a:pt x="1086" y="142"/>
                    <a:pt x="873" y="145"/>
                    <a:pt x="689" y="152"/>
                  </a:cubicBezTo>
                  <a:cubicBezTo>
                    <a:pt x="647" y="154"/>
                    <a:pt x="604" y="156"/>
                    <a:pt x="561" y="156"/>
                  </a:cubicBezTo>
                  <a:cubicBezTo>
                    <a:pt x="386" y="156"/>
                    <a:pt x="208" y="131"/>
                    <a:pt x="72" y="17"/>
                  </a:cubicBezTo>
                  <a:cubicBezTo>
                    <a:pt x="65" y="11"/>
                    <a:pt x="58" y="8"/>
                    <a:pt x="50" y="8"/>
                  </a:cubicBezTo>
                  <a:cubicBezTo>
                    <a:pt x="24" y="8"/>
                    <a:pt x="1" y="41"/>
                    <a:pt x="27" y="62"/>
                  </a:cubicBezTo>
                  <a:cubicBezTo>
                    <a:pt x="180" y="192"/>
                    <a:pt x="377" y="221"/>
                    <a:pt x="572" y="221"/>
                  </a:cubicBezTo>
                  <a:cubicBezTo>
                    <a:pt x="611" y="221"/>
                    <a:pt x="650" y="220"/>
                    <a:pt x="689" y="218"/>
                  </a:cubicBezTo>
                  <a:cubicBezTo>
                    <a:pt x="892" y="209"/>
                    <a:pt x="1118" y="201"/>
                    <a:pt x="1276" y="55"/>
                  </a:cubicBezTo>
                  <a:cubicBezTo>
                    <a:pt x="1300" y="33"/>
                    <a:pt x="1277" y="0"/>
                    <a:pt x="1252"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6"/>
            <p:cNvSpPr/>
            <p:nvPr/>
          </p:nvSpPr>
          <p:spPr>
            <a:xfrm>
              <a:off x="1493135" y="4170039"/>
              <a:ext cx="122341" cy="17006"/>
            </a:xfrm>
            <a:custGeom>
              <a:rect b="b" l="l" r="r" t="t"/>
              <a:pathLst>
                <a:path extrusionOk="0" h="67" w="482">
                  <a:moveTo>
                    <a:pt x="38" y="1"/>
                  </a:moveTo>
                  <a:cubicBezTo>
                    <a:pt x="0" y="6"/>
                    <a:pt x="0" y="62"/>
                    <a:pt x="38" y="67"/>
                  </a:cubicBezTo>
                  <a:lnTo>
                    <a:pt x="443" y="67"/>
                  </a:lnTo>
                  <a:cubicBezTo>
                    <a:pt x="481" y="62"/>
                    <a:pt x="481" y="6"/>
                    <a:pt x="443"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6"/>
            <p:cNvSpPr/>
            <p:nvPr/>
          </p:nvSpPr>
          <p:spPr>
            <a:xfrm>
              <a:off x="1313686" y="4300755"/>
              <a:ext cx="489873" cy="17006"/>
            </a:xfrm>
            <a:custGeom>
              <a:rect b="b" l="l" r="r" t="t"/>
              <a:pathLst>
                <a:path extrusionOk="0" h="67" w="1930">
                  <a:moveTo>
                    <a:pt x="38" y="0"/>
                  </a:moveTo>
                  <a:cubicBezTo>
                    <a:pt x="0" y="7"/>
                    <a:pt x="0" y="59"/>
                    <a:pt x="38" y="66"/>
                  </a:cubicBezTo>
                  <a:lnTo>
                    <a:pt x="1893" y="66"/>
                  </a:lnTo>
                  <a:cubicBezTo>
                    <a:pt x="1930" y="59"/>
                    <a:pt x="1930" y="7"/>
                    <a:pt x="1893"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6"/>
            <p:cNvSpPr/>
            <p:nvPr/>
          </p:nvSpPr>
          <p:spPr>
            <a:xfrm>
              <a:off x="882196" y="1490484"/>
              <a:ext cx="1360983" cy="1618356"/>
            </a:xfrm>
            <a:custGeom>
              <a:rect b="b" l="l" r="r" t="t"/>
              <a:pathLst>
                <a:path extrusionOk="0" h="6376" w="5362">
                  <a:moveTo>
                    <a:pt x="539" y="1"/>
                  </a:moveTo>
                  <a:cubicBezTo>
                    <a:pt x="536" y="25"/>
                    <a:pt x="79" y="2460"/>
                    <a:pt x="27" y="3178"/>
                  </a:cubicBezTo>
                  <a:cubicBezTo>
                    <a:pt x="1" y="3544"/>
                    <a:pt x="23" y="3913"/>
                    <a:pt x="91" y="4274"/>
                  </a:cubicBezTo>
                  <a:cubicBezTo>
                    <a:pt x="201" y="4821"/>
                    <a:pt x="416" y="5271"/>
                    <a:pt x="734" y="5613"/>
                  </a:cubicBezTo>
                  <a:cubicBezTo>
                    <a:pt x="1205" y="6120"/>
                    <a:pt x="1892" y="6375"/>
                    <a:pt x="2777" y="6375"/>
                  </a:cubicBezTo>
                  <a:cubicBezTo>
                    <a:pt x="3551" y="6375"/>
                    <a:pt x="4164" y="6141"/>
                    <a:pt x="4595" y="5679"/>
                  </a:cubicBezTo>
                  <a:cubicBezTo>
                    <a:pt x="5361" y="4856"/>
                    <a:pt x="5332" y="3556"/>
                    <a:pt x="5304" y="3178"/>
                  </a:cubicBezTo>
                  <a:cubicBezTo>
                    <a:pt x="5252" y="2460"/>
                    <a:pt x="4767" y="25"/>
                    <a:pt x="4760" y="1"/>
                  </a:cubicBezTo>
                  <a:lnTo>
                    <a:pt x="4696" y="13"/>
                  </a:lnTo>
                  <a:cubicBezTo>
                    <a:pt x="4701" y="39"/>
                    <a:pt x="5186" y="2469"/>
                    <a:pt x="5236" y="3183"/>
                  </a:cubicBezTo>
                  <a:cubicBezTo>
                    <a:pt x="5346" y="4654"/>
                    <a:pt x="4738" y="5431"/>
                    <a:pt x="4548" y="5634"/>
                  </a:cubicBezTo>
                  <a:cubicBezTo>
                    <a:pt x="4130" y="6082"/>
                    <a:pt x="3534" y="6311"/>
                    <a:pt x="2778" y="6311"/>
                  </a:cubicBezTo>
                  <a:cubicBezTo>
                    <a:pt x="1912" y="6311"/>
                    <a:pt x="1241" y="6061"/>
                    <a:pt x="782" y="5568"/>
                  </a:cubicBezTo>
                  <a:cubicBezTo>
                    <a:pt x="473" y="5236"/>
                    <a:pt x="265" y="4797"/>
                    <a:pt x="157" y="4262"/>
                  </a:cubicBezTo>
                  <a:cubicBezTo>
                    <a:pt x="89" y="3906"/>
                    <a:pt x="69" y="3544"/>
                    <a:pt x="93" y="3183"/>
                  </a:cubicBezTo>
                  <a:cubicBezTo>
                    <a:pt x="145" y="2469"/>
                    <a:pt x="600" y="37"/>
                    <a:pt x="605" y="13"/>
                  </a:cubicBezTo>
                  <a:lnTo>
                    <a:pt x="539" y="1"/>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91" name="Google Shape;1791;p26"/>
          <p:cNvPicPr preferRelativeResize="0"/>
          <p:nvPr/>
        </p:nvPicPr>
        <p:blipFill>
          <a:blip r:embed="rId3">
            <a:alphaModFix/>
          </a:blip>
          <a:stretch>
            <a:fillRect/>
          </a:stretch>
        </p:blipFill>
        <p:spPr>
          <a:xfrm>
            <a:off x="6250025" y="2114050"/>
            <a:ext cx="1671150" cy="1231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5" name="Shape 1795"/>
        <p:cNvGrpSpPr/>
        <p:nvPr/>
      </p:nvGrpSpPr>
      <p:grpSpPr>
        <a:xfrm>
          <a:off x="0" y="0"/>
          <a:ext cx="0" cy="0"/>
          <a:chOff x="0" y="0"/>
          <a:chExt cx="0" cy="0"/>
        </a:xfrm>
      </p:grpSpPr>
      <p:grpSp>
        <p:nvGrpSpPr>
          <p:cNvPr id="1796" name="Google Shape;1796;p27"/>
          <p:cNvGrpSpPr/>
          <p:nvPr/>
        </p:nvGrpSpPr>
        <p:grpSpPr>
          <a:xfrm>
            <a:off x="463650" y="3887375"/>
            <a:ext cx="5512859" cy="1070200"/>
            <a:chOff x="463625" y="2878502"/>
            <a:chExt cx="3531620" cy="950866"/>
          </a:xfrm>
        </p:grpSpPr>
        <p:sp>
          <p:nvSpPr>
            <p:cNvPr id="1797" name="Google Shape;1797;p27"/>
            <p:cNvSpPr/>
            <p:nvPr/>
          </p:nvSpPr>
          <p:spPr>
            <a:xfrm>
              <a:off x="1589634" y="2878502"/>
              <a:ext cx="1233246" cy="950866"/>
            </a:xfrm>
            <a:custGeom>
              <a:rect b="b" l="l" r="r" t="t"/>
              <a:pathLst>
                <a:path extrusionOk="0" h="4446" w="5651">
                  <a:moveTo>
                    <a:pt x="0" y="0"/>
                  </a:moveTo>
                  <a:lnTo>
                    <a:pt x="1147" y="2119"/>
                  </a:lnTo>
                  <a:cubicBezTo>
                    <a:pt x="1181" y="2184"/>
                    <a:pt x="1181" y="2262"/>
                    <a:pt x="1147" y="2326"/>
                  </a:cubicBezTo>
                  <a:lnTo>
                    <a:pt x="0" y="4445"/>
                  </a:lnTo>
                  <a:lnTo>
                    <a:pt x="4449" y="4445"/>
                  </a:lnTo>
                  <a:lnTo>
                    <a:pt x="5651" y="2222"/>
                  </a:lnTo>
                  <a:lnTo>
                    <a:pt x="4449" y="0"/>
                  </a:ln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7"/>
            <p:cNvSpPr/>
            <p:nvPr/>
          </p:nvSpPr>
          <p:spPr>
            <a:xfrm>
              <a:off x="463625" y="2878502"/>
              <a:ext cx="1233244" cy="950866"/>
            </a:xfrm>
            <a:custGeom>
              <a:rect b="b" l="l" r="r" t="t"/>
              <a:pathLst>
                <a:path extrusionOk="0" h="4446" w="5877">
                  <a:moveTo>
                    <a:pt x="1" y="0"/>
                  </a:moveTo>
                  <a:lnTo>
                    <a:pt x="1" y="4445"/>
                  </a:lnTo>
                  <a:lnTo>
                    <a:pt x="4675" y="4445"/>
                  </a:lnTo>
                  <a:lnTo>
                    <a:pt x="5877" y="2224"/>
                  </a:lnTo>
                  <a:lnTo>
                    <a:pt x="4675"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7"/>
            <p:cNvSpPr/>
            <p:nvPr/>
          </p:nvSpPr>
          <p:spPr>
            <a:xfrm>
              <a:off x="2724675" y="2878502"/>
              <a:ext cx="1270570" cy="950866"/>
            </a:xfrm>
            <a:custGeom>
              <a:rect b="b" l="l" r="r" t="t"/>
              <a:pathLst>
                <a:path extrusionOk="0" h="4446" w="5652">
                  <a:moveTo>
                    <a:pt x="1" y="0"/>
                  </a:moveTo>
                  <a:lnTo>
                    <a:pt x="1147" y="2119"/>
                  </a:lnTo>
                  <a:cubicBezTo>
                    <a:pt x="1182" y="2184"/>
                    <a:pt x="1182" y="2262"/>
                    <a:pt x="1147" y="2326"/>
                  </a:cubicBezTo>
                  <a:lnTo>
                    <a:pt x="1" y="4445"/>
                  </a:lnTo>
                  <a:lnTo>
                    <a:pt x="4449" y="4445"/>
                  </a:lnTo>
                  <a:lnTo>
                    <a:pt x="5651" y="2222"/>
                  </a:lnTo>
                  <a:lnTo>
                    <a:pt x="4449"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0" name="Google Shape;1800;p27"/>
          <p:cNvSpPr txBox="1"/>
          <p:nvPr>
            <p:ph type="title"/>
          </p:nvPr>
        </p:nvSpPr>
        <p:spPr>
          <a:xfrm>
            <a:off x="331425" y="2106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Learnings</a:t>
            </a:r>
            <a:endParaRPr/>
          </a:p>
        </p:txBody>
      </p:sp>
      <p:sp>
        <p:nvSpPr>
          <p:cNvPr id="1801" name="Google Shape;1801;p27"/>
          <p:cNvSpPr/>
          <p:nvPr/>
        </p:nvSpPr>
        <p:spPr>
          <a:xfrm>
            <a:off x="5751725" y="3901400"/>
            <a:ext cx="1888870" cy="1070197"/>
          </a:xfrm>
          <a:custGeom>
            <a:rect b="b" l="l" r="r" t="t"/>
            <a:pathLst>
              <a:path extrusionOk="0" h="4446" w="5652">
                <a:moveTo>
                  <a:pt x="1" y="0"/>
                </a:moveTo>
                <a:lnTo>
                  <a:pt x="1147" y="2119"/>
                </a:lnTo>
                <a:cubicBezTo>
                  <a:pt x="1182" y="2184"/>
                  <a:pt x="1182" y="2262"/>
                  <a:pt x="1147" y="2326"/>
                </a:cubicBezTo>
                <a:lnTo>
                  <a:pt x="1" y="4445"/>
                </a:lnTo>
                <a:lnTo>
                  <a:pt x="4449" y="4445"/>
                </a:lnTo>
                <a:lnTo>
                  <a:pt x="5651" y="2222"/>
                </a:lnTo>
                <a:lnTo>
                  <a:pt x="4449" y="0"/>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2" name="Google Shape;1802;p27"/>
          <p:cNvGrpSpPr/>
          <p:nvPr/>
        </p:nvGrpSpPr>
        <p:grpSpPr>
          <a:xfrm rot="-661704">
            <a:off x="6198413" y="4374926"/>
            <a:ext cx="1169334" cy="211327"/>
            <a:chOff x="1633583" y="1807513"/>
            <a:chExt cx="600345" cy="150483"/>
          </a:xfrm>
        </p:grpSpPr>
        <p:sp>
          <p:nvSpPr>
            <p:cNvPr id="1803" name="Google Shape;1803;p27"/>
            <p:cNvSpPr/>
            <p:nvPr/>
          </p:nvSpPr>
          <p:spPr>
            <a:xfrm>
              <a:off x="2020198" y="1830314"/>
              <a:ext cx="206989" cy="124907"/>
            </a:xfrm>
            <a:custGeom>
              <a:rect b="b" l="l" r="r" t="t"/>
              <a:pathLst>
                <a:path extrusionOk="0" h="630" w="1044">
                  <a:moveTo>
                    <a:pt x="686" y="0"/>
                  </a:moveTo>
                  <a:cubicBezTo>
                    <a:pt x="412" y="0"/>
                    <a:pt x="172" y="111"/>
                    <a:pt x="60" y="172"/>
                  </a:cubicBezTo>
                  <a:cubicBezTo>
                    <a:pt x="20" y="193"/>
                    <a:pt x="1" y="242"/>
                    <a:pt x="15" y="285"/>
                  </a:cubicBezTo>
                  <a:cubicBezTo>
                    <a:pt x="54" y="405"/>
                    <a:pt x="165" y="630"/>
                    <a:pt x="446" y="630"/>
                  </a:cubicBezTo>
                  <a:cubicBezTo>
                    <a:pt x="478" y="630"/>
                    <a:pt x="513" y="627"/>
                    <a:pt x="550" y="620"/>
                  </a:cubicBezTo>
                  <a:cubicBezTo>
                    <a:pt x="899" y="561"/>
                    <a:pt x="1003" y="294"/>
                    <a:pt x="1033" y="155"/>
                  </a:cubicBezTo>
                  <a:cubicBezTo>
                    <a:pt x="1043" y="106"/>
                    <a:pt x="1015" y="57"/>
                    <a:pt x="968" y="44"/>
                  </a:cubicBezTo>
                  <a:cubicBezTo>
                    <a:pt x="873" y="13"/>
                    <a:pt x="777" y="0"/>
                    <a:pt x="686"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7"/>
            <p:cNvSpPr/>
            <p:nvPr/>
          </p:nvSpPr>
          <p:spPr>
            <a:xfrm>
              <a:off x="1633781" y="1869570"/>
              <a:ext cx="403866" cy="88426"/>
            </a:xfrm>
            <a:custGeom>
              <a:rect b="b" l="l" r="r" t="t"/>
              <a:pathLst>
                <a:path extrusionOk="0" h="446" w="2037">
                  <a:moveTo>
                    <a:pt x="1952" y="1"/>
                  </a:moveTo>
                  <a:cubicBezTo>
                    <a:pt x="1768" y="1"/>
                    <a:pt x="775" y="38"/>
                    <a:pt x="361" y="117"/>
                  </a:cubicBezTo>
                  <a:cubicBezTo>
                    <a:pt x="86" y="169"/>
                    <a:pt x="1" y="245"/>
                    <a:pt x="34" y="346"/>
                  </a:cubicBezTo>
                  <a:cubicBezTo>
                    <a:pt x="61" y="422"/>
                    <a:pt x="148" y="446"/>
                    <a:pt x="277" y="446"/>
                  </a:cubicBezTo>
                  <a:cubicBezTo>
                    <a:pt x="291" y="446"/>
                    <a:pt x="305" y="445"/>
                    <a:pt x="321" y="445"/>
                  </a:cubicBezTo>
                  <a:cubicBezTo>
                    <a:pt x="694" y="433"/>
                    <a:pt x="2037" y="136"/>
                    <a:pt x="2037" y="136"/>
                  </a:cubicBezTo>
                  <a:lnTo>
                    <a:pt x="1981" y="2"/>
                  </a:lnTo>
                  <a:cubicBezTo>
                    <a:pt x="1981" y="1"/>
                    <a:pt x="1971" y="1"/>
                    <a:pt x="1952" y="1"/>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7"/>
            <p:cNvSpPr/>
            <p:nvPr/>
          </p:nvSpPr>
          <p:spPr>
            <a:xfrm>
              <a:off x="1633583" y="1868579"/>
              <a:ext cx="403668" cy="78711"/>
            </a:xfrm>
            <a:custGeom>
              <a:rect b="b" l="l" r="r" t="t"/>
              <a:pathLst>
                <a:path extrusionOk="0" h="397" w="2036">
                  <a:moveTo>
                    <a:pt x="1967" y="1"/>
                  </a:moveTo>
                  <a:cubicBezTo>
                    <a:pt x="1832" y="1"/>
                    <a:pt x="791" y="45"/>
                    <a:pt x="362" y="120"/>
                  </a:cubicBezTo>
                  <a:cubicBezTo>
                    <a:pt x="87" y="167"/>
                    <a:pt x="0" y="231"/>
                    <a:pt x="33" y="316"/>
                  </a:cubicBezTo>
                  <a:cubicBezTo>
                    <a:pt x="56" y="379"/>
                    <a:pt x="141" y="397"/>
                    <a:pt x="263" y="397"/>
                  </a:cubicBezTo>
                  <a:cubicBezTo>
                    <a:pt x="280" y="397"/>
                    <a:pt x="298" y="397"/>
                    <a:pt x="316" y="396"/>
                  </a:cubicBezTo>
                  <a:cubicBezTo>
                    <a:pt x="690" y="380"/>
                    <a:pt x="2036" y="113"/>
                    <a:pt x="2036" y="113"/>
                  </a:cubicBezTo>
                  <a:lnTo>
                    <a:pt x="1982" y="2"/>
                  </a:lnTo>
                  <a:cubicBezTo>
                    <a:pt x="1982" y="1"/>
                    <a:pt x="1977" y="1"/>
                    <a:pt x="1967"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7"/>
            <p:cNvSpPr/>
            <p:nvPr/>
          </p:nvSpPr>
          <p:spPr>
            <a:xfrm>
              <a:off x="1645875" y="1873139"/>
              <a:ext cx="385229" cy="67608"/>
            </a:xfrm>
            <a:custGeom>
              <a:rect b="b" l="l" r="r" t="t"/>
              <a:pathLst>
                <a:path extrusionOk="0" h="341" w="1943">
                  <a:moveTo>
                    <a:pt x="1888" y="0"/>
                  </a:moveTo>
                  <a:cubicBezTo>
                    <a:pt x="1866" y="0"/>
                    <a:pt x="1806" y="4"/>
                    <a:pt x="1630" y="17"/>
                  </a:cubicBezTo>
                  <a:cubicBezTo>
                    <a:pt x="1449" y="31"/>
                    <a:pt x="1227" y="48"/>
                    <a:pt x="1020" y="64"/>
                  </a:cubicBezTo>
                  <a:cubicBezTo>
                    <a:pt x="676" y="92"/>
                    <a:pt x="588" y="99"/>
                    <a:pt x="338" y="135"/>
                  </a:cubicBezTo>
                  <a:cubicBezTo>
                    <a:pt x="136" y="165"/>
                    <a:pt x="30" y="199"/>
                    <a:pt x="8" y="244"/>
                  </a:cubicBezTo>
                  <a:cubicBezTo>
                    <a:pt x="1" y="257"/>
                    <a:pt x="2" y="274"/>
                    <a:pt x="9" y="288"/>
                  </a:cubicBezTo>
                  <a:cubicBezTo>
                    <a:pt x="29" y="325"/>
                    <a:pt x="86" y="341"/>
                    <a:pt x="201" y="341"/>
                  </a:cubicBezTo>
                  <a:cubicBezTo>
                    <a:pt x="227" y="341"/>
                    <a:pt x="257" y="340"/>
                    <a:pt x="289" y="338"/>
                  </a:cubicBezTo>
                  <a:cubicBezTo>
                    <a:pt x="306" y="338"/>
                    <a:pt x="326" y="336"/>
                    <a:pt x="348" y="335"/>
                  </a:cubicBezTo>
                  <a:cubicBezTo>
                    <a:pt x="808" y="295"/>
                    <a:pt x="1918" y="79"/>
                    <a:pt x="1938" y="76"/>
                  </a:cubicBezTo>
                  <a:cubicBezTo>
                    <a:pt x="1941" y="76"/>
                    <a:pt x="1943" y="72"/>
                    <a:pt x="1943" y="69"/>
                  </a:cubicBezTo>
                  <a:cubicBezTo>
                    <a:pt x="1941" y="66"/>
                    <a:pt x="1939" y="63"/>
                    <a:pt x="1936" y="63"/>
                  </a:cubicBezTo>
                  <a:cubicBezTo>
                    <a:pt x="1935" y="63"/>
                    <a:pt x="1935" y="63"/>
                    <a:pt x="1934" y="64"/>
                  </a:cubicBezTo>
                  <a:cubicBezTo>
                    <a:pt x="1918" y="66"/>
                    <a:pt x="647" y="305"/>
                    <a:pt x="289" y="324"/>
                  </a:cubicBezTo>
                  <a:cubicBezTo>
                    <a:pt x="259" y="326"/>
                    <a:pt x="228" y="327"/>
                    <a:pt x="199" y="327"/>
                  </a:cubicBezTo>
                  <a:cubicBezTo>
                    <a:pt x="114" y="327"/>
                    <a:pt x="41" y="317"/>
                    <a:pt x="22" y="281"/>
                  </a:cubicBezTo>
                  <a:cubicBezTo>
                    <a:pt x="16" y="270"/>
                    <a:pt x="16" y="258"/>
                    <a:pt x="22" y="248"/>
                  </a:cubicBezTo>
                  <a:cubicBezTo>
                    <a:pt x="41" y="210"/>
                    <a:pt x="145" y="177"/>
                    <a:pt x="339" y="149"/>
                  </a:cubicBezTo>
                  <a:cubicBezTo>
                    <a:pt x="759" y="88"/>
                    <a:pt x="1812" y="13"/>
                    <a:pt x="1890" y="13"/>
                  </a:cubicBezTo>
                  <a:cubicBezTo>
                    <a:pt x="1892" y="13"/>
                    <a:pt x="1893" y="13"/>
                    <a:pt x="1894" y="13"/>
                  </a:cubicBezTo>
                  <a:lnTo>
                    <a:pt x="1894" y="6"/>
                  </a:lnTo>
                  <a:lnTo>
                    <a:pt x="1889" y="8"/>
                  </a:lnTo>
                  <a:lnTo>
                    <a:pt x="1889" y="8"/>
                  </a:lnTo>
                  <a:lnTo>
                    <a:pt x="1901" y="3"/>
                  </a:lnTo>
                  <a:cubicBezTo>
                    <a:pt x="1900" y="1"/>
                    <a:pt x="1899" y="0"/>
                    <a:pt x="1888"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7"/>
            <p:cNvSpPr/>
            <p:nvPr/>
          </p:nvSpPr>
          <p:spPr>
            <a:xfrm>
              <a:off x="2028129" y="1840029"/>
              <a:ext cx="205799" cy="50161"/>
            </a:xfrm>
            <a:custGeom>
              <a:rect b="b" l="l" r="r" t="t"/>
              <a:pathLst>
                <a:path extrusionOk="0" h="253" w="1038">
                  <a:moveTo>
                    <a:pt x="696" y="1"/>
                  </a:moveTo>
                  <a:cubicBezTo>
                    <a:pt x="581" y="1"/>
                    <a:pt x="472" y="15"/>
                    <a:pt x="472" y="15"/>
                  </a:cubicBezTo>
                  <a:cubicBezTo>
                    <a:pt x="154" y="67"/>
                    <a:pt x="1" y="179"/>
                    <a:pt x="25" y="199"/>
                  </a:cubicBezTo>
                  <a:cubicBezTo>
                    <a:pt x="46" y="218"/>
                    <a:pt x="114" y="253"/>
                    <a:pt x="290" y="253"/>
                  </a:cubicBezTo>
                  <a:cubicBezTo>
                    <a:pt x="317" y="253"/>
                    <a:pt x="347" y="252"/>
                    <a:pt x="379" y="250"/>
                  </a:cubicBezTo>
                  <a:cubicBezTo>
                    <a:pt x="635" y="236"/>
                    <a:pt x="1038" y="97"/>
                    <a:pt x="916" y="34"/>
                  </a:cubicBezTo>
                  <a:cubicBezTo>
                    <a:pt x="865" y="8"/>
                    <a:pt x="779" y="1"/>
                    <a:pt x="696" y="1"/>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7"/>
            <p:cNvSpPr/>
            <p:nvPr/>
          </p:nvSpPr>
          <p:spPr>
            <a:xfrm>
              <a:off x="2027137" y="1807513"/>
              <a:ext cx="206790" cy="82677"/>
            </a:xfrm>
            <a:custGeom>
              <a:rect b="b" l="l" r="r" t="t"/>
              <a:pathLst>
                <a:path extrusionOk="0" h="417" w="1043">
                  <a:moveTo>
                    <a:pt x="561" y="1"/>
                  </a:moveTo>
                  <a:cubicBezTo>
                    <a:pt x="511" y="1"/>
                    <a:pt x="461" y="14"/>
                    <a:pt x="417" y="39"/>
                  </a:cubicBezTo>
                  <a:cubicBezTo>
                    <a:pt x="385" y="45"/>
                    <a:pt x="292" y="74"/>
                    <a:pt x="244" y="74"/>
                  </a:cubicBezTo>
                  <a:cubicBezTo>
                    <a:pt x="242" y="74"/>
                    <a:pt x="239" y="74"/>
                    <a:pt x="237" y="73"/>
                  </a:cubicBezTo>
                  <a:cubicBezTo>
                    <a:pt x="233" y="73"/>
                    <a:pt x="229" y="73"/>
                    <a:pt x="225" y="73"/>
                  </a:cubicBezTo>
                  <a:cubicBezTo>
                    <a:pt x="162" y="73"/>
                    <a:pt x="113" y="114"/>
                    <a:pt x="82" y="146"/>
                  </a:cubicBezTo>
                  <a:cubicBezTo>
                    <a:pt x="1" y="230"/>
                    <a:pt x="15" y="351"/>
                    <a:pt x="30" y="363"/>
                  </a:cubicBezTo>
                  <a:cubicBezTo>
                    <a:pt x="51" y="382"/>
                    <a:pt x="119" y="416"/>
                    <a:pt x="300" y="416"/>
                  </a:cubicBezTo>
                  <a:cubicBezTo>
                    <a:pt x="325" y="416"/>
                    <a:pt x="353" y="415"/>
                    <a:pt x="383" y="414"/>
                  </a:cubicBezTo>
                  <a:cubicBezTo>
                    <a:pt x="640" y="400"/>
                    <a:pt x="1043" y="261"/>
                    <a:pt x="921" y="198"/>
                  </a:cubicBezTo>
                  <a:cubicBezTo>
                    <a:pt x="859" y="167"/>
                    <a:pt x="765" y="37"/>
                    <a:pt x="629" y="9"/>
                  </a:cubicBezTo>
                  <a:cubicBezTo>
                    <a:pt x="607" y="4"/>
                    <a:pt x="584" y="1"/>
                    <a:pt x="561"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7"/>
            <p:cNvSpPr/>
            <p:nvPr/>
          </p:nvSpPr>
          <p:spPr>
            <a:xfrm>
              <a:off x="2038240" y="1859657"/>
              <a:ext cx="179232" cy="38662"/>
            </a:xfrm>
            <a:custGeom>
              <a:rect b="b" l="l" r="r" t="t"/>
              <a:pathLst>
                <a:path extrusionOk="0" h="195" w="904">
                  <a:moveTo>
                    <a:pt x="896" y="0"/>
                  </a:moveTo>
                  <a:cubicBezTo>
                    <a:pt x="894" y="0"/>
                    <a:pt x="892" y="1"/>
                    <a:pt x="891" y="1"/>
                  </a:cubicBezTo>
                  <a:cubicBezTo>
                    <a:pt x="890" y="3"/>
                    <a:pt x="742" y="135"/>
                    <a:pt x="422" y="172"/>
                  </a:cubicBezTo>
                  <a:cubicBezTo>
                    <a:pt x="360" y="179"/>
                    <a:pt x="305" y="182"/>
                    <a:pt x="259" y="182"/>
                  </a:cubicBezTo>
                  <a:cubicBezTo>
                    <a:pt x="77" y="182"/>
                    <a:pt x="11" y="139"/>
                    <a:pt x="11" y="139"/>
                  </a:cubicBezTo>
                  <a:cubicBezTo>
                    <a:pt x="9" y="138"/>
                    <a:pt x="8" y="138"/>
                    <a:pt x="6" y="138"/>
                  </a:cubicBezTo>
                  <a:cubicBezTo>
                    <a:pt x="5" y="138"/>
                    <a:pt x="3" y="138"/>
                    <a:pt x="2" y="140"/>
                  </a:cubicBezTo>
                  <a:cubicBezTo>
                    <a:pt x="0" y="144"/>
                    <a:pt x="0" y="147"/>
                    <a:pt x="4" y="149"/>
                  </a:cubicBezTo>
                  <a:cubicBezTo>
                    <a:pt x="7" y="152"/>
                    <a:pt x="72" y="195"/>
                    <a:pt x="254" y="195"/>
                  </a:cubicBezTo>
                  <a:cubicBezTo>
                    <a:pt x="291" y="195"/>
                    <a:pt x="331" y="193"/>
                    <a:pt x="377" y="189"/>
                  </a:cubicBezTo>
                  <a:cubicBezTo>
                    <a:pt x="391" y="189"/>
                    <a:pt x="407" y="187"/>
                    <a:pt x="422" y="184"/>
                  </a:cubicBezTo>
                  <a:cubicBezTo>
                    <a:pt x="749" y="149"/>
                    <a:pt x="898" y="12"/>
                    <a:pt x="900" y="10"/>
                  </a:cubicBezTo>
                  <a:cubicBezTo>
                    <a:pt x="903" y="8"/>
                    <a:pt x="903" y="3"/>
                    <a:pt x="900" y="1"/>
                  </a:cubicBezTo>
                  <a:cubicBezTo>
                    <a:pt x="899" y="1"/>
                    <a:pt x="897" y="0"/>
                    <a:pt x="896"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 name="Google Shape;1810;p27"/>
          <p:cNvGrpSpPr/>
          <p:nvPr/>
        </p:nvGrpSpPr>
        <p:grpSpPr>
          <a:xfrm>
            <a:off x="1214302" y="4123453"/>
            <a:ext cx="473994" cy="572701"/>
            <a:chOff x="4593272" y="1578915"/>
            <a:chExt cx="357273" cy="514695"/>
          </a:xfrm>
        </p:grpSpPr>
        <p:sp>
          <p:nvSpPr>
            <p:cNvPr id="1811" name="Google Shape;1811;p27"/>
            <p:cNvSpPr/>
            <p:nvPr/>
          </p:nvSpPr>
          <p:spPr>
            <a:xfrm>
              <a:off x="4593272" y="1942531"/>
              <a:ext cx="108847" cy="136010"/>
            </a:xfrm>
            <a:custGeom>
              <a:rect b="b" l="l" r="r" t="t"/>
              <a:pathLst>
                <a:path extrusionOk="0" h="686" w="549">
                  <a:moveTo>
                    <a:pt x="73" y="0"/>
                  </a:moveTo>
                  <a:lnTo>
                    <a:pt x="0" y="464"/>
                  </a:lnTo>
                  <a:cubicBezTo>
                    <a:pt x="0" y="466"/>
                    <a:pt x="0" y="468"/>
                    <a:pt x="2" y="468"/>
                  </a:cubicBezTo>
                  <a:lnTo>
                    <a:pt x="424" y="685"/>
                  </a:lnTo>
                  <a:cubicBezTo>
                    <a:pt x="425" y="685"/>
                    <a:pt x="426" y="685"/>
                    <a:pt x="426" y="685"/>
                  </a:cubicBezTo>
                  <a:cubicBezTo>
                    <a:pt x="428" y="685"/>
                    <a:pt x="430" y="684"/>
                    <a:pt x="431" y="681"/>
                  </a:cubicBezTo>
                  <a:lnTo>
                    <a:pt x="549" y="108"/>
                  </a:lnTo>
                  <a:cubicBezTo>
                    <a:pt x="389" y="73"/>
                    <a:pt x="231" y="35"/>
                    <a:pt x="73"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7"/>
            <p:cNvSpPr/>
            <p:nvPr/>
          </p:nvSpPr>
          <p:spPr>
            <a:xfrm>
              <a:off x="4607944" y="1896336"/>
              <a:ext cx="101908" cy="68005"/>
            </a:xfrm>
            <a:custGeom>
              <a:rect b="b" l="l" r="r" t="t"/>
              <a:pathLst>
                <a:path extrusionOk="0" h="343" w="514">
                  <a:moveTo>
                    <a:pt x="37" y="1"/>
                  </a:moveTo>
                  <a:lnTo>
                    <a:pt x="1" y="233"/>
                  </a:lnTo>
                  <a:cubicBezTo>
                    <a:pt x="157" y="270"/>
                    <a:pt x="315" y="308"/>
                    <a:pt x="475" y="343"/>
                  </a:cubicBezTo>
                  <a:lnTo>
                    <a:pt x="513" y="157"/>
                  </a:lnTo>
                  <a:cubicBezTo>
                    <a:pt x="352" y="115"/>
                    <a:pt x="192" y="63"/>
                    <a:pt x="37" y="1"/>
                  </a:cubicBezTo>
                  <a:close/>
                </a:path>
              </a:pathLst>
            </a:custGeom>
            <a:solidFill>
              <a:srgbClr val="DEF8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7"/>
            <p:cNvSpPr/>
            <p:nvPr/>
          </p:nvSpPr>
          <p:spPr>
            <a:xfrm>
              <a:off x="4615280" y="1785506"/>
              <a:ext cx="116976" cy="142354"/>
            </a:xfrm>
            <a:custGeom>
              <a:rect b="b" l="l" r="r" t="t"/>
              <a:pathLst>
                <a:path extrusionOk="0" h="718" w="590">
                  <a:moveTo>
                    <a:pt x="89" y="0"/>
                  </a:moveTo>
                  <a:lnTo>
                    <a:pt x="0" y="561"/>
                  </a:lnTo>
                  <a:cubicBezTo>
                    <a:pt x="155" y="622"/>
                    <a:pt x="315" y="674"/>
                    <a:pt x="476" y="718"/>
                  </a:cubicBezTo>
                  <a:lnTo>
                    <a:pt x="589" y="174"/>
                  </a:lnTo>
                  <a:cubicBezTo>
                    <a:pt x="419" y="125"/>
                    <a:pt x="252" y="68"/>
                    <a:pt x="89"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7"/>
            <p:cNvSpPr/>
            <p:nvPr/>
          </p:nvSpPr>
          <p:spPr>
            <a:xfrm>
              <a:off x="4727894" y="1636015"/>
              <a:ext cx="222652" cy="175861"/>
            </a:xfrm>
            <a:custGeom>
              <a:rect b="b" l="l" r="r" t="t"/>
              <a:pathLst>
                <a:path extrusionOk="0" h="887" w="1123">
                  <a:moveTo>
                    <a:pt x="0" y="0"/>
                  </a:moveTo>
                  <a:lnTo>
                    <a:pt x="92" y="568"/>
                  </a:lnTo>
                  <a:cubicBezTo>
                    <a:pt x="92" y="568"/>
                    <a:pt x="71" y="673"/>
                    <a:pt x="71" y="674"/>
                  </a:cubicBezTo>
                  <a:lnTo>
                    <a:pt x="42" y="829"/>
                  </a:lnTo>
                  <a:cubicBezTo>
                    <a:pt x="82" y="839"/>
                    <a:pt x="124" y="843"/>
                    <a:pt x="167" y="845"/>
                  </a:cubicBezTo>
                  <a:cubicBezTo>
                    <a:pt x="476" y="845"/>
                    <a:pt x="777" y="867"/>
                    <a:pt x="1079" y="886"/>
                  </a:cubicBezTo>
                  <a:cubicBezTo>
                    <a:pt x="1107" y="763"/>
                    <a:pt x="1122" y="680"/>
                    <a:pt x="1122" y="666"/>
                  </a:cubicBezTo>
                  <a:cubicBezTo>
                    <a:pt x="1121" y="607"/>
                    <a:pt x="1006" y="86"/>
                    <a:pt x="1006" y="86"/>
                  </a:cubicBezTo>
                  <a:lnTo>
                    <a:pt x="0" y="0"/>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7"/>
            <p:cNvSpPr/>
            <p:nvPr/>
          </p:nvSpPr>
          <p:spPr>
            <a:xfrm>
              <a:off x="4732057" y="1800376"/>
              <a:ext cx="209764" cy="55911"/>
            </a:xfrm>
            <a:custGeom>
              <a:rect b="b" l="l" r="r" t="t"/>
              <a:pathLst>
                <a:path extrusionOk="0" h="282" w="1058">
                  <a:moveTo>
                    <a:pt x="21" y="0"/>
                  </a:moveTo>
                  <a:lnTo>
                    <a:pt x="19" y="9"/>
                  </a:lnTo>
                  <a:lnTo>
                    <a:pt x="0" y="99"/>
                  </a:lnTo>
                  <a:cubicBezTo>
                    <a:pt x="330" y="191"/>
                    <a:pt x="667" y="252"/>
                    <a:pt x="1008" y="281"/>
                  </a:cubicBezTo>
                  <a:cubicBezTo>
                    <a:pt x="1018" y="238"/>
                    <a:pt x="1027" y="198"/>
                    <a:pt x="1035" y="160"/>
                  </a:cubicBezTo>
                  <a:lnTo>
                    <a:pt x="1058" y="57"/>
                  </a:lnTo>
                  <a:cubicBezTo>
                    <a:pt x="756" y="38"/>
                    <a:pt x="455" y="16"/>
                    <a:pt x="146" y="16"/>
                  </a:cubicBezTo>
                  <a:cubicBezTo>
                    <a:pt x="103" y="14"/>
                    <a:pt x="61" y="10"/>
                    <a:pt x="21" y="0"/>
                  </a:cubicBezTo>
                  <a:close/>
                </a:path>
              </a:pathLst>
            </a:custGeom>
            <a:solidFill>
              <a:srgbClr val="DEF8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7"/>
            <p:cNvSpPr/>
            <p:nvPr/>
          </p:nvSpPr>
          <p:spPr>
            <a:xfrm>
              <a:off x="4678526" y="1964142"/>
              <a:ext cx="221660" cy="129467"/>
            </a:xfrm>
            <a:custGeom>
              <a:rect b="b" l="l" r="r" t="t"/>
              <a:pathLst>
                <a:path extrusionOk="0" h="653" w="1118">
                  <a:moveTo>
                    <a:pt x="119" y="1"/>
                  </a:moveTo>
                  <a:lnTo>
                    <a:pt x="1" y="574"/>
                  </a:lnTo>
                  <a:lnTo>
                    <a:pt x="994" y="652"/>
                  </a:lnTo>
                  <a:cubicBezTo>
                    <a:pt x="994" y="652"/>
                    <a:pt x="1050" y="423"/>
                    <a:pt x="1118" y="136"/>
                  </a:cubicBezTo>
                  <a:cubicBezTo>
                    <a:pt x="786" y="135"/>
                    <a:pt x="451" y="74"/>
                    <a:pt x="119"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7"/>
            <p:cNvSpPr/>
            <p:nvPr/>
          </p:nvSpPr>
          <p:spPr>
            <a:xfrm>
              <a:off x="4709653" y="1820004"/>
              <a:ext cx="221859" cy="137794"/>
            </a:xfrm>
            <a:custGeom>
              <a:rect b="b" l="l" r="r" t="t"/>
              <a:pathLst>
                <a:path extrusionOk="0" h="695" w="1119">
                  <a:moveTo>
                    <a:pt x="113" y="0"/>
                  </a:moveTo>
                  <a:lnTo>
                    <a:pt x="0" y="542"/>
                  </a:lnTo>
                  <a:cubicBezTo>
                    <a:pt x="327" y="627"/>
                    <a:pt x="662" y="677"/>
                    <a:pt x="999" y="695"/>
                  </a:cubicBezTo>
                  <a:cubicBezTo>
                    <a:pt x="1041" y="521"/>
                    <a:pt x="1082" y="340"/>
                    <a:pt x="1119" y="182"/>
                  </a:cubicBezTo>
                  <a:cubicBezTo>
                    <a:pt x="778" y="153"/>
                    <a:pt x="441" y="92"/>
                    <a:pt x="113"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7"/>
            <p:cNvSpPr/>
            <p:nvPr/>
          </p:nvSpPr>
          <p:spPr>
            <a:xfrm>
              <a:off x="4701921" y="1927661"/>
              <a:ext cx="206196" cy="63643"/>
            </a:xfrm>
            <a:custGeom>
              <a:rect b="b" l="l" r="r" t="t"/>
              <a:pathLst>
                <a:path extrusionOk="0" h="321" w="1040">
                  <a:moveTo>
                    <a:pt x="41" y="1"/>
                  </a:moveTo>
                  <a:lnTo>
                    <a:pt x="1" y="185"/>
                  </a:lnTo>
                  <a:cubicBezTo>
                    <a:pt x="333" y="258"/>
                    <a:pt x="668" y="319"/>
                    <a:pt x="1000" y="320"/>
                  </a:cubicBezTo>
                  <a:cubicBezTo>
                    <a:pt x="1012" y="266"/>
                    <a:pt x="1026" y="211"/>
                    <a:pt x="1040" y="154"/>
                  </a:cubicBezTo>
                  <a:cubicBezTo>
                    <a:pt x="703" y="136"/>
                    <a:pt x="367" y="84"/>
                    <a:pt x="41" y="1"/>
                  </a:cubicBezTo>
                  <a:close/>
                </a:path>
              </a:pathLst>
            </a:custGeom>
            <a:solidFill>
              <a:srgbClr val="DEF8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7"/>
            <p:cNvSpPr/>
            <p:nvPr/>
          </p:nvSpPr>
          <p:spPr>
            <a:xfrm>
              <a:off x="4709852" y="1578915"/>
              <a:ext cx="214919" cy="59281"/>
            </a:xfrm>
            <a:custGeom>
              <a:rect b="b" l="l" r="r" t="t"/>
              <a:pathLst>
                <a:path extrusionOk="0" h="299" w="1084">
                  <a:moveTo>
                    <a:pt x="182" y="1"/>
                  </a:moveTo>
                  <a:cubicBezTo>
                    <a:pt x="167" y="1"/>
                    <a:pt x="156" y="1"/>
                    <a:pt x="149" y="2"/>
                  </a:cubicBezTo>
                  <a:cubicBezTo>
                    <a:pt x="1" y="21"/>
                    <a:pt x="77" y="299"/>
                    <a:pt x="77" y="299"/>
                  </a:cubicBezTo>
                  <a:lnTo>
                    <a:pt x="89" y="299"/>
                  </a:lnTo>
                  <a:cubicBezTo>
                    <a:pt x="88" y="278"/>
                    <a:pt x="74" y="51"/>
                    <a:pt x="157" y="38"/>
                  </a:cubicBezTo>
                  <a:cubicBezTo>
                    <a:pt x="166" y="37"/>
                    <a:pt x="182" y="36"/>
                    <a:pt x="204" y="36"/>
                  </a:cubicBezTo>
                  <a:cubicBezTo>
                    <a:pt x="384" y="36"/>
                    <a:pt x="949" y="85"/>
                    <a:pt x="1034" y="108"/>
                  </a:cubicBezTo>
                  <a:cubicBezTo>
                    <a:pt x="1054" y="113"/>
                    <a:pt x="1071" y="123"/>
                    <a:pt x="1083" y="137"/>
                  </a:cubicBezTo>
                  <a:cubicBezTo>
                    <a:pt x="1076" y="106"/>
                    <a:pt x="1052" y="84"/>
                    <a:pt x="1021" y="77"/>
                  </a:cubicBezTo>
                  <a:cubicBezTo>
                    <a:pt x="934" y="51"/>
                    <a:pt x="346" y="1"/>
                    <a:pt x="182"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7"/>
            <p:cNvSpPr/>
            <p:nvPr/>
          </p:nvSpPr>
          <p:spPr>
            <a:xfrm>
              <a:off x="4724325" y="1586052"/>
              <a:ext cx="209963" cy="71177"/>
            </a:xfrm>
            <a:custGeom>
              <a:rect b="b" l="l" r="r" t="t"/>
              <a:pathLst>
                <a:path extrusionOk="0" h="359" w="1059">
                  <a:moveTo>
                    <a:pt x="131" y="0"/>
                  </a:moveTo>
                  <a:cubicBezTo>
                    <a:pt x="110" y="0"/>
                    <a:pt x="94" y="1"/>
                    <a:pt x="84" y="2"/>
                  </a:cubicBezTo>
                  <a:cubicBezTo>
                    <a:pt x="1" y="15"/>
                    <a:pt x="15" y="240"/>
                    <a:pt x="16" y="263"/>
                  </a:cubicBezTo>
                  <a:lnTo>
                    <a:pt x="16" y="265"/>
                  </a:lnTo>
                  <a:lnTo>
                    <a:pt x="1024" y="358"/>
                  </a:lnTo>
                  <a:cubicBezTo>
                    <a:pt x="1059" y="247"/>
                    <a:pt x="1059" y="150"/>
                    <a:pt x="1010" y="101"/>
                  </a:cubicBezTo>
                  <a:cubicBezTo>
                    <a:pt x="998" y="87"/>
                    <a:pt x="981" y="77"/>
                    <a:pt x="961" y="72"/>
                  </a:cubicBezTo>
                  <a:cubicBezTo>
                    <a:pt x="876" y="49"/>
                    <a:pt x="313" y="0"/>
                    <a:pt x="131"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7"/>
            <p:cNvSpPr/>
            <p:nvPr/>
          </p:nvSpPr>
          <p:spPr>
            <a:xfrm>
              <a:off x="4724325" y="1586052"/>
              <a:ext cx="209963" cy="71177"/>
            </a:xfrm>
            <a:custGeom>
              <a:rect b="b" l="l" r="r" t="t"/>
              <a:pathLst>
                <a:path extrusionOk="0" h="359" w="1059">
                  <a:moveTo>
                    <a:pt x="131" y="0"/>
                  </a:moveTo>
                  <a:cubicBezTo>
                    <a:pt x="110" y="0"/>
                    <a:pt x="94" y="1"/>
                    <a:pt x="84" y="2"/>
                  </a:cubicBezTo>
                  <a:cubicBezTo>
                    <a:pt x="1" y="15"/>
                    <a:pt x="15" y="240"/>
                    <a:pt x="16" y="263"/>
                  </a:cubicBezTo>
                  <a:lnTo>
                    <a:pt x="16" y="265"/>
                  </a:lnTo>
                  <a:lnTo>
                    <a:pt x="1024" y="358"/>
                  </a:lnTo>
                  <a:cubicBezTo>
                    <a:pt x="1059" y="247"/>
                    <a:pt x="1059" y="150"/>
                    <a:pt x="1010" y="101"/>
                  </a:cubicBezTo>
                  <a:cubicBezTo>
                    <a:pt x="998" y="87"/>
                    <a:pt x="981" y="77"/>
                    <a:pt x="961" y="72"/>
                  </a:cubicBezTo>
                  <a:cubicBezTo>
                    <a:pt x="876" y="49"/>
                    <a:pt x="313" y="0"/>
                    <a:pt x="131" y="0"/>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7"/>
            <p:cNvSpPr/>
            <p:nvPr/>
          </p:nvSpPr>
          <p:spPr>
            <a:xfrm>
              <a:off x="4731661" y="1635618"/>
              <a:ext cx="188947" cy="22206"/>
            </a:xfrm>
            <a:custGeom>
              <a:rect b="b" l="l" r="r" t="t"/>
              <a:pathLst>
                <a:path extrusionOk="0" h="112" w="953">
                  <a:moveTo>
                    <a:pt x="13" y="0"/>
                  </a:moveTo>
                  <a:cubicBezTo>
                    <a:pt x="7" y="0"/>
                    <a:pt x="2" y="5"/>
                    <a:pt x="2" y="11"/>
                  </a:cubicBezTo>
                  <a:cubicBezTo>
                    <a:pt x="0" y="18"/>
                    <a:pt x="6" y="25"/>
                    <a:pt x="12" y="27"/>
                  </a:cubicBezTo>
                  <a:lnTo>
                    <a:pt x="244" y="51"/>
                  </a:lnTo>
                  <a:cubicBezTo>
                    <a:pt x="322" y="60"/>
                    <a:pt x="398" y="70"/>
                    <a:pt x="475" y="75"/>
                  </a:cubicBezTo>
                  <a:lnTo>
                    <a:pt x="938" y="112"/>
                  </a:lnTo>
                  <a:cubicBezTo>
                    <a:pt x="945" y="112"/>
                    <a:pt x="950" y="108"/>
                    <a:pt x="952" y="101"/>
                  </a:cubicBezTo>
                  <a:cubicBezTo>
                    <a:pt x="952" y="93"/>
                    <a:pt x="947" y="88"/>
                    <a:pt x="940" y="86"/>
                  </a:cubicBezTo>
                  <a:lnTo>
                    <a:pt x="478" y="37"/>
                  </a:lnTo>
                  <a:cubicBezTo>
                    <a:pt x="402" y="29"/>
                    <a:pt x="325" y="23"/>
                    <a:pt x="247" y="18"/>
                  </a:cubicBezTo>
                  <a:lnTo>
                    <a:pt x="16" y="1"/>
                  </a:lnTo>
                  <a:cubicBezTo>
                    <a:pt x="15" y="1"/>
                    <a:pt x="14" y="0"/>
                    <a:pt x="13" y="0"/>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7"/>
            <p:cNvSpPr/>
            <p:nvPr/>
          </p:nvSpPr>
          <p:spPr>
            <a:xfrm>
              <a:off x="4749306" y="1747637"/>
              <a:ext cx="194696" cy="29145"/>
            </a:xfrm>
            <a:custGeom>
              <a:rect b="b" l="l" r="r" t="t"/>
              <a:pathLst>
                <a:path extrusionOk="0" h="147" w="982">
                  <a:moveTo>
                    <a:pt x="19" y="0"/>
                  </a:moveTo>
                  <a:cubicBezTo>
                    <a:pt x="3" y="0"/>
                    <a:pt x="1" y="23"/>
                    <a:pt x="17" y="26"/>
                  </a:cubicBezTo>
                  <a:lnTo>
                    <a:pt x="254" y="59"/>
                  </a:lnTo>
                  <a:cubicBezTo>
                    <a:pt x="332" y="70"/>
                    <a:pt x="410" y="84"/>
                    <a:pt x="490" y="92"/>
                  </a:cubicBezTo>
                  <a:lnTo>
                    <a:pt x="962" y="146"/>
                  </a:lnTo>
                  <a:cubicBezTo>
                    <a:pt x="963" y="146"/>
                    <a:pt x="964" y="146"/>
                    <a:pt x="965" y="146"/>
                  </a:cubicBezTo>
                  <a:cubicBezTo>
                    <a:pt x="980" y="146"/>
                    <a:pt x="982" y="123"/>
                    <a:pt x="966" y="120"/>
                  </a:cubicBezTo>
                  <a:lnTo>
                    <a:pt x="495" y="54"/>
                  </a:lnTo>
                  <a:cubicBezTo>
                    <a:pt x="415" y="44"/>
                    <a:pt x="337" y="35"/>
                    <a:pt x="257" y="26"/>
                  </a:cubicBezTo>
                  <a:lnTo>
                    <a:pt x="21" y="0"/>
                  </a:lnTo>
                  <a:cubicBezTo>
                    <a:pt x="20" y="0"/>
                    <a:pt x="20" y="0"/>
                    <a:pt x="19" y="0"/>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7"/>
            <p:cNvSpPr/>
            <p:nvPr/>
          </p:nvSpPr>
          <p:spPr>
            <a:xfrm>
              <a:off x="4632727" y="1755172"/>
              <a:ext cx="103494" cy="65031"/>
            </a:xfrm>
            <a:custGeom>
              <a:rect b="b" l="l" r="r" t="t"/>
              <a:pathLst>
                <a:path extrusionOk="0" h="328" w="522">
                  <a:moveTo>
                    <a:pt x="25" y="0"/>
                  </a:moveTo>
                  <a:lnTo>
                    <a:pt x="16" y="61"/>
                  </a:lnTo>
                  <a:lnTo>
                    <a:pt x="1" y="153"/>
                  </a:lnTo>
                  <a:cubicBezTo>
                    <a:pt x="164" y="221"/>
                    <a:pt x="331" y="278"/>
                    <a:pt x="501" y="327"/>
                  </a:cubicBezTo>
                  <a:lnTo>
                    <a:pt x="518" y="237"/>
                  </a:lnTo>
                  <a:lnTo>
                    <a:pt x="522" y="228"/>
                  </a:lnTo>
                  <a:cubicBezTo>
                    <a:pt x="353" y="190"/>
                    <a:pt x="192" y="82"/>
                    <a:pt x="25" y="0"/>
                  </a:cubicBezTo>
                  <a:close/>
                </a:path>
              </a:pathLst>
            </a:custGeom>
            <a:solidFill>
              <a:srgbClr val="DEF8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7"/>
            <p:cNvSpPr/>
            <p:nvPr/>
          </p:nvSpPr>
          <p:spPr>
            <a:xfrm>
              <a:off x="4637882" y="1635222"/>
              <a:ext cx="109046" cy="165155"/>
            </a:xfrm>
            <a:custGeom>
              <a:rect b="b" l="l" r="r" t="t"/>
              <a:pathLst>
                <a:path extrusionOk="0" h="833" w="550">
                  <a:moveTo>
                    <a:pt x="451" y="1"/>
                  </a:moveTo>
                  <a:cubicBezTo>
                    <a:pt x="450" y="1"/>
                    <a:pt x="449" y="1"/>
                    <a:pt x="447" y="3"/>
                  </a:cubicBezTo>
                  <a:lnTo>
                    <a:pt x="20" y="480"/>
                  </a:lnTo>
                  <a:cubicBezTo>
                    <a:pt x="20" y="480"/>
                    <a:pt x="20" y="482"/>
                    <a:pt x="20" y="482"/>
                  </a:cubicBezTo>
                  <a:lnTo>
                    <a:pt x="1" y="605"/>
                  </a:lnTo>
                  <a:cubicBezTo>
                    <a:pt x="168" y="687"/>
                    <a:pt x="329" y="793"/>
                    <a:pt x="496" y="833"/>
                  </a:cubicBezTo>
                  <a:lnTo>
                    <a:pt x="550" y="571"/>
                  </a:lnTo>
                  <a:lnTo>
                    <a:pt x="456" y="4"/>
                  </a:lnTo>
                  <a:cubicBezTo>
                    <a:pt x="455" y="2"/>
                    <a:pt x="453" y="1"/>
                    <a:pt x="451"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7"/>
            <p:cNvSpPr/>
            <p:nvPr/>
          </p:nvSpPr>
          <p:spPr>
            <a:xfrm>
              <a:off x="4593272" y="1635618"/>
              <a:ext cx="153655" cy="442924"/>
            </a:xfrm>
            <a:custGeom>
              <a:rect b="b" l="l" r="r" t="t"/>
              <a:pathLst>
                <a:path extrusionOk="0" h="2234" w="775">
                  <a:moveTo>
                    <a:pt x="675" y="0"/>
                  </a:moveTo>
                  <a:cubicBezTo>
                    <a:pt x="674" y="0"/>
                    <a:pt x="673" y="0"/>
                    <a:pt x="672" y="1"/>
                  </a:cubicBezTo>
                  <a:lnTo>
                    <a:pt x="245" y="478"/>
                  </a:lnTo>
                  <a:cubicBezTo>
                    <a:pt x="245" y="480"/>
                    <a:pt x="245" y="480"/>
                    <a:pt x="245" y="482"/>
                  </a:cubicBezTo>
                  <a:lnTo>
                    <a:pt x="215" y="664"/>
                  </a:lnTo>
                  <a:lnTo>
                    <a:pt x="0" y="2012"/>
                  </a:lnTo>
                  <a:cubicBezTo>
                    <a:pt x="0" y="2014"/>
                    <a:pt x="2" y="2016"/>
                    <a:pt x="4" y="2016"/>
                  </a:cubicBezTo>
                  <a:lnTo>
                    <a:pt x="426" y="2233"/>
                  </a:lnTo>
                  <a:cubicBezTo>
                    <a:pt x="426" y="2233"/>
                    <a:pt x="427" y="2233"/>
                    <a:pt x="427" y="2233"/>
                  </a:cubicBezTo>
                  <a:cubicBezTo>
                    <a:pt x="429" y="2233"/>
                    <a:pt x="431" y="2232"/>
                    <a:pt x="431" y="2231"/>
                  </a:cubicBezTo>
                  <a:lnTo>
                    <a:pt x="717" y="841"/>
                  </a:lnTo>
                  <a:lnTo>
                    <a:pt x="775" y="569"/>
                  </a:lnTo>
                  <a:lnTo>
                    <a:pt x="681" y="4"/>
                  </a:lnTo>
                  <a:cubicBezTo>
                    <a:pt x="680" y="2"/>
                    <a:pt x="677" y="0"/>
                    <a:pt x="675" y="0"/>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 name="Google Shape;1827;p27"/>
          <p:cNvGrpSpPr/>
          <p:nvPr/>
        </p:nvGrpSpPr>
        <p:grpSpPr>
          <a:xfrm rot="1371364">
            <a:off x="7433966" y="2508237"/>
            <a:ext cx="1398231" cy="1545934"/>
            <a:chOff x="5874258" y="1577725"/>
            <a:chExt cx="1174519" cy="1566490"/>
          </a:xfrm>
        </p:grpSpPr>
        <p:sp>
          <p:nvSpPr>
            <p:cNvPr id="1828" name="Google Shape;1828;p27"/>
            <p:cNvSpPr/>
            <p:nvPr/>
          </p:nvSpPr>
          <p:spPr>
            <a:xfrm>
              <a:off x="5874258" y="2053361"/>
              <a:ext cx="914993" cy="1090854"/>
            </a:xfrm>
            <a:custGeom>
              <a:rect b="b" l="l" r="r" t="t"/>
              <a:pathLst>
                <a:path extrusionOk="0" h="5502" w="4615">
                  <a:moveTo>
                    <a:pt x="3395" y="247"/>
                  </a:moveTo>
                  <a:cubicBezTo>
                    <a:pt x="3395" y="247"/>
                    <a:pt x="4244" y="770"/>
                    <a:pt x="4331" y="1031"/>
                  </a:cubicBezTo>
                  <a:cubicBezTo>
                    <a:pt x="4420" y="1293"/>
                    <a:pt x="4354" y="4732"/>
                    <a:pt x="4354" y="4732"/>
                  </a:cubicBezTo>
                  <a:cubicBezTo>
                    <a:pt x="4354" y="4732"/>
                    <a:pt x="4364" y="5251"/>
                    <a:pt x="2330" y="5255"/>
                  </a:cubicBezTo>
                  <a:lnTo>
                    <a:pt x="2307" y="5255"/>
                  </a:lnTo>
                  <a:cubicBezTo>
                    <a:pt x="273" y="5251"/>
                    <a:pt x="284" y="4732"/>
                    <a:pt x="284" y="4732"/>
                  </a:cubicBezTo>
                  <a:cubicBezTo>
                    <a:pt x="284" y="4732"/>
                    <a:pt x="220" y="1293"/>
                    <a:pt x="306" y="1031"/>
                  </a:cubicBezTo>
                  <a:cubicBezTo>
                    <a:pt x="393" y="770"/>
                    <a:pt x="1243" y="247"/>
                    <a:pt x="1243" y="247"/>
                  </a:cubicBezTo>
                  <a:cubicBezTo>
                    <a:pt x="1257" y="263"/>
                    <a:pt x="2203" y="270"/>
                    <a:pt x="2320" y="270"/>
                  </a:cubicBezTo>
                  <a:cubicBezTo>
                    <a:pt x="2436" y="270"/>
                    <a:pt x="3381" y="263"/>
                    <a:pt x="3395" y="247"/>
                  </a:cubicBezTo>
                  <a:close/>
                  <a:moveTo>
                    <a:pt x="1123" y="1"/>
                  </a:moveTo>
                  <a:cubicBezTo>
                    <a:pt x="1123" y="1"/>
                    <a:pt x="190" y="574"/>
                    <a:pt x="95" y="862"/>
                  </a:cubicBezTo>
                  <a:cubicBezTo>
                    <a:pt x="1" y="1149"/>
                    <a:pt x="72" y="4928"/>
                    <a:pt x="72" y="4928"/>
                  </a:cubicBezTo>
                  <a:cubicBezTo>
                    <a:pt x="72" y="4928"/>
                    <a:pt x="60" y="5498"/>
                    <a:pt x="2294" y="5501"/>
                  </a:cubicBezTo>
                  <a:lnTo>
                    <a:pt x="2320" y="5501"/>
                  </a:lnTo>
                  <a:cubicBezTo>
                    <a:pt x="4553" y="5498"/>
                    <a:pt x="4543" y="4928"/>
                    <a:pt x="4543" y="4928"/>
                  </a:cubicBezTo>
                  <a:cubicBezTo>
                    <a:pt x="4543" y="4928"/>
                    <a:pt x="4614" y="1149"/>
                    <a:pt x="4519" y="862"/>
                  </a:cubicBezTo>
                  <a:cubicBezTo>
                    <a:pt x="4423" y="574"/>
                    <a:pt x="3490" y="1"/>
                    <a:pt x="3490" y="1"/>
                  </a:cubicBezTo>
                  <a:cubicBezTo>
                    <a:pt x="3473" y="16"/>
                    <a:pt x="2434" y="23"/>
                    <a:pt x="2307" y="23"/>
                  </a:cubicBezTo>
                  <a:cubicBezTo>
                    <a:pt x="2297" y="23"/>
                    <a:pt x="2279" y="23"/>
                    <a:pt x="2257" y="23"/>
                  </a:cubicBezTo>
                  <a:cubicBezTo>
                    <a:pt x="2011" y="23"/>
                    <a:pt x="1139" y="15"/>
                    <a:pt x="1123" y="1"/>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7"/>
            <p:cNvSpPr/>
            <p:nvPr/>
          </p:nvSpPr>
          <p:spPr>
            <a:xfrm>
              <a:off x="5917678" y="2102332"/>
              <a:ext cx="832515" cy="992911"/>
            </a:xfrm>
            <a:custGeom>
              <a:rect b="b" l="l" r="r" t="t"/>
              <a:pathLst>
                <a:path extrusionOk="0" h="5008" w="4199">
                  <a:moveTo>
                    <a:pt x="1024" y="0"/>
                  </a:moveTo>
                  <a:cubicBezTo>
                    <a:pt x="1024" y="0"/>
                    <a:pt x="174" y="523"/>
                    <a:pt x="87" y="784"/>
                  </a:cubicBezTo>
                  <a:cubicBezTo>
                    <a:pt x="1" y="1046"/>
                    <a:pt x="65" y="4485"/>
                    <a:pt x="65" y="4485"/>
                  </a:cubicBezTo>
                  <a:cubicBezTo>
                    <a:pt x="65" y="4485"/>
                    <a:pt x="54" y="5004"/>
                    <a:pt x="2088" y="5008"/>
                  </a:cubicBezTo>
                  <a:lnTo>
                    <a:pt x="2111" y="5008"/>
                  </a:lnTo>
                  <a:cubicBezTo>
                    <a:pt x="4145" y="5004"/>
                    <a:pt x="4135" y="4485"/>
                    <a:pt x="4135" y="4485"/>
                  </a:cubicBezTo>
                  <a:cubicBezTo>
                    <a:pt x="4135" y="4485"/>
                    <a:pt x="4199" y="1046"/>
                    <a:pt x="4112" y="784"/>
                  </a:cubicBezTo>
                  <a:cubicBezTo>
                    <a:pt x="4025" y="523"/>
                    <a:pt x="3176" y="0"/>
                    <a:pt x="3176" y="0"/>
                  </a:cubicBezTo>
                  <a:cubicBezTo>
                    <a:pt x="3162" y="16"/>
                    <a:pt x="2217" y="23"/>
                    <a:pt x="2101" y="23"/>
                  </a:cubicBezTo>
                  <a:cubicBezTo>
                    <a:pt x="1984" y="23"/>
                    <a:pt x="1038" y="16"/>
                    <a:pt x="1024"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7"/>
            <p:cNvSpPr/>
            <p:nvPr/>
          </p:nvSpPr>
          <p:spPr>
            <a:xfrm>
              <a:off x="6750388" y="2313880"/>
              <a:ext cx="298389" cy="577744"/>
            </a:xfrm>
            <a:custGeom>
              <a:rect b="b" l="l" r="r" t="t"/>
              <a:pathLst>
                <a:path extrusionOk="0" h="2914" w="1505">
                  <a:moveTo>
                    <a:pt x="778" y="1"/>
                  </a:moveTo>
                  <a:cubicBezTo>
                    <a:pt x="426" y="1"/>
                    <a:pt x="27" y="201"/>
                    <a:pt x="27" y="201"/>
                  </a:cubicBezTo>
                  <a:lnTo>
                    <a:pt x="27" y="472"/>
                  </a:lnTo>
                  <a:cubicBezTo>
                    <a:pt x="220" y="413"/>
                    <a:pt x="416" y="368"/>
                    <a:pt x="614" y="333"/>
                  </a:cubicBezTo>
                  <a:cubicBezTo>
                    <a:pt x="652" y="327"/>
                    <a:pt x="686" y="324"/>
                    <a:pt x="716" y="324"/>
                  </a:cubicBezTo>
                  <a:cubicBezTo>
                    <a:pt x="924" y="324"/>
                    <a:pt x="965" y="456"/>
                    <a:pt x="979" y="535"/>
                  </a:cubicBezTo>
                  <a:cubicBezTo>
                    <a:pt x="1029" y="858"/>
                    <a:pt x="1027" y="1568"/>
                    <a:pt x="1013" y="1837"/>
                  </a:cubicBezTo>
                  <a:cubicBezTo>
                    <a:pt x="999" y="2108"/>
                    <a:pt x="991" y="2464"/>
                    <a:pt x="758" y="2607"/>
                  </a:cubicBezTo>
                  <a:cubicBezTo>
                    <a:pt x="588" y="2711"/>
                    <a:pt x="261" y="2725"/>
                    <a:pt x="98" y="2725"/>
                  </a:cubicBezTo>
                  <a:cubicBezTo>
                    <a:pt x="38" y="2725"/>
                    <a:pt x="1" y="2723"/>
                    <a:pt x="1" y="2723"/>
                  </a:cubicBezTo>
                  <a:lnTo>
                    <a:pt x="1" y="2911"/>
                  </a:lnTo>
                  <a:cubicBezTo>
                    <a:pt x="52" y="2913"/>
                    <a:pt x="100" y="2914"/>
                    <a:pt x="147" y="2914"/>
                  </a:cubicBezTo>
                  <a:cubicBezTo>
                    <a:pt x="790" y="2914"/>
                    <a:pt x="1040" y="2730"/>
                    <a:pt x="1191" y="2513"/>
                  </a:cubicBezTo>
                  <a:cubicBezTo>
                    <a:pt x="1323" y="2324"/>
                    <a:pt x="1505" y="293"/>
                    <a:pt x="1064" y="62"/>
                  </a:cubicBezTo>
                  <a:cubicBezTo>
                    <a:pt x="980" y="18"/>
                    <a:pt x="881" y="1"/>
                    <a:pt x="778" y="1"/>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7"/>
            <p:cNvSpPr/>
            <p:nvPr/>
          </p:nvSpPr>
          <p:spPr>
            <a:xfrm>
              <a:off x="5925212" y="2318837"/>
              <a:ext cx="818240" cy="780173"/>
            </a:xfrm>
            <a:custGeom>
              <a:rect b="b" l="l" r="r" t="t"/>
              <a:pathLst>
                <a:path extrusionOk="0" h="3935" w="4127">
                  <a:moveTo>
                    <a:pt x="1" y="1"/>
                  </a:moveTo>
                  <a:lnTo>
                    <a:pt x="8" y="508"/>
                  </a:lnTo>
                  <a:lnTo>
                    <a:pt x="22" y="1521"/>
                  </a:lnTo>
                  <a:lnTo>
                    <a:pt x="42" y="2973"/>
                  </a:lnTo>
                  <a:lnTo>
                    <a:pt x="49" y="3541"/>
                  </a:lnTo>
                  <a:cubicBezTo>
                    <a:pt x="49" y="3541"/>
                    <a:pt x="475" y="3931"/>
                    <a:pt x="2052" y="3935"/>
                  </a:cubicBezTo>
                  <a:lnTo>
                    <a:pt x="2077" y="3935"/>
                  </a:lnTo>
                  <a:cubicBezTo>
                    <a:pt x="2651" y="3933"/>
                    <a:pt x="3072" y="3881"/>
                    <a:pt x="3376" y="3815"/>
                  </a:cubicBezTo>
                  <a:cubicBezTo>
                    <a:pt x="3376" y="3815"/>
                    <a:pt x="3376" y="3814"/>
                    <a:pt x="3376" y="3813"/>
                  </a:cubicBezTo>
                  <a:lnTo>
                    <a:pt x="3376" y="3813"/>
                  </a:lnTo>
                  <a:cubicBezTo>
                    <a:pt x="3906" y="3699"/>
                    <a:pt x="4078" y="3541"/>
                    <a:pt x="4078" y="3541"/>
                  </a:cubicBezTo>
                  <a:lnTo>
                    <a:pt x="4091" y="2488"/>
                  </a:lnTo>
                  <a:lnTo>
                    <a:pt x="4105" y="1569"/>
                  </a:lnTo>
                  <a:lnTo>
                    <a:pt x="4126" y="1"/>
                  </a:lnTo>
                  <a:lnTo>
                    <a:pt x="4126" y="1"/>
                  </a:lnTo>
                  <a:cubicBezTo>
                    <a:pt x="3317" y="192"/>
                    <a:pt x="2191" y="235"/>
                    <a:pt x="2063" y="239"/>
                  </a:cubicBezTo>
                  <a:cubicBezTo>
                    <a:pt x="1934" y="235"/>
                    <a:pt x="809" y="192"/>
                    <a:pt x="1"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7"/>
            <p:cNvSpPr/>
            <p:nvPr/>
          </p:nvSpPr>
          <p:spPr>
            <a:xfrm>
              <a:off x="5925212" y="2285529"/>
              <a:ext cx="818240" cy="90805"/>
            </a:xfrm>
            <a:custGeom>
              <a:rect b="b" l="l" r="r" t="t"/>
              <a:pathLst>
                <a:path extrusionOk="0" h="458" w="4127">
                  <a:moveTo>
                    <a:pt x="2398" y="0"/>
                  </a:moveTo>
                  <a:cubicBezTo>
                    <a:pt x="1366" y="0"/>
                    <a:pt x="1" y="169"/>
                    <a:pt x="1" y="169"/>
                  </a:cubicBezTo>
                  <a:cubicBezTo>
                    <a:pt x="1" y="169"/>
                    <a:pt x="388" y="360"/>
                    <a:pt x="1547" y="431"/>
                  </a:cubicBezTo>
                  <a:cubicBezTo>
                    <a:pt x="1851" y="450"/>
                    <a:pt x="2100" y="457"/>
                    <a:pt x="2307" y="457"/>
                  </a:cubicBezTo>
                  <a:cubicBezTo>
                    <a:pt x="2885" y="457"/>
                    <a:pt x="3130" y="397"/>
                    <a:pt x="3322" y="351"/>
                  </a:cubicBezTo>
                  <a:cubicBezTo>
                    <a:pt x="3583" y="287"/>
                    <a:pt x="4126" y="169"/>
                    <a:pt x="4126" y="169"/>
                  </a:cubicBezTo>
                  <a:cubicBezTo>
                    <a:pt x="4126" y="169"/>
                    <a:pt x="3428" y="0"/>
                    <a:pt x="2398"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7"/>
            <p:cNvSpPr/>
            <p:nvPr/>
          </p:nvSpPr>
          <p:spPr>
            <a:xfrm>
              <a:off x="5925212" y="2285529"/>
              <a:ext cx="818240" cy="90805"/>
            </a:xfrm>
            <a:custGeom>
              <a:rect b="b" l="l" r="r" t="t"/>
              <a:pathLst>
                <a:path extrusionOk="0" h="458" w="4127">
                  <a:moveTo>
                    <a:pt x="2398" y="0"/>
                  </a:moveTo>
                  <a:cubicBezTo>
                    <a:pt x="1366" y="0"/>
                    <a:pt x="1" y="169"/>
                    <a:pt x="1" y="169"/>
                  </a:cubicBezTo>
                  <a:cubicBezTo>
                    <a:pt x="1" y="169"/>
                    <a:pt x="388" y="360"/>
                    <a:pt x="1547" y="431"/>
                  </a:cubicBezTo>
                  <a:cubicBezTo>
                    <a:pt x="1851" y="450"/>
                    <a:pt x="2100" y="457"/>
                    <a:pt x="2307" y="457"/>
                  </a:cubicBezTo>
                  <a:cubicBezTo>
                    <a:pt x="2885" y="457"/>
                    <a:pt x="3130" y="397"/>
                    <a:pt x="3322" y="351"/>
                  </a:cubicBezTo>
                  <a:cubicBezTo>
                    <a:pt x="3583" y="287"/>
                    <a:pt x="4126" y="169"/>
                    <a:pt x="4126" y="169"/>
                  </a:cubicBezTo>
                  <a:cubicBezTo>
                    <a:pt x="4126" y="169"/>
                    <a:pt x="3428" y="0"/>
                    <a:pt x="2398"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7"/>
            <p:cNvSpPr/>
            <p:nvPr/>
          </p:nvSpPr>
          <p:spPr>
            <a:xfrm>
              <a:off x="6039214" y="1883052"/>
              <a:ext cx="590433" cy="66221"/>
            </a:xfrm>
            <a:custGeom>
              <a:rect b="b" l="l" r="r" t="t"/>
              <a:pathLst>
                <a:path extrusionOk="0" h="334" w="2978">
                  <a:moveTo>
                    <a:pt x="1389" y="0"/>
                  </a:moveTo>
                  <a:cubicBezTo>
                    <a:pt x="594" y="0"/>
                    <a:pt x="106" y="89"/>
                    <a:pt x="6" y="108"/>
                  </a:cubicBezTo>
                  <a:cubicBezTo>
                    <a:pt x="1" y="108"/>
                    <a:pt x="1" y="115"/>
                    <a:pt x="6" y="116"/>
                  </a:cubicBezTo>
                  <a:cubicBezTo>
                    <a:pt x="738" y="320"/>
                    <a:pt x="1310" y="334"/>
                    <a:pt x="1445" y="334"/>
                  </a:cubicBezTo>
                  <a:cubicBezTo>
                    <a:pt x="1465" y="334"/>
                    <a:pt x="1475" y="333"/>
                    <a:pt x="1475" y="333"/>
                  </a:cubicBezTo>
                  <a:cubicBezTo>
                    <a:pt x="2033" y="330"/>
                    <a:pt x="2816" y="135"/>
                    <a:pt x="2973" y="116"/>
                  </a:cubicBezTo>
                  <a:cubicBezTo>
                    <a:pt x="2978" y="115"/>
                    <a:pt x="2978" y="109"/>
                    <a:pt x="2973" y="108"/>
                  </a:cubicBezTo>
                  <a:cubicBezTo>
                    <a:pt x="2361" y="27"/>
                    <a:pt x="1829" y="0"/>
                    <a:pt x="1389"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7"/>
            <p:cNvSpPr/>
            <p:nvPr/>
          </p:nvSpPr>
          <p:spPr>
            <a:xfrm>
              <a:off x="6488282" y="1577725"/>
              <a:ext cx="74944" cy="36481"/>
            </a:xfrm>
            <a:custGeom>
              <a:rect b="b" l="l" r="r" t="t"/>
              <a:pathLst>
                <a:path extrusionOk="0" h="184" w="378">
                  <a:moveTo>
                    <a:pt x="52" y="1"/>
                  </a:moveTo>
                  <a:cubicBezTo>
                    <a:pt x="10" y="1"/>
                    <a:pt x="1" y="11"/>
                    <a:pt x="1" y="11"/>
                  </a:cubicBezTo>
                  <a:cubicBezTo>
                    <a:pt x="1" y="11"/>
                    <a:pt x="56" y="166"/>
                    <a:pt x="117" y="182"/>
                  </a:cubicBezTo>
                  <a:cubicBezTo>
                    <a:pt x="122" y="183"/>
                    <a:pt x="127" y="183"/>
                    <a:pt x="133" y="183"/>
                  </a:cubicBezTo>
                  <a:cubicBezTo>
                    <a:pt x="207" y="183"/>
                    <a:pt x="378" y="107"/>
                    <a:pt x="378" y="107"/>
                  </a:cubicBezTo>
                  <a:cubicBezTo>
                    <a:pt x="369" y="88"/>
                    <a:pt x="336" y="65"/>
                    <a:pt x="263" y="43"/>
                  </a:cubicBezTo>
                  <a:cubicBezTo>
                    <a:pt x="155" y="10"/>
                    <a:pt x="90" y="1"/>
                    <a:pt x="52"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7"/>
            <p:cNvSpPr/>
            <p:nvPr/>
          </p:nvSpPr>
          <p:spPr>
            <a:xfrm>
              <a:off x="6180378" y="1579509"/>
              <a:ext cx="382850" cy="753407"/>
            </a:xfrm>
            <a:custGeom>
              <a:rect b="b" l="l" r="r" t="t"/>
              <a:pathLst>
                <a:path extrusionOk="0" h="3800" w="1931">
                  <a:moveTo>
                    <a:pt x="1554" y="1"/>
                  </a:moveTo>
                  <a:lnTo>
                    <a:pt x="1" y="3789"/>
                  </a:lnTo>
                  <a:cubicBezTo>
                    <a:pt x="111" y="3796"/>
                    <a:pt x="220" y="3800"/>
                    <a:pt x="328" y="3800"/>
                  </a:cubicBezTo>
                  <a:cubicBezTo>
                    <a:pt x="350" y="3800"/>
                    <a:pt x="372" y="3800"/>
                    <a:pt x="393" y="3799"/>
                  </a:cubicBezTo>
                  <a:lnTo>
                    <a:pt x="1931" y="98"/>
                  </a:lnTo>
                  <a:cubicBezTo>
                    <a:pt x="1800" y="89"/>
                    <a:pt x="1672" y="56"/>
                    <a:pt x="1554"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7"/>
            <p:cNvSpPr/>
            <p:nvPr/>
          </p:nvSpPr>
          <p:spPr>
            <a:xfrm>
              <a:off x="6006897" y="1905059"/>
              <a:ext cx="657645" cy="212144"/>
            </a:xfrm>
            <a:custGeom>
              <a:rect b="b" l="l" r="r" t="t"/>
              <a:pathLst>
                <a:path extrusionOk="0" h="1070" w="3317">
                  <a:moveTo>
                    <a:pt x="152" y="0"/>
                  </a:moveTo>
                  <a:cubicBezTo>
                    <a:pt x="0" y="439"/>
                    <a:pt x="152" y="943"/>
                    <a:pt x="152" y="943"/>
                  </a:cubicBezTo>
                  <a:cubicBezTo>
                    <a:pt x="474" y="1056"/>
                    <a:pt x="1150" y="1070"/>
                    <a:pt x="1475" y="1070"/>
                  </a:cubicBezTo>
                  <a:cubicBezTo>
                    <a:pt x="1587" y="1070"/>
                    <a:pt x="1658" y="1068"/>
                    <a:pt x="1658" y="1068"/>
                  </a:cubicBezTo>
                  <a:cubicBezTo>
                    <a:pt x="1658" y="1068"/>
                    <a:pt x="1728" y="1070"/>
                    <a:pt x="1840" y="1070"/>
                  </a:cubicBezTo>
                  <a:cubicBezTo>
                    <a:pt x="2166" y="1070"/>
                    <a:pt x="2842" y="1056"/>
                    <a:pt x="3165" y="943"/>
                  </a:cubicBezTo>
                  <a:cubicBezTo>
                    <a:pt x="3165" y="943"/>
                    <a:pt x="3316" y="439"/>
                    <a:pt x="3165" y="0"/>
                  </a:cubicBezTo>
                  <a:cubicBezTo>
                    <a:pt x="3165" y="0"/>
                    <a:pt x="2311" y="116"/>
                    <a:pt x="1658" y="116"/>
                  </a:cubicBezTo>
                  <a:cubicBezTo>
                    <a:pt x="1004" y="116"/>
                    <a:pt x="152" y="0"/>
                    <a:pt x="152"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7"/>
            <p:cNvSpPr/>
            <p:nvPr/>
          </p:nvSpPr>
          <p:spPr>
            <a:xfrm>
              <a:off x="5997182" y="2439778"/>
              <a:ext cx="47782" cy="47782"/>
            </a:xfrm>
            <a:custGeom>
              <a:rect b="b" l="l" r="r" t="t"/>
              <a:pathLst>
                <a:path extrusionOk="0" h="241" w="241">
                  <a:moveTo>
                    <a:pt x="121" y="0"/>
                  </a:moveTo>
                  <a:cubicBezTo>
                    <a:pt x="55" y="0"/>
                    <a:pt x="1" y="54"/>
                    <a:pt x="1" y="120"/>
                  </a:cubicBezTo>
                  <a:cubicBezTo>
                    <a:pt x="1" y="186"/>
                    <a:pt x="55" y="240"/>
                    <a:pt x="121" y="240"/>
                  </a:cubicBezTo>
                  <a:cubicBezTo>
                    <a:pt x="187" y="240"/>
                    <a:pt x="241" y="186"/>
                    <a:pt x="241" y="120"/>
                  </a:cubicBezTo>
                  <a:cubicBezTo>
                    <a:pt x="241" y="54"/>
                    <a:pt x="187" y="0"/>
                    <a:pt x="121"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7"/>
            <p:cNvSpPr/>
            <p:nvPr/>
          </p:nvSpPr>
          <p:spPr>
            <a:xfrm>
              <a:off x="5989053" y="2517894"/>
              <a:ext cx="41834" cy="36084"/>
            </a:xfrm>
            <a:custGeom>
              <a:rect b="b" l="l" r="r" t="t"/>
              <a:pathLst>
                <a:path extrusionOk="0" h="182" w="211">
                  <a:moveTo>
                    <a:pt x="120" y="1"/>
                  </a:moveTo>
                  <a:cubicBezTo>
                    <a:pt x="40" y="1"/>
                    <a:pt x="0" y="98"/>
                    <a:pt x="56" y="155"/>
                  </a:cubicBezTo>
                  <a:cubicBezTo>
                    <a:pt x="74" y="173"/>
                    <a:pt x="97" y="181"/>
                    <a:pt x="119" y="181"/>
                  </a:cubicBezTo>
                  <a:cubicBezTo>
                    <a:pt x="165" y="181"/>
                    <a:pt x="210" y="145"/>
                    <a:pt x="210" y="91"/>
                  </a:cubicBezTo>
                  <a:cubicBezTo>
                    <a:pt x="210" y="41"/>
                    <a:pt x="170" y="1"/>
                    <a:pt x="120"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7"/>
            <p:cNvSpPr/>
            <p:nvPr/>
          </p:nvSpPr>
          <p:spPr>
            <a:xfrm>
              <a:off x="6004517" y="2439778"/>
              <a:ext cx="47782" cy="47782"/>
            </a:xfrm>
            <a:custGeom>
              <a:rect b="b" l="l" r="r" t="t"/>
              <a:pathLst>
                <a:path extrusionOk="0" h="241" w="241">
                  <a:moveTo>
                    <a:pt x="120" y="0"/>
                  </a:moveTo>
                  <a:cubicBezTo>
                    <a:pt x="54" y="0"/>
                    <a:pt x="0" y="54"/>
                    <a:pt x="0" y="120"/>
                  </a:cubicBezTo>
                  <a:cubicBezTo>
                    <a:pt x="0" y="186"/>
                    <a:pt x="54" y="240"/>
                    <a:pt x="120" y="240"/>
                  </a:cubicBezTo>
                  <a:cubicBezTo>
                    <a:pt x="186" y="240"/>
                    <a:pt x="240" y="186"/>
                    <a:pt x="240" y="120"/>
                  </a:cubicBezTo>
                  <a:cubicBezTo>
                    <a:pt x="240" y="54"/>
                    <a:pt x="186" y="0"/>
                    <a:pt x="120"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7"/>
            <p:cNvSpPr/>
            <p:nvPr/>
          </p:nvSpPr>
          <p:spPr>
            <a:xfrm>
              <a:off x="6587811" y="2752837"/>
              <a:ext cx="47782" cy="47782"/>
            </a:xfrm>
            <a:custGeom>
              <a:rect b="b" l="l" r="r" t="t"/>
              <a:pathLst>
                <a:path extrusionOk="0" h="241" w="241">
                  <a:moveTo>
                    <a:pt x="121" y="0"/>
                  </a:moveTo>
                  <a:cubicBezTo>
                    <a:pt x="55" y="0"/>
                    <a:pt x="1" y="54"/>
                    <a:pt x="1" y="120"/>
                  </a:cubicBezTo>
                  <a:cubicBezTo>
                    <a:pt x="1" y="186"/>
                    <a:pt x="55" y="240"/>
                    <a:pt x="121" y="240"/>
                  </a:cubicBezTo>
                  <a:cubicBezTo>
                    <a:pt x="187" y="240"/>
                    <a:pt x="241" y="186"/>
                    <a:pt x="241" y="120"/>
                  </a:cubicBezTo>
                  <a:cubicBezTo>
                    <a:pt x="241" y="54"/>
                    <a:pt x="187" y="0"/>
                    <a:pt x="121"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7"/>
            <p:cNvSpPr/>
            <p:nvPr/>
          </p:nvSpPr>
          <p:spPr>
            <a:xfrm>
              <a:off x="6260278" y="2662627"/>
              <a:ext cx="47782" cy="47584"/>
            </a:xfrm>
            <a:custGeom>
              <a:rect b="b" l="l" r="r" t="t"/>
              <a:pathLst>
                <a:path extrusionOk="0" h="240" w="241">
                  <a:moveTo>
                    <a:pt x="121" y="0"/>
                  </a:moveTo>
                  <a:cubicBezTo>
                    <a:pt x="55" y="0"/>
                    <a:pt x="1" y="54"/>
                    <a:pt x="1" y="120"/>
                  </a:cubicBezTo>
                  <a:cubicBezTo>
                    <a:pt x="1" y="186"/>
                    <a:pt x="55" y="240"/>
                    <a:pt x="121" y="240"/>
                  </a:cubicBezTo>
                  <a:cubicBezTo>
                    <a:pt x="187" y="240"/>
                    <a:pt x="241" y="186"/>
                    <a:pt x="241" y="120"/>
                  </a:cubicBezTo>
                  <a:cubicBezTo>
                    <a:pt x="241" y="54"/>
                    <a:pt x="187" y="0"/>
                    <a:pt x="121"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7"/>
            <p:cNvSpPr/>
            <p:nvPr/>
          </p:nvSpPr>
          <p:spPr>
            <a:xfrm>
              <a:off x="5995794" y="2517894"/>
              <a:ext cx="42032" cy="36084"/>
            </a:xfrm>
            <a:custGeom>
              <a:rect b="b" l="l" r="r" t="t"/>
              <a:pathLst>
                <a:path extrusionOk="0" h="182" w="212">
                  <a:moveTo>
                    <a:pt x="122" y="1"/>
                  </a:moveTo>
                  <a:cubicBezTo>
                    <a:pt x="43" y="1"/>
                    <a:pt x="1" y="98"/>
                    <a:pt x="58" y="155"/>
                  </a:cubicBezTo>
                  <a:cubicBezTo>
                    <a:pt x="77" y="173"/>
                    <a:pt x="99" y="181"/>
                    <a:pt x="121" y="181"/>
                  </a:cubicBezTo>
                  <a:cubicBezTo>
                    <a:pt x="167" y="181"/>
                    <a:pt x="211" y="145"/>
                    <a:pt x="211" y="91"/>
                  </a:cubicBezTo>
                  <a:cubicBezTo>
                    <a:pt x="211" y="41"/>
                    <a:pt x="171" y="1"/>
                    <a:pt x="122"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7"/>
            <p:cNvSpPr/>
            <p:nvPr/>
          </p:nvSpPr>
          <p:spPr>
            <a:xfrm>
              <a:off x="6542012" y="2816877"/>
              <a:ext cx="37869" cy="32317"/>
            </a:xfrm>
            <a:custGeom>
              <a:rect b="b" l="l" r="r" t="t"/>
              <a:pathLst>
                <a:path extrusionOk="0" h="163" w="191">
                  <a:moveTo>
                    <a:pt x="108" y="0"/>
                  </a:moveTo>
                  <a:cubicBezTo>
                    <a:pt x="36" y="0"/>
                    <a:pt x="1" y="87"/>
                    <a:pt x="51" y="138"/>
                  </a:cubicBezTo>
                  <a:cubicBezTo>
                    <a:pt x="68" y="155"/>
                    <a:pt x="88" y="162"/>
                    <a:pt x="108" y="162"/>
                  </a:cubicBezTo>
                  <a:cubicBezTo>
                    <a:pt x="150" y="162"/>
                    <a:pt x="190" y="130"/>
                    <a:pt x="190" y="82"/>
                  </a:cubicBezTo>
                  <a:cubicBezTo>
                    <a:pt x="190" y="37"/>
                    <a:pt x="154" y="0"/>
                    <a:pt x="108"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7"/>
            <p:cNvSpPr/>
            <p:nvPr/>
          </p:nvSpPr>
          <p:spPr>
            <a:xfrm>
              <a:off x="6219634" y="2470509"/>
              <a:ext cx="37869" cy="32317"/>
            </a:xfrm>
            <a:custGeom>
              <a:rect b="b" l="l" r="r" t="t"/>
              <a:pathLst>
                <a:path extrusionOk="0" h="163" w="191">
                  <a:moveTo>
                    <a:pt x="109" y="0"/>
                  </a:moveTo>
                  <a:cubicBezTo>
                    <a:pt x="36" y="0"/>
                    <a:pt x="1" y="89"/>
                    <a:pt x="51" y="139"/>
                  </a:cubicBezTo>
                  <a:cubicBezTo>
                    <a:pt x="68" y="155"/>
                    <a:pt x="88" y="163"/>
                    <a:pt x="108" y="163"/>
                  </a:cubicBezTo>
                  <a:cubicBezTo>
                    <a:pt x="150" y="163"/>
                    <a:pt x="190" y="131"/>
                    <a:pt x="190" y="82"/>
                  </a:cubicBezTo>
                  <a:cubicBezTo>
                    <a:pt x="190" y="37"/>
                    <a:pt x="154" y="0"/>
                    <a:pt x="109"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7"/>
            <p:cNvSpPr/>
            <p:nvPr/>
          </p:nvSpPr>
          <p:spPr>
            <a:xfrm>
              <a:off x="6385780" y="2757596"/>
              <a:ext cx="37670" cy="32317"/>
            </a:xfrm>
            <a:custGeom>
              <a:rect b="b" l="l" r="r" t="t"/>
              <a:pathLst>
                <a:path extrusionOk="0" h="163" w="190">
                  <a:moveTo>
                    <a:pt x="108" y="1"/>
                  </a:moveTo>
                  <a:cubicBezTo>
                    <a:pt x="35" y="1"/>
                    <a:pt x="0" y="87"/>
                    <a:pt x="51" y="138"/>
                  </a:cubicBezTo>
                  <a:cubicBezTo>
                    <a:pt x="67" y="155"/>
                    <a:pt x="87" y="162"/>
                    <a:pt x="107" y="162"/>
                  </a:cubicBezTo>
                  <a:cubicBezTo>
                    <a:pt x="149" y="162"/>
                    <a:pt x="190" y="130"/>
                    <a:pt x="190" y="81"/>
                  </a:cubicBezTo>
                  <a:cubicBezTo>
                    <a:pt x="190" y="37"/>
                    <a:pt x="153" y="1"/>
                    <a:pt x="108"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7"/>
            <p:cNvSpPr/>
            <p:nvPr/>
          </p:nvSpPr>
          <p:spPr>
            <a:xfrm>
              <a:off x="6691503" y="2539902"/>
              <a:ext cx="37670" cy="32317"/>
            </a:xfrm>
            <a:custGeom>
              <a:rect b="b" l="l" r="r" t="t"/>
              <a:pathLst>
                <a:path extrusionOk="0" h="163" w="190">
                  <a:moveTo>
                    <a:pt x="108" y="1"/>
                  </a:moveTo>
                  <a:cubicBezTo>
                    <a:pt x="37" y="1"/>
                    <a:pt x="1" y="88"/>
                    <a:pt x="51" y="138"/>
                  </a:cubicBezTo>
                  <a:cubicBezTo>
                    <a:pt x="67" y="155"/>
                    <a:pt x="88" y="163"/>
                    <a:pt x="108" y="163"/>
                  </a:cubicBezTo>
                  <a:cubicBezTo>
                    <a:pt x="150" y="163"/>
                    <a:pt x="190" y="131"/>
                    <a:pt x="190" y="83"/>
                  </a:cubicBezTo>
                  <a:cubicBezTo>
                    <a:pt x="190" y="37"/>
                    <a:pt x="154" y="1"/>
                    <a:pt x="108"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7"/>
            <p:cNvSpPr/>
            <p:nvPr/>
          </p:nvSpPr>
          <p:spPr>
            <a:xfrm>
              <a:off x="6319163" y="2608105"/>
              <a:ext cx="37869" cy="32515"/>
            </a:xfrm>
            <a:custGeom>
              <a:rect b="b" l="l" r="r" t="t"/>
              <a:pathLst>
                <a:path extrusionOk="0" h="164" w="191">
                  <a:moveTo>
                    <a:pt x="109" y="1"/>
                  </a:moveTo>
                  <a:cubicBezTo>
                    <a:pt x="37" y="1"/>
                    <a:pt x="1" y="89"/>
                    <a:pt x="51" y="140"/>
                  </a:cubicBezTo>
                  <a:cubicBezTo>
                    <a:pt x="68" y="156"/>
                    <a:pt x="89" y="164"/>
                    <a:pt x="109" y="164"/>
                  </a:cubicBezTo>
                  <a:cubicBezTo>
                    <a:pt x="151" y="164"/>
                    <a:pt x="190" y="132"/>
                    <a:pt x="190" y="82"/>
                  </a:cubicBezTo>
                  <a:cubicBezTo>
                    <a:pt x="190" y="37"/>
                    <a:pt x="154" y="1"/>
                    <a:pt x="109"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7"/>
            <p:cNvSpPr/>
            <p:nvPr/>
          </p:nvSpPr>
          <p:spPr>
            <a:xfrm>
              <a:off x="6612594" y="2830954"/>
              <a:ext cx="42032" cy="36084"/>
            </a:xfrm>
            <a:custGeom>
              <a:rect b="b" l="l" r="r" t="t"/>
              <a:pathLst>
                <a:path extrusionOk="0" h="182" w="212">
                  <a:moveTo>
                    <a:pt x="121" y="1"/>
                  </a:moveTo>
                  <a:cubicBezTo>
                    <a:pt x="41" y="1"/>
                    <a:pt x="1" y="98"/>
                    <a:pt x="56" y="155"/>
                  </a:cubicBezTo>
                  <a:cubicBezTo>
                    <a:pt x="75" y="173"/>
                    <a:pt x="97" y="181"/>
                    <a:pt x="119" y="181"/>
                  </a:cubicBezTo>
                  <a:cubicBezTo>
                    <a:pt x="166" y="181"/>
                    <a:pt x="211" y="145"/>
                    <a:pt x="211" y="91"/>
                  </a:cubicBezTo>
                  <a:cubicBezTo>
                    <a:pt x="211" y="41"/>
                    <a:pt x="171" y="1"/>
                    <a:pt x="121"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7"/>
            <p:cNvSpPr/>
            <p:nvPr/>
          </p:nvSpPr>
          <p:spPr>
            <a:xfrm>
              <a:off x="6060626" y="2973506"/>
              <a:ext cx="55712" cy="47584"/>
            </a:xfrm>
            <a:custGeom>
              <a:rect b="b" l="l" r="r" t="t"/>
              <a:pathLst>
                <a:path extrusionOk="0" h="240" w="281">
                  <a:moveTo>
                    <a:pt x="160" y="1"/>
                  </a:moveTo>
                  <a:cubicBezTo>
                    <a:pt x="53" y="1"/>
                    <a:pt x="0" y="129"/>
                    <a:pt x="75" y="204"/>
                  </a:cubicBezTo>
                  <a:cubicBezTo>
                    <a:pt x="99" y="228"/>
                    <a:pt x="129" y="239"/>
                    <a:pt x="159" y="239"/>
                  </a:cubicBezTo>
                  <a:cubicBezTo>
                    <a:pt x="221" y="239"/>
                    <a:pt x="280" y="192"/>
                    <a:pt x="280" y="119"/>
                  </a:cubicBezTo>
                  <a:cubicBezTo>
                    <a:pt x="280" y="53"/>
                    <a:pt x="226" y="1"/>
                    <a:pt x="160"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7"/>
            <p:cNvSpPr/>
            <p:nvPr/>
          </p:nvSpPr>
          <p:spPr>
            <a:xfrm>
              <a:off x="6558666" y="2475267"/>
              <a:ext cx="55514" cy="47782"/>
            </a:xfrm>
            <a:custGeom>
              <a:rect b="b" l="l" r="r" t="t"/>
              <a:pathLst>
                <a:path extrusionOk="0" h="241" w="280">
                  <a:moveTo>
                    <a:pt x="160" y="0"/>
                  </a:moveTo>
                  <a:cubicBezTo>
                    <a:pt x="52" y="0"/>
                    <a:pt x="0" y="131"/>
                    <a:pt x="75" y="205"/>
                  </a:cubicBezTo>
                  <a:cubicBezTo>
                    <a:pt x="99" y="230"/>
                    <a:pt x="129" y="240"/>
                    <a:pt x="159" y="240"/>
                  </a:cubicBezTo>
                  <a:cubicBezTo>
                    <a:pt x="220" y="240"/>
                    <a:pt x="280" y="193"/>
                    <a:pt x="280" y="120"/>
                  </a:cubicBezTo>
                  <a:cubicBezTo>
                    <a:pt x="280" y="54"/>
                    <a:pt x="226" y="0"/>
                    <a:pt x="160"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7"/>
            <p:cNvSpPr/>
            <p:nvPr/>
          </p:nvSpPr>
          <p:spPr>
            <a:xfrm>
              <a:off x="6443276" y="2994522"/>
              <a:ext cx="47584" cy="47782"/>
            </a:xfrm>
            <a:custGeom>
              <a:rect b="b" l="l" r="r" t="t"/>
              <a:pathLst>
                <a:path extrusionOk="0" h="241" w="240">
                  <a:moveTo>
                    <a:pt x="120" y="1"/>
                  </a:moveTo>
                  <a:cubicBezTo>
                    <a:pt x="54" y="1"/>
                    <a:pt x="0" y="54"/>
                    <a:pt x="0" y="121"/>
                  </a:cubicBezTo>
                  <a:cubicBezTo>
                    <a:pt x="0" y="187"/>
                    <a:pt x="54" y="240"/>
                    <a:pt x="120" y="240"/>
                  </a:cubicBezTo>
                  <a:cubicBezTo>
                    <a:pt x="186" y="240"/>
                    <a:pt x="240" y="187"/>
                    <a:pt x="240" y="121"/>
                  </a:cubicBezTo>
                  <a:cubicBezTo>
                    <a:pt x="240" y="54"/>
                    <a:pt x="186" y="1"/>
                    <a:pt x="120"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7"/>
            <p:cNvSpPr/>
            <p:nvPr/>
          </p:nvSpPr>
          <p:spPr>
            <a:xfrm>
              <a:off x="5991432" y="2828574"/>
              <a:ext cx="41834" cy="35886"/>
            </a:xfrm>
            <a:custGeom>
              <a:rect b="b" l="l" r="r" t="t"/>
              <a:pathLst>
                <a:path extrusionOk="0" h="181" w="211">
                  <a:moveTo>
                    <a:pt x="120" y="0"/>
                  </a:moveTo>
                  <a:cubicBezTo>
                    <a:pt x="40" y="0"/>
                    <a:pt x="0" y="98"/>
                    <a:pt x="56" y="155"/>
                  </a:cubicBezTo>
                  <a:cubicBezTo>
                    <a:pt x="74" y="173"/>
                    <a:pt x="97" y="181"/>
                    <a:pt x="119" y="181"/>
                  </a:cubicBezTo>
                  <a:cubicBezTo>
                    <a:pt x="166" y="181"/>
                    <a:pt x="210" y="145"/>
                    <a:pt x="210" y="91"/>
                  </a:cubicBezTo>
                  <a:cubicBezTo>
                    <a:pt x="210" y="40"/>
                    <a:pt x="169" y="0"/>
                    <a:pt x="120"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7"/>
            <p:cNvSpPr/>
            <p:nvPr/>
          </p:nvSpPr>
          <p:spPr>
            <a:xfrm>
              <a:off x="6061221" y="2824014"/>
              <a:ext cx="23990" cy="23990"/>
            </a:xfrm>
            <a:custGeom>
              <a:rect b="b" l="l" r="r" t="t"/>
              <a:pathLst>
                <a:path extrusionOk="0" h="121" w="121">
                  <a:moveTo>
                    <a:pt x="62" y="1"/>
                  </a:moveTo>
                  <a:cubicBezTo>
                    <a:pt x="29" y="1"/>
                    <a:pt x="1" y="27"/>
                    <a:pt x="1" y="60"/>
                  </a:cubicBezTo>
                  <a:cubicBezTo>
                    <a:pt x="1" y="93"/>
                    <a:pt x="29" y="121"/>
                    <a:pt x="62" y="121"/>
                  </a:cubicBezTo>
                  <a:cubicBezTo>
                    <a:pt x="95" y="121"/>
                    <a:pt x="121" y="93"/>
                    <a:pt x="121" y="60"/>
                  </a:cubicBezTo>
                  <a:cubicBezTo>
                    <a:pt x="121" y="27"/>
                    <a:pt x="95" y="1"/>
                    <a:pt x="62" y="1"/>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7"/>
            <p:cNvSpPr/>
            <p:nvPr/>
          </p:nvSpPr>
          <p:spPr>
            <a:xfrm>
              <a:off x="6134975" y="2653309"/>
              <a:ext cx="23594" cy="23990"/>
            </a:xfrm>
            <a:custGeom>
              <a:rect b="b" l="l" r="r" t="t"/>
              <a:pathLst>
                <a:path extrusionOk="0" h="121" w="119">
                  <a:moveTo>
                    <a:pt x="60" y="0"/>
                  </a:moveTo>
                  <a:cubicBezTo>
                    <a:pt x="27" y="0"/>
                    <a:pt x="1" y="26"/>
                    <a:pt x="1" y="59"/>
                  </a:cubicBezTo>
                  <a:cubicBezTo>
                    <a:pt x="1" y="92"/>
                    <a:pt x="27" y="120"/>
                    <a:pt x="60" y="120"/>
                  </a:cubicBezTo>
                  <a:cubicBezTo>
                    <a:pt x="93" y="120"/>
                    <a:pt x="119" y="92"/>
                    <a:pt x="119" y="59"/>
                  </a:cubicBezTo>
                  <a:cubicBezTo>
                    <a:pt x="119" y="26"/>
                    <a:pt x="93" y="0"/>
                    <a:pt x="60" y="0"/>
                  </a:cubicBezTo>
                  <a:close/>
                </a:path>
              </a:pathLst>
            </a:custGeom>
            <a:solidFill>
              <a:srgbClr val="A3B6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7"/>
            <p:cNvSpPr/>
            <p:nvPr/>
          </p:nvSpPr>
          <p:spPr>
            <a:xfrm>
              <a:off x="6012448" y="2032543"/>
              <a:ext cx="648723" cy="49368"/>
            </a:xfrm>
            <a:custGeom>
              <a:rect b="b" l="l" r="r" t="t"/>
              <a:pathLst>
                <a:path extrusionOk="0" h="249" w="3272">
                  <a:moveTo>
                    <a:pt x="3178" y="1"/>
                  </a:moveTo>
                  <a:cubicBezTo>
                    <a:pt x="3175" y="1"/>
                    <a:pt x="3172" y="1"/>
                    <a:pt x="3169" y="1"/>
                  </a:cubicBezTo>
                  <a:cubicBezTo>
                    <a:pt x="2497" y="87"/>
                    <a:pt x="1925" y="113"/>
                    <a:pt x="1477" y="113"/>
                  </a:cubicBezTo>
                  <a:cubicBezTo>
                    <a:pt x="1261" y="113"/>
                    <a:pt x="1074" y="107"/>
                    <a:pt x="919" y="99"/>
                  </a:cubicBezTo>
                  <a:cubicBezTo>
                    <a:pt x="403" y="71"/>
                    <a:pt x="117" y="12"/>
                    <a:pt x="115" y="12"/>
                  </a:cubicBezTo>
                  <a:cubicBezTo>
                    <a:pt x="108" y="10"/>
                    <a:pt x="101" y="9"/>
                    <a:pt x="94" y="9"/>
                  </a:cubicBezTo>
                  <a:cubicBezTo>
                    <a:pt x="19" y="9"/>
                    <a:pt x="1" y="129"/>
                    <a:pt x="87" y="144"/>
                  </a:cubicBezTo>
                  <a:cubicBezTo>
                    <a:pt x="99" y="147"/>
                    <a:pt x="382" y="205"/>
                    <a:pt x="907" y="234"/>
                  </a:cubicBezTo>
                  <a:cubicBezTo>
                    <a:pt x="1067" y="243"/>
                    <a:pt x="1258" y="248"/>
                    <a:pt x="1480" y="248"/>
                  </a:cubicBezTo>
                  <a:cubicBezTo>
                    <a:pt x="2050" y="246"/>
                    <a:pt x="2620" y="208"/>
                    <a:pt x="3186" y="135"/>
                  </a:cubicBezTo>
                  <a:cubicBezTo>
                    <a:pt x="3271" y="125"/>
                    <a:pt x="3258" y="1"/>
                    <a:pt x="3178"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7"/>
            <p:cNvSpPr/>
            <p:nvPr/>
          </p:nvSpPr>
          <p:spPr>
            <a:xfrm>
              <a:off x="6012448" y="1988132"/>
              <a:ext cx="648723" cy="49368"/>
            </a:xfrm>
            <a:custGeom>
              <a:rect b="b" l="l" r="r" t="t"/>
              <a:pathLst>
                <a:path extrusionOk="0" h="249" w="3272">
                  <a:moveTo>
                    <a:pt x="3178" y="1"/>
                  </a:moveTo>
                  <a:cubicBezTo>
                    <a:pt x="3175" y="1"/>
                    <a:pt x="3172" y="1"/>
                    <a:pt x="3169" y="1"/>
                  </a:cubicBezTo>
                  <a:cubicBezTo>
                    <a:pt x="2497" y="87"/>
                    <a:pt x="1925" y="113"/>
                    <a:pt x="1477" y="113"/>
                  </a:cubicBezTo>
                  <a:cubicBezTo>
                    <a:pt x="1261" y="113"/>
                    <a:pt x="1074" y="107"/>
                    <a:pt x="919" y="99"/>
                  </a:cubicBezTo>
                  <a:cubicBezTo>
                    <a:pt x="403" y="71"/>
                    <a:pt x="117" y="12"/>
                    <a:pt x="115" y="12"/>
                  </a:cubicBezTo>
                  <a:cubicBezTo>
                    <a:pt x="108" y="10"/>
                    <a:pt x="101" y="9"/>
                    <a:pt x="94" y="9"/>
                  </a:cubicBezTo>
                  <a:cubicBezTo>
                    <a:pt x="19" y="9"/>
                    <a:pt x="1" y="129"/>
                    <a:pt x="87" y="144"/>
                  </a:cubicBezTo>
                  <a:cubicBezTo>
                    <a:pt x="99" y="146"/>
                    <a:pt x="382" y="205"/>
                    <a:pt x="907" y="232"/>
                  </a:cubicBezTo>
                  <a:cubicBezTo>
                    <a:pt x="1067" y="241"/>
                    <a:pt x="1258" y="248"/>
                    <a:pt x="1480" y="248"/>
                  </a:cubicBezTo>
                  <a:cubicBezTo>
                    <a:pt x="2052" y="246"/>
                    <a:pt x="2620" y="208"/>
                    <a:pt x="3186" y="135"/>
                  </a:cubicBezTo>
                  <a:cubicBezTo>
                    <a:pt x="3271" y="123"/>
                    <a:pt x="3258" y="1"/>
                    <a:pt x="3178"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7"/>
            <p:cNvSpPr/>
            <p:nvPr/>
          </p:nvSpPr>
          <p:spPr>
            <a:xfrm>
              <a:off x="6012845" y="1931032"/>
              <a:ext cx="649120" cy="49170"/>
            </a:xfrm>
            <a:custGeom>
              <a:rect b="b" l="l" r="r" t="t"/>
              <a:pathLst>
                <a:path extrusionOk="0" h="248" w="3274">
                  <a:moveTo>
                    <a:pt x="3183" y="0"/>
                  </a:moveTo>
                  <a:cubicBezTo>
                    <a:pt x="3179" y="0"/>
                    <a:pt x="3174" y="0"/>
                    <a:pt x="3170" y="1"/>
                  </a:cubicBezTo>
                  <a:cubicBezTo>
                    <a:pt x="2498" y="87"/>
                    <a:pt x="1925" y="113"/>
                    <a:pt x="1477" y="113"/>
                  </a:cubicBezTo>
                  <a:cubicBezTo>
                    <a:pt x="1261" y="113"/>
                    <a:pt x="1074" y="107"/>
                    <a:pt x="919" y="98"/>
                  </a:cubicBezTo>
                  <a:cubicBezTo>
                    <a:pt x="403" y="71"/>
                    <a:pt x="118" y="11"/>
                    <a:pt x="115" y="11"/>
                  </a:cubicBezTo>
                  <a:cubicBezTo>
                    <a:pt x="107" y="10"/>
                    <a:pt x="101" y="9"/>
                    <a:pt x="94" y="9"/>
                  </a:cubicBezTo>
                  <a:cubicBezTo>
                    <a:pt x="20" y="9"/>
                    <a:pt x="0" y="129"/>
                    <a:pt x="87" y="142"/>
                  </a:cubicBezTo>
                  <a:cubicBezTo>
                    <a:pt x="99" y="145"/>
                    <a:pt x="382" y="204"/>
                    <a:pt x="908" y="232"/>
                  </a:cubicBezTo>
                  <a:cubicBezTo>
                    <a:pt x="1067" y="241"/>
                    <a:pt x="1259" y="248"/>
                    <a:pt x="1482" y="248"/>
                  </a:cubicBezTo>
                  <a:cubicBezTo>
                    <a:pt x="2051" y="246"/>
                    <a:pt x="2621" y="208"/>
                    <a:pt x="3187" y="135"/>
                  </a:cubicBezTo>
                  <a:cubicBezTo>
                    <a:pt x="3273" y="125"/>
                    <a:pt x="3262" y="0"/>
                    <a:pt x="3183"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27"/>
          <p:cNvGrpSpPr/>
          <p:nvPr/>
        </p:nvGrpSpPr>
        <p:grpSpPr>
          <a:xfrm>
            <a:off x="2954417" y="4153408"/>
            <a:ext cx="474000" cy="512791"/>
            <a:chOff x="4487863" y="1830499"/>
            <a:chExt cx="490075" cy="553411"/>
          </a:xfrm>
        </p:grpSpPr>
        <p:sp>
          <p:nvSpPr>
            <p:cNvPr id="1860" name="Google Shape;1860;p27"/>
            <p:cNvSpPr/>
            <p:nvPr/>
          </p:nvSpPr>
          <p:spPr>
            <a:xfrm>
              <a:off x="4487863" y="1830499"/>
              <a:ext cx="490075" cy="553411"/>
            </a:xfrm>
            <a:custGeom>
              <a:rect b="b" l="l" r="r" t="t"/>
              <a:pathLst>
                <a:path extrusionOk="0" h="2237" w="1981">
                  <a:moveTo>
                    <a:pt x="1297" y="1"/>
                  </a:moveTo>
                  <a:cubicBezTo>
                    <a:pt x="1264" y="1"/>
                    <a:pt x="1229" y="4"/>
                    <a:pt x="1192" y="10"/>
                  </a:cubicBezTo>
                  <a:cubicBezTo>
                    <a:pt x="845" y="73"/>
                    <a:pt x="699" y="450"/>
                    <a:pt x="661" y="516"/>
                  </a:cubicBezTo>
                  <a:cubicBezTo>
                    <a:pt x="623" y="580"/>
                    <a:pt x="477" y="735"/>
                    <a:pt x="324" y="863"/>
                  </a:cubicBezTo>
                  <a:cubicBezTo>
                    <a:pt x="171" y="990"/>
                    <a:pt x="88" y="1108"/>
                    <a:pt x="44" y="1318"/>
                  </a:cubicBezTo>
                  <a:cubicBezTo>
                    <a:pt x="1" y="1528"/>
                    <a:pt x="122" y="2063"/>
                    <a:pt x="748" y="2216"/>
                  </a:cubicBezTo>
                  <a:cubicBezTo>
                    <a:pt x="826" y="2230"/>
                    <a:pt x="898" y="2236"/>
                    <a:pt x="965" y="2236"/>
                  </a:cubicBezTo>
                  <a:cubicBezTo>
                    <a:pt x="1595" y="2236"/>
                    <a:pt x="1711" y="1671"/>
                    <a:pt x="1719" y="1522"/>
                  </a:cubicBezTo>
                  <a:cubicBezTo>
                    <a:pt x="1726" y="1358"/>
                    <a:pt x="1722" y="1273"/>
                    <a:pt x="1762" y="1120"/>
                  </a:cubicBezTo>
                  <a:cubicBezTo>
                    <a:pt x="1795" y="988"/>
                    <a:pt x="1884" y="841"/>
                    <a:pt x="1924" y="698"/>
                  </a:cubicBezTo>
                  <a:cubicBezTo>
                    <a:pt x="1981" y="453"/>
                    <a:pt x="1814" y="224"/>
                    <a:pt x="1633" y="109"/>
                  </a:cubicBezTo>
                  <a:cubicBezTo>
                    <a:pt x="1555" y="60"/>
                    <a:pt x="1445" y="1"/>
                    <a:pt x="1297"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7"/>
            <p:cNvSpPr/>
            <p:nvPr/>
          </p:nvSpPr>
          <p:spPr>
            <a:xfrm>
              <a:off x="4487863" y="1830499"/>
              <a:ext cx="490075" cy="553411"/>
            </a:xfrm>
            <a:custGeom>
              <a:rect b="b" l="l" r="r" t="t"/>
              <a:pathLst>
                <a:path extrusionOk="0" h="2237" w="1981">
                  <a:moveTo>
                    <a:pt x="1297" y="1"/>
                  </a:moveTo>
                  <a:cubicBezTo>
                    <a:pt x="1264" y="1"/>
                    <a:pt x="1229" y="4"/>
                    <a:pt x="1192" y="10"/>
                  </a:cubicBezTo>
                  <a:cubicBezTo>
                    <a:pt x="845" y="73"/>
                    <a:pt x="699" y="450"/>
                    <a:pt x="661" y="516"/>
                  </a:cubicBezTo>
                  <a:cubicBezTo>
                    <a:pt x="623" y="580"/>
                    <a:pt x="477" y="735"/>
                    <a:pt x="324" y="863"/>
                  </a:cubicBezTo>
                  <a:cubicBezTo>
                    <a:pt x="171" y="990"/>
                    <a:pt x="88" y="1108"/>
                    <a:pt x="44" y="1318"/>
                  </a:cubicBezTo>
                  <a:cubicBezTo>
                    <a:pt x="1" y="1528"/>
                    <a:pt x="122" y="2063"/>
                    <a:pt x="748" y="2216"/>
                  </a:cubicBezTo>
                  <a:cubicBezTo>
                    <a:pt x="826" y="2230"/>
                    <a:pt x="898" y="2236"/>
                    <a:pt x="965" y="2236"/>
                  </a:cubicBezTo>
                  <a:cubicBezTo>
                    <a:pt x="1595" y="2236"/>
                    <a:pt x="1711" y="1671"/>
                    <a:pt x="1719" y="1522"/>
                  </a:cubicBezTo>
                  <a:cubicBezTo>
                    <a:pt x="1726" y="1358"/>
                    <a:pt x="1722" y="1273"/>
                    <a:pt x="1762" y="1120"/>
                  </a:cubicBezTo>
                  <a:cubicBezTo>
                    <a:pt x="1795" y="988"/>
                    <a:pt x="1884" y="841"/>
                    <a:pt x="1924" y="698"/>
                  </a:cubicBezTo>
                  <a:cubicBezTo>
                    <a:pt x="1981" y="453"/>
                    <a:pt x="1814" y="224"/>
                    <a:pt x="1633" y="109"/>
                  </a:cubicBezTo>
                  <a:cubicBezTo>
                    <a:pt x="1555" y="60"/>
                    <a:pt x="1445" y="1"/>
                    <a:pt x="1297"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7"/>
            <p:cNvSpPr/>
            <p:nvPr/>
          </p:nvSpPr>
          <p:spPr>
            <a:xfrm>
              <a:off x="4490584" y="1830499"/>
              <a:ext cx="466820" cy="540052"/>
            </a:xfrm>
            <a:custGeom>
              <a:rect b="b" l="l" r="r" t="t"/>
              <a:pathLst>
                <a:path extrusionOk="0" h="2183" w="1887">
                  <a:moveTo>
                    <a:pt x="1286" y="0"/>
                  </a:moveTo>
                  <a:cubicBezTo>
                    <a:pt x="1253" y="0"/>
                    <a:pt x="1218" y="3"/>
                    <a:pt x="1181" y="10"/>
                  </a:cubicBezTo>
                  <a:cubicBezTo>
                    <a:pt x="834" y="75"/>
                    <a:pt x="688" y="452"/>
                    <a:pt x="650" y="516"/>
                  </a:cubicBezTo>
                  <a:cubicBezTo>
                    <a:pt x="612" y="582"/>
                    <a:pt x="466" y="736"/>
                    <a:pt x="313" y="863"/>
                  </a:cubicBezTo>
                  <a:cubicBezTo>
                    <a:pt x="160" y="990"/>
                    <a:pt x="77" y="1110"/>
                    <a:pt x="33" y="1320"/>
                  </a:cubicBezTo>
                  <a:cubicBezTo>
                    <a:pt x="0" y="1475"/>
                    <a:pt x="59" y="1805"/>
                    <a:pt x="342" y="2029"/>
                  </a:cubicBezTo>
                  <a:cubicBezTo>
                    <a:pt x="441" y="2091"/>
                    <a:pt x="547" y="2135"/>
                    <a:pt x="660" y="2162"/>
                  </a:cubicBezTo>
                  <a:cubicBezTo>
                    <a:pt x="738" y="2176"/>
                    <a:pt x="810" y="2182"/>
                    <a:pt x="877" y="2182"/>
                  </a:cubicBezTo>
                  <a:cubicBezTo>
                    <a:pt x="1507" y="2182"/>
                    <a:pt x="1623" y="1614"/>
                    <a:pt x="1631" y="1468"/>
                  </a:cubicBezTo>
                  <a:cubicBezTo>
                    <a:pt x="1638" y="1304"/>
                    <a:pt x="1635" y="1218"/>
                    <a:pt x="1675" y="1065"/>
                  </a:cubicBezTo>
                  <a:cubicBezTo>
                    <a:pt x="1708" y="933"/>
                    <a:pt x="1796" y="785"/>
                    <a:pt x="1836" y="643"/>
                  </a:cubicBezTo>
                  <a:cubicBezTo>
                    <a:pt x="1886" y="429"/>
                    <a:pt x="1767" y="228"/>
                    <a:pt x="1616" y="104"/>
                  </a:cubicBezTo>
                  <a:cubicBezTo>
                    <a:pt x="1537" y="56"/>
                    <a:pt x="1428" y="0"/>
                    <a:pt x="1286" y="0"/>
                  </a:cubicBezTo>
                  <a:close/>
                </a:path>
              </a:pathLst>
            </a:custGeom>
            <a:solidFill>
              <a:srgbClr val="000A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7"/>
            <p:cNvSpPr/>
            <p:nvPr/>
          </p:nvSpPr>
          <p:spPr>
            <a:xfrm>
              <a:off x="4513591" y="1855980"/>
              <a:ext cx="419322" cy="490327"/>
            </a:xfrm>
            <a:custGeom>
              <a:rect b="b" l="l" r="r" t="t"/>
              <a:pathLst>
                <a:path extrusionOk="0" h="1982" w="1695">
                  <a:moveTo>
                    <a:pt x="1127" y="1"/>
                  </a:moveTo>
                  <a:cubicBezTo>
                    <a:pt x="790" y="1"/>
                    <a:pt x="639" y="438"/>
                    <a:pt x="612" y="486"/>
                  </a:cubicBezTo>
                  <a:cubicBezTo>
                    <a:pt x="510" y="682"/>
                    <a:pt x="173" y="788"/>
                    <a:pt x="55" y="1160"/>
                  </a:cubicBezTo>
                  <a:cubicBezTo>
                    <a:pt x="1" y="1337"/>
                    <a:pt x="107" y="1875"/>
                    <a:pt x="605" y="1967"/>
                  </a:cubicBezTo>
                  <a:cubicBezTo>
                    <a:pt x="660" y="1977"/>
                    <a:pt x="712" y="1982"/>
                    <a:pt x="760" y="1982"/>
                  </a:cubicBezTo>
                  <a:cubicBezTo>
                    <a:pt x="1281" y="1982"/>
                    <a:pt x="1414" y="1441"/>
                    <a:pt x="1425" y="1313"/>
                  </a:cubicBezTo>
                  <a:cubicBezTo>
                    <a:pt x="1439" y="1172"/>
                    <a:pt x="1439" y="1099"/>
                    <a:pt x="1476" y="967"/>
                  </a:cubicBezTo>
                  <a:cubicBezTo>
                    <a:pt x="1507" y="851"/>
                    <a:pt x="1561" y="786"/>
                    <a:pt x="1597" y="663"/>
                  </a:cubicBezTo>
                  <a:cubicBezTo>
                    <a:pt x="1694" y="455"/>
                    <a:pt x="1632" y="230"/>
                    <a:pt x="1411" y="93"/>
                  </a:cubicBezTo>
                  <a:cubicBezTo>
                    <a:pt x="1305" y="28"/>
                    <a:pt x="1210" y="1"/>
                    <a:pt x="1127"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7"/>
            <p:cNvSpPr/>
            <p:nvPr/>
          </p:nvSpPr>
          <p:spPr>
            <a:xfrm>
              <a:off x="4578159" y="2027420"/>
              <a:ext cx="263715" cy="220672"/>
            </a:xfrm>
            <a:custGeom>
              <a:rect b="b" l="l" r="r" t="t"/>
              <a:pathLst>
                <a:path extrusionOk="0" h="892" w="1066">
                  <a:moveTo>
                    <a:pt x="503" y="0"/>
                  </a:moveTo>
                  <a:cubicBezTo>
                    <a:pt x="338" y="0"/>
                    <a:pt x="183" y="85"/>
                    <a:pt x="108" y="234"/>
                  </a:cubicBezTo>
                  <a:cubicBezTo>
                    <a:pt x="0" y="449"/>
                    <a:pt x="103" y="720"/>
                    <a:pt x="336" y="837"/>
                  </a:cubicBezTo>
                  <a:cubicBezTo>
                    <a:pt x="409" y="874"/>
                    <a:pt x="487" y="891"/>
                    <a:pt x="562" y="891"/>
                  </a:cubicBezTo>
                  <a:cubicBezTo>
                    <a:pt x="728" y="891"/>
                    <a:pt x="882" y="807"/>
                    <a:pt x="958" y="658"/>
                  </a:cubicBezTo>
                  <a:cubicBezTo>
                    <a:pt x="1065" y="442"/>
                    <a:pt x="963" y="171"/>
                    <a:pt x="728" y="55"/>
                  </a:cubicBezTo>
                  <a:cubicBezTo>
                    <a:pt x="655" y="18"/>
                    <a:pt x="578" y="0"/>
                    <a:pt x="503" y="0"/>
                  </a:cubicBezTo>
                  <a:close/>
                </a:path>
              </a:pathLst>
            </a:custGeom>
            <a:solidFill>
              <a:srgbClr val="A65F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 name="Google Shape;1865;p27"/>
          <p:cNvGrpSpPr/>
          <p:nvPr/>
        </p:nvGrpSpPr>
        <p:grpSpPr>
          <a:xfrm>
            <a:off x="4694536" y="4074691"/>
            <a:ext cx="701689" cy="670213"/>
            <a:chOff x="650390" y="1616387"/>
            <a:chExt cx="360247" cy="477224"/>
          </a:xfrm>
        </p:grpSpPr>
        <p:sp>
          <p:nvSpPr>
            <p:cNvPr id="1866" name="Google Shape;1866;p27"/>
            <p:cNvSpPr/>
            <p:nvPr/>
          </p:nvSpPr>
          <p:spPr>
            <a:xfrm>
              <a:off x="682707" y="1616387"/>
              <a:ext cx="263692" cy="343395"/>
            </a:xfrm>
            <a:custGeom>
              <a:rect b="b" l="l" r="r" t="t"/>
              <a:pathLst>
                <a:path extrusionOk="0" h="1732" w="1330">
                  <a:moveTo>
                    <a:pt x="335" y="0"/>
                  </a:moveTo>
                  <a:cubicBezTo>
                    <a:pt x="283" y="0"/>
                    <a:pt x="234" y="12"/>
                    <a:pt x="193" y="40"/>
                  </a:cubicBezTo>
                  <a:cubicBezTo>
                    <a:pt x="11" y="167"/>
                    <a:pt x="0" y="605"/>
                    <a:pt x="37" y="839"/>
                  </a:cubicBezTo>
                  <a:cubicBezTo>
                    <a:pt x="65" y="1017"/>
                    <a:pt x="157" y="1173"/>
                    <a:pt x="254" y="1317"/>
                  </a:cubicBezTo>
                  <a:cubicBezTo>
                    <a:pt x="329" y="1428"/>
                    <a:pt x="409" y="1538"/>
                    <a:pt x="513" y="1616"/>
                  </a:cubicBezTo>
                  <a:cubicBezTo>
                    <a:pt x="598" y="1683"/>
                    <a:pt x="712" y="1731"/>
                    <a:pt x="819" y="1731"/>
                  </a:cubicBezTo>
                  <a:cubicBezTo>
                    <a:pt x="840" y="1731"/>
                    <a:pt x="861" y="1729"/>
                    <a:pt x="881" y="1725"/>
                  </a:cubicBezTo>
                  <a:lnTo>
                    <a:pt x="884" y="1729"/>
                  </a:lnTo>
                  <a:cubicBezTo>
                    <a:pt x="897" y="1731"/>
                    <a:pt x="910" y="1732"/>
                    <a:pt x="922" y="1732"/>
                  </a:cubicBezTo>
                  <a:cubicBezTo>
                    <a:pt x="1101" y="1732"/>
                    <a:pt x="1306" y="1546"/>
                    <a:pt x="1320" y="1354"/>
                  </a:cubicBezTo>
                  <a:cubicBezTo>
                    <a:pt x="1329" y="1225"/>
                    <a:pt x="1279" y="1100"/>
                    <a:pt x="1228" y="984"/>
                  </a:cubicBezTo>
                  <a:lnTo>
                    <a:pt x="1072" y="608"/>
                  </a:lnTo>
                  <a:cubicBezTo>
                    <a:pt x="1020" y="489"/>
                    <a:pt x="968" y="364"/>
                    <a:pt x="879" y="273"/>
                  </a:cubicBezTo>
                  <a:cubicBezTo>
                    <a:pt x="756" y="148"/>
                    <a:pt x="520" y="0"/>
                    <a:pt x="335" y="0"/>
                  </a:cubicBezTo>
                  <a:close/>
                </a:path>
              </a:pathLst>
            </a:custGeom>
            <a:solidFill>
              <a:srgbClr val="4263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7"/>
            <p:cNvSpPr/>
            <p:nvPr/>
          </p:nvSpPr>
          <p:spPr>
            <a:xfrm>
              <a:off x="770538" y="1699063"/>
              <a:ext cx="229789" cy="394547"/>
            </a:xfrm>
            <a:custGeom>
              <a:rect b="b" l="l" r="r" t="t"/>
              <a:pathLst>
                <a:path extrusionOk="0" h="1990" w="1159">
                  <a:moveTo>
                    <a:pt x="10" y="0"/>
                  </a:moveTo>
                  <a:cubicBezTo>
                    <a:pt x="8" y="0"/>
                    <a:pt x="7" y="1"/>
                    <a:pt x="5" y="2"/>
                  </a:cubicBezTo>
                  <a:cubicBezTo>
                    <a:pt x="2" y="4"/>
                    <a:pt x="0" y="9"/>
                    <a:pt x="2" y="13"/>
                  </a:cubicBezTo>
                  <a:cubicBezTo>
                    <a:pt x="78" y="186"/>
                    <a:pt x="148" y="363"/>
                    <a:pt x="223" y="539"/>
                  </a:cubicBezTo>
                  <a:cubicBezTo>
                    <a:pt x="261" y="627"/>
                    <a:pt x="301" y="714"/>
                    <a:pt x="344" y="799"/>
                  </a:cubicBezTo>
                  <a:cubicBezTo>
                    <a:pt x="389" y="884"/>
                    <a:pt x="436" y="966"/>
                    <a:pt x="487" y="1046"/>
                  </a:cubicBezTo>
                  <a:cubicBezTo>
                    <a:pt x="587" y="1208"/>
                    <a:pt x="695" y="1359"/>
                    <a:pt x="803" y="1513"/>
                  </a:cubicBezTo>
                  <a:cubicBezTo>
                    <a:pt x="857" y="1590"/>
                    <a:pt x="909" y="1666"/>
                    <a:pt x="963" y="1742"/>
                  </a:cubicBezTo>
                  <a:cubicBezTo>
                    <a:pt x="1015" y="1821"/>
                    <a:pt x="1065" y="1899"/>
                    <a:pt x="1114" y="1979"/>
                  </a:cubicBezTo>
                  <a:cubicBezTo>
                    <a:pt x="1118" y="1985"/>
                    <a:pt x="1126" y="1989"/>
                    <a:pt x="1133" y="1989"/>
                  </a:cubicBezTo>
                  <a:cubicBezTo>
                    <a:pt x="1137" y="1989"/>
                    <a:pt x="1141" y="1988"/>
                    <a:pt x="1145" y="1986"/>
                  </a:cubicBezTo>
                  <a:cubicBezTo>
                    <a:pt x="1155" y="1977"/>
                    <a:pt x="1159" y="1963"/>
                    <a:pt x="1152" y="1951"/>
                  </a:cubicBezTo>
                  <a:cubicBezTo>
                    <a:pt x="1105" y="1868"/>
                    <a:pt x="1055" y="1788"/>
                    <a:pt x="1003" y="1709"/>
                  </a:cubicBezTo>
                  <a:cubicBezTo>
                    <a:pt x="952" y="1631"/>
                    <a:pt x="898" y="1553"/>
                    <a:pt x="844" y="1477"/>
                  </a:cubicBezTo>
                  <a:cubicBezTo>
                    <a:pt x="738" y="1322"/>
                    <a:pt x="631" y="1169"/>
                    <a:pt x="530" y="1013"/>
                  </a:cubicBezTo>
                  <a:cubicBezTo>
                    <a:pt x="481" y="933"/>
                    <a:pt x="433" y="853"/>
                    <a:pt x="389" y="770"/>
                  </a:cubicBezTo>
                  <a:cubicBezTo>
                    <a:pt x="346" y="688"/>
                    <a:pt x="306" y="603"/>
                    <a:pt x="268" y="516"/>
                  </a:cubicBezTo>
                  <a:cubicBezTo>
                    <a:pt x="190" y="343"/>
                    <a:pt x="113" y="167"/>
                    <a:pt x="16" y="4"/>
                  </a:cubicBezTo>
                  <a:cubicBezTo>
                    <a:pt x="15" y="2"/>
                    <a:pt x="12" y="0"/>
                    <a:pt x="10"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7"/>
            <p:cNvSpPr/>
            <p:nvPr/>
          </p:nvSpPr>
          <p:spPr>
            <a:xfrm>
              <a:off x="751108" y="1846770"/>
              <a:ext cx="133829" cy="84857"/>
            </a:xfrm>
            <a:custGeom>
              <a:rect b="b" l="l" r="r" t="t"/>
              <a:pathLst>
                <a:path extrusionOk="0" h="428" w="675">
                  <a:moveTo>
                    <a:pt x="12" y="0"/>
                  </a:moveTo>
                  <a:cubicBezTo>
                    <a:pt x="10" y="0"/>
                    <a:pt x="8" y="1"/>
                    <a:pt x="6" y="2"/>
                  </a:cubicBezTo>
                  <a:cubicBezTo>
                    <a:pt x="1" y="6"/>
                    <a:pt x="1" y="13"/>
                    <a:pt x="4" y="18"/>
                  </a:cubicBezTo>
                  <a:cubicBezTo>
                    <a:pt x="41" y="79"/>
                    <a:pt x="77" y="138"/>
                    <a:pt x="119" y="195"/>
                  </a:cubicBezTo>
                  <a:cubicBezTo>
                    <a:pt x="161" y="251"/>
                    <a:pt x="209" y="301"/>
                    <a:pt x="265" y="344"/>
                  </a:cubicBezTo>
                  <a:cubicBezTo>
                    <a:pt x="321" y="388"/>
                    <a:pt x="385" y="414"/>
                    <a:pt x="454" y="424"/>
                  </a:cubicBezTo>
                  <a:cubicBezTo>
                    <a:pt x="472" y="426"/>
                    <a:pt x="489" y="428"/>
                    <a:pt x="506" y="428"/>
                  </a:cubicBezTo>
                  <a:cubicBezTo>
                    <a:pt x="558" y="428"/>
                    <a:pt x="609" y="417"/>
                    <a:pt x="658" y="397"/>
                  </a:cubicBezTo>
                  <a:cubicBezTo>
                    <a:pt x="670" y="390"/>
                    <a:pt x="675" y="376"/>
                    <a:pt x="670" y="362"/>
                  </a:cubicBezTo>
                  <a:cubicBezTo>
                    <a:pt x="667" y="353"/>
                    <a:pt x="658" y="348"/>
                    <a:pt x="649" y="348"/>
                  </a:cubicBezTo>
                  <a:cubicBezTo>
                    <a:pt x="646" y="348"/>
                    <a:pt x="643" y="348"/>
                    <a:pt x="640" y="350"/>
                  </a:cubicBezTo>
                  <a:cubicBezTo>
                    <a:pt x="592" y="371"/>
                    <a:pt x="541" y="382"/>
                    <a:pt x="489" y="382"/>
                  </a:cubicBezTo>
                  <a:cubicBezTo>
                    <a:pt x="479" y="382"/>
                    <a:pt x="468" y="382"/>
                    <a:pt x="458" y="381"/>
                  </a:cubicBezTo>
                  <a:cubicBezTo>
                    <a:pt x="395" y="374"/>
                    <a:pt x="334" y="351"/>
                    <a:pt x="284" y="313"/>
                  </a:cubicBezTo>
                  <a:cubicBezTo>
                    <a:pt x="229" y="275"/>
                    <a:pt x="182" y="228"/>
                    <a:pt x="140" y="174"/>
                  </a:cubicBezTo>
                  <a:cubicBezTo>
                    <a:pt x="98" y="122"/>
                    <a:pt x="60" y="63"/>
                    <a:pt x="22" y="6"/>
                  </a:cubicBezTo>
                  <a:cubicBezTo>
                    <a:pt x="20" y="2"/>
                    <a:pt x="16" y="0"/>
                    <a:pt x="12"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7"/>
            <p:cNvSpPr/>
            <p:nvPr/>
          </p:nvSpPr>
          <p:spPr>
            <a:xfrm>
              <a:off x="718196" y="1758939"/>
              <a:ext cx="123519" cy="89814"/>
            </a:xfrm>
            <a:custGeom>
              <a:rect b="b" l="l" r="r" t="t"/>
              <a:pathLst>
                <a:path extrusionOk="0" h="453" w="623">
                  <a:moveTo>
                    <a:pt x="12" y="0"/>
                  </a:moveTo>
                  <a:cubicBezTo>
                    <a:pt x="10" y="0"/>
                    <a:pt x="9" y="1"/>
                    <a:pt x="7" y="2"/>
                  </a:cubicBezTo>
                  <a:cubicBezTo>
                    <a:pt x="2" y="4"/>
                    <a:pt x="0" y="11"/>
                    <a:pt x="4" y="14"/>
                  </a:cubicBezTo>
                  <a:cubicBezTo>
                    <a:pt x="19" y="44"/>
                    <a:pt x="42" y="70"/>
                    <a:pt x="70" y="89"/>
                  </a:cubicBezTo>
                  <a:cubicBezTo>
                    <a:pt x="94" y="108"/>
                    <a:pt x="122" y="126"/>
                    <a:pt x="150" y="140"/>
                  </a:cubicBezTo>
                  <a:cubicBezTo>
                    <a:pt x="202" y="169"/>
                    <a:pt x="257" y="200"/>
                    <a:pt x="289" y="251"/>
                  </a:cubicBezTo>
                  <a:cubicBezTo>
                    <a:pt x="304" y="277"/>
                    <a:pt x="315" y="306"/>
                    <a:pt x="332" y="338"/>
                  </a:cubicBezTo>
                  <a:cubicBezTo>
                    <a:pt x="349" y="369"/>
                    <a:pt x="374" y="393"/>
                    <a:pt x="405" y="410"/>
                  </a:cubicBezTo>
                  <a:cubicBezTo>
                    <a:pt x="434" y="426"/>
                    <a:pt x="464" y="438"/>
                    <a:pt x="497" y="443"/>
                  </a:cubicBezTo>
                  <a:cubicBezTo>
                    <a:pt x="528" y="449"/>
                    <a:pt x="560" y="450"/>
                    <a:pt x="591" y="452"/>
                  </a:cubicBezTo>
                  <a:lnTo>
                    <a:pt x="593" y="452"/>
                  </a:lnTo>
                  <a:cubicBezTo>
                    <a:pt x="622" y="447"/>
                    <a:pt x="622" y="405"/>
                    <a:pt x="593" y="400"/>
                  </a:cubicBezTo>
                  <a:cubicBezTo>
                    <a:pt x="532" y="400"/>
                    <a:pt x="473" y="398"/>
                    <a:pt x="424" y="372"/>
                  </a:cubicBezTo>
                  <a:cubicBezTo>
                    <a:pt x="398" y="358"/>
                    <a:pt x="377" y="339"/>
                    <a:pt x="363" y="315"/>
                  </a:cubicBezTo>
                  <a:cubicBezTo>
                    <a:pt x="348" y="289"/>
                    <a:pt x="334" y="258"/>
                    <a:pt x="315" y="230"/>
                  </a:cubicBezTo>
                  <a:cubicBezTo>
                    <a:pt x="296" y="202"/>
                    <a:pt x="271" y="179"/>
                    <a:pt x="242" y="160"/>
                  </a:cubicBezTo>
                  <a:cubicBezTo>
                    <a:pt x="216" y="145"/>
                    <a:pt x="188" y="129"/>
                    <a:pt x="160" y="115"/>
                  </a:cubicBezTo>
                  <a:cubicBezTo>
                    <a:pt x="132" y="101"/>
                    <a:pt x="106" y="87"/>
                    <a:pt x="82" y="70"/>
                  </a:cubicBezTo>
                  <a:cubicBezTo>
                    <a:pt x="56" y="53"/>
                    <a:pt x="35" y="30"/>
                    <a:pt x="19" y="4"/>
                  </a:cubicBezTo>
                  <a:cubicBezTo>
                    <a:pt x="17" y="2"/>
                    <a:pt x="14" y="0"/>
                    <a:pt x="12"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7"/>
            <p:cNvSpPr/>
            <p:nvPr/>
          </p:nvSpPr>
          <p:spPr>
            <a:xfrm>
              <a:off x="718196" y="1692718"/>
              <a:ext cx="81487" cy="63643"/>
            </a:xfrm>
            <a:custGeom>
              <a:rect b="b" l="l" r="r" t="t"/>
              <a:pathLst>
                <a:path extrusionOk="0" h="321" w="411">
                  <a:moveTo>
                    <a:pt x="12" y="0"/>
                  </a:moveTo>
                  <a:cubicBezTo>
                    <a:pt x="9" y="0"/>
                    <a:pt x="7" y="1"/>
                    <a:pt x="5" y="3"/>
                  </a:cubicBezTo>
                  <a:cubicBezTo>
                    <a:pt x="2" y="6"/>
                    <a:pt x="0" y="13"/>
                    <a:pt x="4" y="17"/>
                  </a:cubicBezTo>
                  <a:cubicBezTo>
                    <a:pt x="98" y="150"/>
                    <a:pt x="226" y="255"/>
                    <a:pt x="375" y="319"/>
                  </a:cubicBezTo>
                  <a:lnTo>
                    <a:pt x="377" y="319"/>
                  </a:lnTo>
                  <a:cubicBezTo>
                    <a:pt x="380" y="320"/>
                    <a:pt x="382" y="320"/>
                    <a:pt x="385" y="320"/>
                  </a:cubicBezTo>
                  <a:cubicBezTo>
                    <a:pt x="394" y="320"/>
                    <a:pt x="404" y="313"/>
                    <a:pt x="407" y="302"/>
                  </a:cubicBezTo>
                  <a:cubicBezTo>
                    <a:pt x="410" y="289"/>
                    <a:pt x="403" y="276"/>
                    <a:pt x="391" y="270"/>
                  </a:cubicBezTo>
                  <a:cubicBezTo>
                    <a:pt x="243" y="218"/>
                    <a:pt x="115" y="126"/>
                    <a:pt x="19" y="5"/>
                  </a:cubicBezTo>
                  <a:cubicBezTo>
                    <a:pt x="17" y="2"/>
                    <a:pt x="14" y="0"/>
                    <a:pt x="12"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7"/>
            <p:cNvSpPr/>
            <p:nvPr/>
          </p:nvSpPr>
          <p:spPr>
            <a:xfrm>
              <a:off x="812570" y="1653660"/>
              <a:ext cx="26568" cy="143940"/>
            </a:xfrm>
            <a:custGeom>
              <a:rect b="b" l="l" r="r" t="t"/>
              <a:pathLst>
                <a:path extrusionOk="0" h="726" w="134">
                  <a:moveTo>
                    <a:pt x="73" y="0"/>
                  </a:moveTo>
                  <a:cubicBezTo>
                    <a:pt x="68" y="0"/>
                    <a:pt x="64" y="5"/>
                    <a:pt x="64" y="12"/>
                  </a:cubicBezTo>
                  <a:lnTo>
                    <a:pt x="92" y="370"/>
                  </a:lnTo>
                  <a:cubicBezTo>
                    <a:pt x="99" y="427"/>
                    <a:pt x="97" y="485"/>
                    <a:pt x="87" y="542"/>
                  </a:cubicBezTo>
                  <a:cubicBezTo>
                    <a:pt x="75" y="594"/>
                    <a:pt x="49" y="643"/>
                    <a:pt x="11" y="683"/>
                  </a:cubicBezTo>
                  <a:lnTo>
                    <a:pt x="9" y="683"/>
                  </a:lnTo>
                  <a:cubicBezTo>
                    <a:pt x="0" y="693"/>
                    <a:pt x="0" y="709"/>
                    <a:pt x="9" y="719"/>
                  </a:cubicBezTo>
                  <a:cubicBezTo>
                    <a:pt x="13" y="724"/>
                    <a:pt x="19" y="726"/>
                    <a:pt x="25" y="726"/>
                  </a:cubicBezTo>
                  <a:cubicBezTo>
                    <a:pt x="31" y="726"/>
                    <a:pt x="38" y="724"/>
                    <a:pt x="42" y="719"/>
                  </a:cubicBezTo>
                  <a:cubicBezTo>
                    <a:pt x="84" y="671"/>
                    <a:pt x="111" y="613"/>
                    <a:pt x="124" y="551"/>
                  </a:cubicBezTo>
                  <a:cubicBezTo>
                    <a:pt x="134" y="490"/>
                    <a:pt x="134" y="427"/>
                    <a:pt x="124" y="367"/>
                  </a:cubicBezTo>
                  <a:lnTo>
                    <a:pt x="84" y="9"/>
                  </a:lnTo>
                  <a:cubicBezTo>
                    <a:pt x="84" y="4"/>
                    <a:pt x="78" y="0"/>
                    <a:pt x="73"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7"/>
            <p:cNvSpPr/>
            <p:nvPr/>
          </p:nvSpPr>
          <p:spPr>
            <a:xfrm>
              <a:off x="853413" y="1722061"/>
              <a:ext cx="36481" cy="163569"/>
            </a:xfrm>
            <a:custGeom>
              <a:rect b="b" l="l" r="r" t="t"/>
              <a:pathLst>
                <a:path extrusionOk="0" h="825" w="184">
                  <a:moveTo>
                    <a:pt x="87" y="0"/>
                  </a:moveTo>
                  <a:cubicBezTo>
                    <a:pt x="86" y="0"/>
                    <a:pt x="85" y="0"/>
                    <a:pt x="84" y="1"/>
                  </a:cubicBezTo>
                  <a:cubicBezTo>
                    <a:pt x="81" y="1"/>
                    <a:pt x="77" y="6"/>
                    <a:pt x="79" y="9"/>
                  </a:cubicBezTo>
                  <a:cubicBezTo>
                    <a:pt x="98" y="77"/>
                    <a:pt x="117" y="145"/>
                    <a:pt x="129" y="213"/>
                  </a:cubicBezTo>
                  <a:cubicBezTo>
                    <a:pt x="145" y="280"/>
                    <a:pt x="152" y="350"/>
                    <a:pt x="152" y="418"/>
                  </a:cubicBezTo>
                  <a:cubicBezTo>
                    <a:pt x="150" y="485"/>
                    <a:pt x="138" y="553"/>
                    <a:pt x="114" y="617"/>
                  </a:cubicBezTo>
                  <a:cubicBezTo>
                    <a:pt x="89" y="678"/>
                    <a:pt x="55" y="734"/>
                    <a:pt x="10" y="782"/>
                  </a:cubicBezTo>
                  <a:cubicBezTo>
                    <a:pt x="1" y="793"/>
                    <a:pt x="1" y="807"/>
                    <a:pt x="10" y="817"/>
                  </a:cubicBezTo>
                  <a:cubicBezTo>
                    <a:pt x="14" y="822"/>
                    <a:pt x="20" y="825"/>
                    <a:pt x="26" y="825"/>
                  </a:cubicBezTo>
                  <a:cubicBezTo>
                    <a:pt x="32" y="825"/>
                    <a:pt x="38" y="822"/>
                    <a:pt x="43" y="817"/>
                  </a:cubicBezTo>
                  <a:cubicBezTo>
                    <a:pt x="89" y="763"/>
                    <a:pt x="124" y="701"/>
                    <a:pt x="149" y="633"/>
                  </a:cubicBezTo>
                  <a:cubicBezTo>
                    <a:pt x="171" y="563"/>
                    <a:pt x="183" y="491"/>
                    <a:pt x="182" y="419"/>
                  </a:cubicBezTo>
                  <a:cubicBezTo>
                    <a:pt x="180" y="346"/>
                    <a:pt x="169" y="277"/>
                    <a:pt x="152" y="207"/>
                  </a:cubicBezTo>
                  <a:cubicBezTo>
                    <a:pt x="135" y="138"/>
                    <a:pt x="114" y="72"/>
                    <a:pt x="93" y="4"/>
                  </a:cubicBezTo>
                  <a:cubicBezTo>
                    <a:pt x="92" y="2"/>
                    <a:pt x="89" y="0"/>
                    <a:pt x="87"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7"/>
            <p:cNvSpPr/>
            <p:nvPr/>
          </p:nvSpPr>
          <p:spPr>
            <a:xfrm>
              <a:off x="850042" y="1673090"/>
              <a:ext cx="160595" cy="276976"/>
            </a:xfrm>
            <a:custGeom>
              <a:rect b="b" l="l" r="r" t="t"/>
              <a:pathLst>
                <a:path extrusionOk="0" h="1397" w="810">
                  <a:moveTo>
                    <a:pt x="354" y="0"/>
                  </a:moveTo>
                  <a:cubicBezTo>
                    <a:pt x="343" y="0"/>
                    <a:pt x="331" y="2"/>
                    <a:pt x="320" y="5"/>
                  </a:cubicBezTo>
                  <a:cubicBezTo>
                    <a:pt x="166" y="43"/>
                    <a:pt x="56" y="343"/>
                    <a:pt x="25" y="515"/>
                  </a:cubicBezTo>
                  <a:cubicBezTo>
                    <a:pt x="1" y="645"/>
                    <a:pt x="27" y="779"/>
                    <a:pt x="60" y="906"/>
                  </a:cubicBezTo>
                  <a:cubicBezTo>
                    <a:pt x="84" y="1003"/>
                    <a:pt x="113" y="1102"/>
                    <a:pt x="164" y="1186"/>
                  </a:cubicBezTo>
                  <a:cubicBezTo>
                    <a:pt x="214" y="1269"/>
                    <a:pt x="299" y="1347"/>
                    <a:pt x="388" y="1365"/>
                  </a:cubicBezTo>
                  <a:lnTo>
                    <a:pt x="390" y="1368"/>
                  </a:lnTo>
                  <a:cubicBezTo>
                    <a:pt x="421" y="1387"/>
                    <a:pt x="460" y="1396"/>
                    <a:pt x="500" y="1396"/>
                  </a:cubicBezTo>
                  <a:cubicBezTo>
                    <a:pt x="609" y="1396"/>
                    <a:pt x="732" y="1331"/>
                    <a:pt x="773" y="1229"/>
                  </a:cubicBezTo>
                  <a:cubicBezTo>
                    <a:pt x="810" y="1142"/>
                    <a:pt x="805" y="1041"/>
                    <a:pt x="800" y="946"/>
                  </a:cubicBezTo>
                  <a:cubicBezTo>
                    <a:pt x="793" y="845"/>
                    <a:pt x="787" y="741"/>
                    <a:pt x="780" y="642"/>
                  </a:cubicBezTo>
                  <a:cubicBezTo>
                    <a:pt x="775" y="545"/>
                    <a:pt x="768" y="444"/>
                    <a:pt x="730" y="357"/>
                  </a:cubicBezTo>
                  <a:cubicBezTo>
                    <a:pt x="666" y="212"/>
                    <a:pt x="500" y="0"/>
                    <a:pt x="354"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7"/>
            <p:cNvSpPr/>
            <p:nvPr/>
          </p:nvSpPr>
          <p:spPr>
            <a:xfrm>
              <a:off x="933115" y="1754775"/>
              <a:ext cx="64436" cy="336059"/>
            </a:xfrm>
            <a:custGeom>
              <a:rect b="b" l="l" r="r" t="t"/>
              <a:pathLst>
                <a:path extrusionOk="0" h="1695" w="325">
                  <a:moveTo>
                    <a:pt x="5" y="1"/>
                  </a:moveTo>
                  <a:cubicBezTo>
                    <a:pt x="2" y="2"/>
                    <a:pt x="0" y="4"/>
                    <a:pt x="0" y="8"/>
                  </a:cubicBezTo>
                  <a:cubicBezTo>
                    <a:pt x="12" y="150"/>
                    <a:pt x="16" y="293"/>
                    <a:pt x="26" y="435"/>
                  </a:cubicBezTo>
                  <a:cubicBezTo>
                    <a:pt x="31" y="506"/>
                    <a:pt x="38" y="577"/>
                    <a:pt x="47" y="649"/>
                  </a:cubicBezTo>
                  <a:cubicBezTo>
                    <a:pt x="57" y="720"/>
                    <a:pt x="70" y="789"/>
                    <a:pt x="85" y="859"/>
                  </a:cubicBezTo>
                  <a:cubicBezTo>
                    <a:pt x="115" y="998"/>
                    <a:pt x="153" y="1135"/>
                    <a:pt x="189" y="1270"/>
                  </a:cubicBezTo>
                  <a:cubicBezTo>
                    <a:pt x="207" y="1338"/>
                    <a:pt x="226" y="1406"/>
                    <a:pt x="243" y="1474"/>
                  </a:cubicBezTo>
                  <a:cubicBezTo>
                    <a:pt x="261" y="1543"/>
                    <a:pt x="276" y="1611"/>
                    <a:pt x="290" y="1680"/>
                  </a:cubicBezTo>
                  <a:cubicBezTo>
                    <a:pt x="292" y="1688"/>
                    <a:pt x="299" y="1695"/>
                    <a:pt x="307" y="1695"/>
                  </a:cubicBezTo>
                  <a:cubicBezTo>
                    <a:pt x="308" y="1695"/>
                    <a:pt x="308" y="1694"/>
                    <a:pt x="309" y="1694"/>
                  </a:cubicBezTo>
                  <a:cubicBezTo>
                    <a:pt x="320" y="1691"/>
                    <a:pt x="325" y="1682"/>
                    <a:pt x="323" y="1672"/>
                  </a:cubicBezTo>
                  <a:cubicBezTo>
                    <a:pt x="311" y="1602"/>
                    <a:pt x="295" y="1533"/>
                    <a:pt x="280" y="1463"/>
                  </a:cubicBezTo>
                  <a:cubicBezTo>
                    <a:pt x="264" y="1394"/>
                    <a:pt x="245" y="1326"/>
                    <a:pt x="228" y="1258"/>
                  </a:cubicBezTo>
                  <a:cubicBezTo>
                    <a:pt x="191" y="1121"/>
                    <a:pt x="155" y="986"/>
                    <a:pt x="123" y="848"/>
                  </a:cubicBezTo>
                  <a:cubicBezTo>
                    <a:pt x="108" y="781"/>
                    <a:pt x="96" y="711"/>
                    <a:pt x="85" y="642"/>
                  </a:cubicBezTo>
                  <a:cubicBezTo>
                    <a:pt x="75" y="572"/>
                    <a:pt x="68" y="501"/>
                    <a:pt x="63" y="431"/>
                  </a:cubicBezTo>
                  <a:cubicBezTo>
                    <a:pt x="52" y="289"/>
                    <a:pt x="37" y="147"/>
                    <a:pt x="12" y="6"/>
                  </a:cubicBezTo>
                  <a:cubicBezTo>
                    <a:pt x="12" y="2"/>
                    <a:pt x="9" y="1"/>
                    <a:pt x="5"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7"/>
            <p:cNvSpPr/>
            <p:nvPr/>
          </p:nvSpPr>
          <p:spPr>
            <a:xfrm>
              <a:off x="884738" y="1852123"/>
              <a:ext cx="74349" cy="90211"/>
            </a:xfrm>
            <a:custGeom>
              <a:rect b="b" l="l" r="r" t="t"/>
              <a:pathLst>
                <a:path extrusionOk="0" h="455" w="375">
                  <a:moveTo>
                    <a:pt x="11" y="1"/>
                  </a:moveTo>
                  <a:cubicBezTo>
                    <a:pt x="10" y="1"/>
                    <a:pt x="9" y="1"/>
                    <a:pt x="8" y="1"/>
                  </a:cubicBezTo>
                  <a:cubicBezTo>
                    <a:pt x="4" y="1"/>
                    <a:pt x="1" y="6"/>
                    <a:pt x="3" y="12"/>
                  </a:cubicBezTo>
                  <a:cubicBezTo>
                    <a:pt x="13" y="62"/>
                    <a:pt x="25" y="114"/>
                    <a:pt x="39" y="165"/>
                  </a:cubicBezTo>
                  <a:cubicBezTo>
                    <a:pt x="55" y="217"/>
                    <a:pt x="76" y="265"/>
                    <a:pt x="103" y="310"/>
                  </a:cubicBezTo>
                  <a:cubicBezTo>
                    <a:pt x="129" y="354"/>
                    <a:pt x="168" y="392"/>
                    <a:pt x="213" y="418"/>
                  </a:cubicBezTo>
                  <a:cubicBezTo>
                    <a:pt x="254" y="443"/>
                    <a:pt x="300" y="455"/>
                    <a:pt x="348" y="455"/>
                  </a:cubicBezTo>
                  <a:cubicBezTo>
                    <a:pt x="351" y="455"/>
                    <a:pt x="354" y="455"/>
                    <a:pt x="357" y="455"/>
                  </a:cubicBezTo>
                  <a:lnTo>
                    <a:pt x="359" y="455"/>
                  </a:lnTo>
                  <a:cubicBezTo>
                    <a:pt x="367" y="453"/>
                    <a:pt x="374" y="444"/>
                    <a:pt x="374" y="434"/>
                  </a:cubicBezTo>
                  <a:cubicBezTo>
                    <a:pt x="374" y="425"/>
                    <a:pt x="366" y="416"/>
                    <a:pt x="357" y="416"/>
                  </a:cubicBezTo>
                  <a:cubicBezTo>
                    <a:pt x="351" y="417"/>
                    <a:pt x="346" y="417"/>
                    <a:pt x="340" y="417"/>
                  </a:cubicBezTo>
                  <a:cubicBezTo>
                    <a:pt x="300" y="417"/>
                    <a:pt x="262" y="407"/>
                    <a:pt x="227" y="389"/>
                  </a:cubicBezTo>
                  <a:cubicBezTo>
                    <a:pt x="185" y="366"/>
                    <a:pt x="149" y="333"/>
                    <a:pt x="124" y="293"/>
                  </a:cubicBezTo>
                  <a:cubicBezTo>
                    <a:pt x="95" y="251"/>
                    <a:pt x="74" y="206"/>
                    <a:pt x="58" y="158"/>
                  </a:cubicBezTo>
                  <a:cubicBezTo>
                    <a:pt x="43" y="109"/>
                    <a:pt x="30" y="57"/>
                    <a:pt x="18" y="6"/>
                  </a:cubicBezTo>
                  <a:cubicBezTo>
                    <a:pt x="17" y="4"/>
                    <a:pt x="14" y="1"/>
                    <a:pt x="11"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7"/>
            <p:cNvSpPr/>
            <p:nvPr/>
          </p:nvSpPr>
          <p:spPr>
            <a:xfrm>
              <a:off x="883549" y="1782334"/>
              <a:ext cx="64238" cy="94374"/>
            </a:xfrm>
            <a:custGeom>
              <a:rect b="b" l="l" r="r" t="t"/>
              <a:pathLst>
                <a:path extrusionOk="0" h="476" w="324">
                  <a:moveTo>
                    <a:pt x="7" y="0"/>
                  </a:moveTo>
                  <a:cubicBezTo>
                    <a:pt x="6" y="0"/>
                    <a:pt x="6" y="0"/>
                    <a:pt x="5" y="1"/>
                  </a:cubicBezTo>
                  <a:cubicBezTo>
                    <a:pt x="2" y="1"/>
                    <a:pt x="0" y="4"/>
                    <a:pt x="0" y="8"/>
                  </a:cubicBezTo>
                  <a:cubicBezTo>
                    <a:pt x="5" y="34"/>
                    <a:pt x="14" y="56"/>
                    <a:pt x="28" y="79"/>
                  </a:cubicBezTo>
                  <a:cubicBezTo>
                    <a:pt x="40" y="98"/>
                    <a:pt x="54" y="117"/>
                    <a:pt x="69" y="134"/>
                  </a:cubicBezTo>
                  <a:cubicBezTo>
                    <a:pt x="99" y="171"/>
                    <a:pt x="129" y="207"/>
                    <a:pt x="139" y="251"/>
                  </a:cubicBezTo>
                  <a:cubicBezTo>
                    <a:pt x="144" y="272"/>
                    <a:pt x="144" y="296"/>
                    <a:pt x="148" y="322"/>
                  </a:cubicBezTo>
                  <a:cubicBezTo>
                    <a:pt x="153" y="348"/>
                    <a:pt x="163" y="374"/>
                    <a:pt x="181" y="393"/>
                  </a:cubicBezTo>
                  <a:cubicBezTo>
                    <a:pt x="196" y="412"/>
                    <a:pt x="214" y="430"/>
                    <a:pt x="234" y="442"/>
                  </a:cubicBezTo>
                  <a:cubicBezTo>
                    <a:pt x="255" y="454"/>
                    <a:pt x="274" y="464"/>
                    <a:pt x="295" y="473"/>
                  </a:cubicBezTo>
                  <a:lnTo>
                    <a:pt x="299" y="475"/>
                  </a:lnTo>
                  <a:cubicBezTo>
                    <a:pt x="300" y="475"/>
                    <a:pt x="302" y="475"/>
                    <a:pt x="303" y="475"/>
                  </a:cubicBezTo>
                  <a:cubicBezTo>
                    <a:pt x="311" y="475"/>
                    <a:pt x="318" y="471"/>
                    <a:pt x="320" y="463"/>
                  </a:cubicBezTo>
                  <a:cubicBezTo>
                    <a:pt x="323" y="454"/>
                    <a:pt x="320" y="444"/>
                    <a:pt x="311" y="438"/>
                  </a:cubicBezTo>
                  <a:cubicBezTo>
                    <a:pt x="269" y="424"/>
                    <a:pt x="233" y="402"/>
                    <a:pt x="201" y="372"/>
                  </a:cubicBezTo>
                  <a:cubicBezTo>
                    <a:pt x="188" y="357"/>
                    <a:pt x="179" y="336"/>
                    <a:pt x="174" y="315"/>
                  </a:cubicBezTo>
                  <a:cubicBezTo>
                    <a:pt x="168" y="294"/>
                    <a:pt x="168" y="268"/>
                    <a:pt x="162" y="244"/>
                  </a:cubicBezTo>
                  <a:cubicBezTo>
                    <a:pt x="155" y="220"/>
                    <a:pt x="144" y="195"/>
                    <a:pt x="129" y="176"/>
                  </a:cubicBezTo>
                  <a:cubicBezTo>
                    <a:pt x="115" y="157"/>
                    <a:pt x="99" y="138"/>
                    <a:pt x="83" y="121"/>
                  </a:cubicBezTo>
                  <a:cubicBezTo>
                    <a:pt x="68" y="105"/>
                    <a:pt x="54" y="86"/>
                    <a:pt x="40" y="68"/>
                  </a:cubicBezTo>
                  <a:cubicBezTo>
                    <a:pt x="26" y="49"/>
                    <a:pt x="17" y="28"/>
                    <a:pt x="14" y="6"/>
                  </a:cubicBezTo>
                  <a:cubicBezTo>
                    <a:pt x="12" y="3"/>
                    <a:pt x="10" y="0"/>
                    <a:pt x="7"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7"/>
            <p:cNvSpPr/>
            <p:nvPr/>
          </p:nvSpPr>
          <p:spPr>
            <a:xfrm>
              <a:off x="899013" y="1736138"/>
              <a:ext cx="42230" cy="65229"/>
            </a:xfrm>
            <a:custGeom>
              <a:rect b="b" l="l" r="r" t="t"/>
              <a:pathLst>
                <a:path extrusionOk="0" h="329" w="213">
                  <a:moveTo>
                    <a:pt x="10" y="0"/>
                  </a:moveTo>
                  <a:cubicBezTo>
                    <a:pt x="9" y="0"/>
                    <a:pt x="8" y="1"/>
                    <a:pt x="7" y="1"/>
                  </a:cubicBezTo>
                  <a:cubicBezTo>
                    <a:pt x="2" y="3"/>
                    <a:pt x="0" y="6"/>
                    <a:pt x="2" y="11"/>
                  </a:cubicBezTo>
                  <a:cubicBezTo>
                    <a:pt x="33" y="129"/>
                    <a:pt x="96" y="237"/>
                    <a:pt x="183" y="324"/>
                  </a:cubicBezTo>
                  <a:lnTo>
                    <a:pt x="184" y="324"/>
                  </a:lnTo>
                  <a:cubicBezTo>
                    <a:pt x="187" y="327"/>
                    <a:pt x="191" y="328"/>
                    <a:pt x="194" y="328"/>
                  </a:cubicBezTo>
                  <a:cubicBezTo>
                    <a:pt x="199" y="328"/>
                    <a:pt x="204" y="326"/>
                    <a:pt x="207" y="321"/>
                  </a:cubicBezTo>
                  <a:cubicBezTo>
                    <a:pt x="212" y="312"/>
                    <a:pt x="212" y="301"/>
                    <a:pt x="205" y="294"/>
                  </a:cubicBezTo>
                  <a:cubicBezTo>
                    <a:pt x="117" y="216"/>
                    <a:pt x="51" y="117"/>
                    <a:pt x="16" y="6"/>
                  </a:cubicBezTo>
                  <a:cubicBezTo>
                    <a:pt x="14" y="2"/>
                    <a:pt x="12" y="0"/>
                    <a:pt x="10"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7"/>
            <p:cNvSpPr/>
            <p:nvPr/>
          </p:nvSpPr>
          <p:spPr>
            <a:xfrm>
              <a:off x="939658" y="1738716"/>
              <a:ext cx="44213" cy="97745"/>
            </a:xfrm>
            <a:custGeom>
              <a:rect b="b" l="l" r="r" t="t"/>
              <a:pathLst>
                <a:path extrusionOk="0" h="493" w="223">
                  <a:moveTo>
                    <a:pt x="217" y="0"/>
                  </a:moveTo>
                  <a:cubicBezTo>
                    <a:pt x="214" y="0"/>
                    <a:pt x="209" y="2"/>
                    <a:pt x="209" y="5"/>
                  </a:cubicBezTo>
                  <a:lnTo>
                    <a:pt x="143" y="262"/>
                  </a:lnTo>
                  <a:cubicBezTo>
                    <a:pt x="134" y="302"/>
                    <a:pt x="120" y="342"/>
                    <a:pt x="99" y="380"/>
                  </a:cubicBezTo>
                  <a:cubicBezTo>
                    <a:pt x="78" y="413"/>
                    <a:pt x="49" y="440"/>
                    <a:pt x="14" y="457"/>
                  </a:cubicBezTo>
                  <a:lnTo>
                    <a:pt x="12" y="457"/>
                  </a:lnTo>
                  <a:cubicBezTo>
                    <a:pt x="4" y="462"/>
                    <a:pt x="0" y="473"/>
                    <a:pt x="5" y="481"/>
                  </a:cubicBezTo>
                  <a:cubicBezTo>
                    <a:pt x="7" y="488"/>
                    <a:pt x="13" y="493"/>
                    <a:pt x="20" y="493"/>
                  </a:cubicBezTo>
                  <a:cubicBezTo>
                    <a:pt x="22" y="493"/>
                    <a:pt x="24" y="492"/>
                    <a:pt x="26" y="492"/>
                  </a:cubicBezTo>
                  <a:cubicBezTo>
                    <a:pt x="66" y="469"/>
                    <a:pt x="99" y="436"/>
                    <a:pt x="122" y="398"/>
                  </a:cubicBezTo>
                  <a:cubicBezTo>
                    <a:pt x="143" y="356"/>
                    <a:pt x="156" y="313"/>
                    <a:pt x="165" y="268"/>
                  </a:cubicBezTo>
                  <a:lnTo>
                    <a:pt x="222" y="11"/>
                  </a:lnTo>
                  <a:cubicBezTo>
                    <a:pt x="222" y="5"/>
                    <a:pt x="221" y="2"/>
                    <a:pt x="217"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7"/>
            <p:cNvSpPr/>
            <p:nvPr/>
          </p:nvSpPr>
          <p:spPr>
            <a:xfrm>
              <a:off x="946399" y="1798195"/>
              <a:ext cx="50359" cy="110235"/>
            </a:xfrm>
            <a:custGeom>
              <a:rect b="b" l="l" r="r" t="t"/>
              <a:pathLst>
                <a:path extrusionOk="0" h="556" w="254">
                  <a:moveTo>
                    <a:pt x="248" y="0"/>
                  </a:moveTo>
                  <a:cubicBezTo>
                    <a:pt x="246" y="0"/>
                    <a:pt x="243" y="1"/>
                    <a:pt x="244" y="4"/>
                  </a:cubicBezTo>
                  <a:cubicBezTo>
                    <a:pt x="241" y="56"/>
                    <a:pt x="237" y="108"/>
                    <a:pt x="230" y="159"/>
                  </a:cubicBezTo>
                  <a:cubicBezTo>
                    <a:pt x="223" y="211"/>
                    <a:pt x="213" y="259"/>
                    <a:pt x="195" y="308"/>
                  </a:cubicBezTo>
                  <a:cubicBezTo>
                    <a:pt x="180" y="355"/>
                    <a:pt x="155" y="397"/>
                    <a:pt x="122" y="435"/>
                  </a:cubicBezTo>
                  <a:cubicBezTo>
                    <a:pt x="93" y="471"/>
                    <a:pt x="56" y="501"/>
                    <a:pt x="15" y="522"/>
                  </a:cubicBezTo>
                  <a:lnTo>
                    <a:pt x="13" y="522"/>
                  </a:lnTo>
                  <a:cubicBezTo>
                    <a:pt x="4" y="527"/>
                    <a:pt x="1" y="537"/>
                    <a:pt x="6" y="546"/>
                  </a:cubicBezTo>
                  <a:cubicBezTo>
                    <a:pt x="9" y="552"/>
                    <a:pt x="14" y="556"/>
                    <a:pt x="20" y="556"/>
                  </a:cubicBezTo>
                  <a:cubicBezTo>
                    <a:pt x="22" y="556"/>
                    <a:pt x="25" y="556"/>
                    <a:pt x="27" y="555"/>
                  </a:cubicBezTo>
                  <a:cubicBezTo>
                    <a:pt x="72" y="529"/>
                    <a:pt x="112" y="496"/>
                    <a:pt x="143" y="456"/>
                  </a:cubicBezTo>
                  <a:cubicBezTo>
                    <a:pt x="176" y="414"/>
                    <a:pt x="201" y="367"/>
                    <a:pt x="216" y="317"/>
                  </a:cubicBezTo>
                  <a:cubicBezTo>
                    <a:pt x="232" y="266"/>
                    <a:pt x="241" y="214"/>
                    <a:pt x="246" y="160"/>
                  </a:cubicBezTo>
                  <a:cubicBezTo>
                    <a:pt x="251" y="108"/>
                    <a:pt x="253" y="56"/>
                    <a:pt x="253" y="4"/>
                  </a:cubicBezTo>
                  <a:cubicBezTo>
                    <a:pt x="254" y="1"/>
                    <a:pt x="251" y="0"/>
                    <a:pt x="248"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7"/>
            <p:cNvSpPr/>
            <p:nvPr/>
          </p:nvSpPr>
          <p:spPr>
            <a:xfrm>
              <a:off x="650390" y="1728802"/>
              <a:ext cx="254176" cy="270632"/>
            </a:xfrm>
            <a:custGeom>
              <a:rect b="b" l="l" r="r" t="t"/>
              <a:pathLst>
                <a:path extrusionOk="0" h="1365" w="1282">
                  <a:moveTo>
                    <a:pt x="322" y="0"/>
                  </a:moveTo>
                  <a:cubicBezTo>
                    <a:pt x="246" y="0"/>
                    <a:pt x="178" y="19"/>
                    <a:pt x="132" y="67"/>
                  </a:cubicBezTo>
                  <a:cubicBezTo>
                    <a:pt x="0" y="206"/>
                    <a:pt x="57" y="571"/>
                    <a:pt x="122" y="759"/>
                  </a:cubicBezTo>
                  <a:cubicBezTo>
                    <a:pt x="170" y="901"/>
                    <a:pt x="271" y="1014"/>
                    <a:pt x="374" y="1115"/>
                  </a:cubicBezTo>
                  <a:cubicBezTo>
                    <a:pt x="453" y="1195"/>
                    <a:pt x="537" y="1269"/>
                    <a:pt x="634" y="1316"/>
                  </a:cubicBezTo>
                  <a:cubicBezTo>
                    <a:pt x="694" y="1345"/>
                    <a:pt x="766" y="1364"/>
                    <a:pt x="835" y="1364"/>
                  </a:cubicBezTo>
                  <a:cubicBezTo>
                    <a:pt x="878" y="1364"/>
                    <a:pt x="919" y="1357"/>
                    <a:pt x="957" y="1341"/>
                  </a:cubicBezTo>
                  <a:lnTo>
                    <a:pt x="959" y="1344"/>
                  </a:lnTo>
                  <a:cubicBezTo>
                    <a:pt x="1115" y="1334"/>
                    <a:pt x="1282" y="1127"/>
                    <a:pt x="1263" y="953"/>
                  </a:cubicBezTo>
                  <a:cubicBezTo>
                    <a:pt x="1252" y="844"/>
                    <a:pt x="1192" y="750"/>
                    <a:pt x="1133" y="661"/>
                  </a:cubicBezTo>
                  <a:lnTo>
                    <a:pt x="945" y="380"/>
                  </a:lnTo>
                  <a:cubicBezTo>
                    <a:pt x="884" y="288"/>
                    <a:pt x="822" y="196"/>
                    <a:pt x="735" y="137"/>
                  </a:cubicBezTo>
                  <a:cubicBezTo>
                    <a:pt x="634" y="68"/>
                    <a:pt x="464" y="0"/>
                    <a:pt x="322"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7"/>
            <p:cNvSpPr/>
            <p:nvPr/>
          </p:nvSpPr>
          <p:spPr>
            <a:xfrm>
              <a:off x="741988" y="1806919"/>
              <a:ext cx="249021" cy="286493"/>
            </a:xfrm>
            <a:custGeom>
              <a:rect b="b" l="l" r="r" t="t"/>
              <a:pathLst>
                <a:path extrusionOk="0" h="1445" w="1256">
                  <a:moveTo>
                    <a:pt x="9" y="0"/>
                  </a:moveTo>
                  <a:cubicBezTo>
                    <a:pt x="7" y="0"/>
                    <a:pt x="6" y="1"/>
                    <a:pt x="5" y="2"/>
                  </a:cubicBezTo>
                  <a:cubicBezTo>
                    <a:pt x="2" y="5"/>
                    <a:pt x="0" y="9"/>
                    <a:pt x="4" y="12"/>
                  </a:cubicBezTo>
                  <a:cubicBezTo>
                    <a:pt x="94" y="142"/>
                    <a:pt x="177" y="276"/>
                    <a:pt x="266" y="408"/>
                  </a:cubicBezTo>
                  <a:cubicBezTo>
                    <a:pt x="311" y="474"/>
                    <a:pt x="356" y="538"/>
                    <a:pt x="407" y="601"/>
                  </a:cubicBezTo>
                  <a:cubicBezTo>
                    <a:pt x="455" y="664"/>
                    <a:pt x="507" y="724"/>
                    <a:pt x="561" y="780"/>
                  </a:cubicBezTo>
                  <a:cubicBezTo>
                    <a:pt x="667" y="896"/>
                    <a:pt x="782" y="1002"/>
                    <a:pt x="893" y="1110"/>
                  </a:cubicBezTo>
                  <a:cubicBezTo>
                    <a:pt x="948" y="1164"/>
                    <a:pt x="1004" y="1218"/>
                    <a:pt x="1060" y="1271"/>
                  </a:cubicBezTo>
                  <a:cubicBezTo>
                    <a:pt x="1115" y="1325"/>
                    <a:pt x="1169" y="1381"/>
                    <a:pt x="1221" y="1438"/>
                  </a:cubicBezTo>
                  <a:cubicBezTo>
                    <a:pt x="1225" y="1443"/>
                    <a:pt x="1229" y="1445"/>
                    <a:pt x="1234" y="1445"/>
                  </a:cubicBezTo>
                  <a:cubicBezTo>
                    <a:pt x="1239" y="1445"/>
                    <a:pt x="1245" y="1443"/>
                    <a:pt x="1249" y="1438"/>
                  </a:cubicBezTo>
                  <a:cubicBezTo>
                    <a:pt x="1256" y="1429"/>
                    <a:pt x="1256" y="1417"/>
                    <a:pt x="1249" y="1409"/>
                  </a:cubicBezTo>
                  <a:cubicBezTo>
                    <a:pt x="1197" y="1348"/>
                    <a:pt x="1143" y="1291"/>
                    <a:pt x="1087" y="1235"/>
                  </a:cubicBezTo>
                  <a:cubicBezTo>
                    <a:pt x="1034" y="1179"/>
                    <a:pt x="978" y="1126"/>
                    <a:pt x="922" y="1070"/>
                  </a:cubicBezTo>
                  <a:cubicBezTo>
                    <a:pt x="811" y="962"/>
                    <a:pt x="698" y="855"/>
                    <a:pt x="591" y="743"/>
                  </a:cubicBezTo>
                  <a:cubicBezTo>
                    <a:pt x="539" y="688"/>
                    <a:pt x="486" y="629"/>
                    <a:pt x="438" y="568"/>
                  </a:cubicBezTo>
                  <a:cubicBezTo>
                    <a:pt x="389" y="507"/>
                    <a:pt x="344" y="445"/>
                    <a:pt x="297" y="380"/>
                  </a:cubicBezTo>
                  <a:cubicBezTo>
                    <a:pt x="209" y="252"/>
                    <a:pt x="116" y="120"/>
                    <a:pt x="12" y="2"/>
                  </a:cubicBezTo>
                  <a:cubicBezTo>
                    <a:pt x="11" y="1"/>
                    <a:pt x="10" y="0"/>
                    <a:pt x="9"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7"/>
            <p:cNvSpPr/>
            <p:nvPr/>
          </p:nvSpPr>
          <p:spPr>
            <a:xfrm>
              <a:off x="748134" y="1932618"/>
              <a:ext cx="122131" cy="54126"/>
            </a:xfrm>
            <a:custGeom>
              <a:rect b="b" l="l" r="r" t="t"/>
              <a:pathLst>
                <a:path extrusionOk="0" h="273" w="616">
                  <a:moveTo>
                    <a:pt x="11" y="1"/>
                  </a:moveTo>
                  <a:cubicBezTo>
                    <a:pt x="8" y="1"/>
                    <a:pt x="6" y="2"/>
                    <a:pt x="4" y="3"/>
                  </a:cubicBezTo>
                  <a:cubicBezTo>
                    <a:pt x="0" y="7"/>
                    <a:pt x="0" y="14"/>
                    <a:pt x="4" y="17"/>
                  </a:cubicBezTo>
                  <a:cubicBezTo>
                    <a:pt x="44" y="61"/>
                    <a:pt x="84" y="102"/>
                    <a:pt x="127" y="142"/>
                  </a:cubicBezTo>
                  <a:cubicBezTo>
                    <a:pt x="169" y="182"/>
                    <a:pt x="217" y="215"/>
                    <a:pt x="270" y="240"/>
                  </a:cubicBezTo>
                  <a:cubicBezTo>
                    <a:pt x="315" y="262"/>
                    <a:pt x="364" y="273"/>
                    <a:pt x="413" y="273"/>
                  </a:cubicBezTo>
                  <a:cubicBezTo>
                    <a:pt x="480" y="273"/>
                    <a:pt x="547" y="252"/>
                    <a:pt x="603" y="212"/>
                  </a:cubicBezTo>
                  <a:lnTo>
                    <a:pt x="603" y="210"/>
                  </a:lnTo>
                  <a:cubicBezTo>
                    <a:pt x="614" y="203"/>
                    <a:pt x="615" y="191"/>
                    <a:pt x="608" y="181"/>
                  </a:cubicBezTo>
                  <a:cubicBezTo>
                    <a:pt x="605" y="175"/>
                    <a:pt x="599" y="172"/>
                    <a:pt x="593" y="172"/>
                  </a:cubicBezTo>
                  <a:cubicBezTo>
                    <a:pt x="589" y="172"/>
                    <a:pt x="585" y="173"/>
                    <a:pt x="582" y="175"/>
                  </a:cubicBezTo>
                  <a:cubicBezTo>
                    <a:pt x="529" y="216"/>
                    <a:pt x="465" y="237"/>
                    <a:pt x="400" y="237"/>
                  </a:cubicBezTo>
                  <a:cubicBezTo>
                    <a:pt x="360" y="237"/>
                    <a:pt x="319" y="229"/>
                    <a:pt x="280" y="212"/>
                  </a:cubicBezTo>
                  <a:cubicBezTo>
                    <a:pt x="230" y="189"/>
                    <a:pt x="183" y="158"/>
                    <a:pt x="141" y="122"/>
                  </a:cubicBezTo>
                  <a:cubicBezTo>
                    <a:pt x="98" y="85"/>
                    <a:pt x="58" y="45"/>
                    <a:pt x="18" y="3"/>
                  </a:cubicBezTo>
                  <a:cubicBezTo>
                    <a:pt x="16" y="2"/>
                    <a:pt x="13" y="1"/>
                    <a:pt x="11"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7"/>
            <p:cNvSpPr/>
            <p:nvPr/>
          </p:nvSpPr>
          <p:spPr>
            <a:xfrm>
              <a:off x="707490" y="1866200"/>
              <a:ext cx="114201" cy="55118"/>
            </a:xfrm>
            <a:custGeom>
              <a:rect b="b" l="l" r="r" t="t"/>
              <a:pathLst>
                <a:path extrusionOk="0" h="278" w="576">
                  <a:moveTo>
                    <a:pt x="9" y="0"/>
                  </a:moveTo>
                  <a:cubicBezTo>
                    <a:pt x="7" y="0"/>
                    <a:pt x="6" y="1"/>
                    <a:pt x="4" y="1"/>
                  </a:cubicBezTo>
                  <a:cubicBezTo>
                    <a:pt x="0" y="5"/>
                    <a:pt x="0" y="10"/>
                    <a:pt x="4" y="14"/>
                  </a:cubicBezTo>
                  <a:cubicBezTo>
                    <a:pt x="21" y="34"/>
                    <a:pt x="44" y="52"/>
                    <a:pt x="70" y="64"/>
                  </a:cubicBezTo>
                  <a:cubicBezTo>
                    <a:pt x="92" y="74"/>
                    <a:pt x="119" y="83"/>
                    <a:pt x="143" y="90"/>
                  </a:cubicBezTo>
                  <a:cubicBezTo>
                    <a:pt x="191" y="106"/>
                    <a:pt x="242" y="120"/>
                    <a:pt x="277" y="156"/>
                  </a:cubicBezTo>
                  <a:cubicBezTo>
                    <a:pt x="292" y="173"/>
                    <a:pt x="306" y="198"/>
                    <a:pt x="325" y="219"/>
                  </a:cubicBezTo>
                  <a:cubicBezTo>
                    <a:pt x="344" y="241"/>
                    <a:pt x="369" y="259"/>
                    <a:pt x="396" y="267"/>
                  </a:cubicBezTo>
                  <a:cubicBezTo>
                    <a:pt x="422" y="276"/>
                    <a:pt x="450" y="278"/>
                    <a:pt x="478" y="278"/>
                  </a:cubicBezTo>
                  <a:cubicBezTo>
                    <a:pt x="504" y="276"/>
                    <a:pt x="530" y="272"/>
                    <a:pt x="556" y="267"/>
                  </a:cubicBezTo>
                  <a:lnTo>
                    <a:pt x="558" y="267"/>
                  </a:lnTo>
                  <a:cubicBezTo>
                    <a:pt x="568" y="264"/>
                    <a:pt x="575" y="253"/>
                    <a:pt x="572" y="243"/>
                  </a:cubicBezTo>
                  <a:cubicBezTo>
                    <a:pt x="572" y="232"/>
                    <a:pt x="563" y="225"/>
                    <a:pt x="553" y="225"/>
                  </a:cubicBezTo>
                  <a:cubicBezTo>
                    <a:pt x="552" y="225"/>
                    <a:pt x="551" y="225"/>
                    <a:pt x="549" y="226"/>
                  </a:cubicBezTo>
                  <a:cubicBezTo>
                    <a:pt x="521" y="234"/>
                    <a:pt x="493" y="238"/>
                    <a:pt x="464" y="238"/>
                  </a:cubicBezTo>
                  <a:cubicBezTo>
                    <a:pt x="444" y="238"/>
                    <a:pt x="425" y="236"/>
                    <a:pt x="405" y="233"/>
                  </a:cubicBezTo>
                  <a:cubicBezTo>
                    <a:pt x="383" y="226"/>
                    <a:pt x="362" y="213"/>
                    <a:pt x="346" y="196"/>
                  </a:cubicBezTo>
                  <a:cubicBezTo>
                    <a:pt x="330" y="177"/>
                    <a:pt x="315" y="154"/>
                    <a:pt x="294" y="134"/>
                  </a:cubicBezTo>
                  <a:cubicBezTo>
                    <a:pt x="273" y="114"/>
                    <a:pt x="249" y="101"/>
                    <a:pt x="223" y="90"/>
                  </a:cubicBezTo>
                  <a:cubicBezTo>
                    <a:pt x="198" y="81"/>
                    <a:pt x="174" y="74"/>
                    <a:pt x="148" y="69"/>
                  </a:cubicBezTo>
                  <a:cubicBezTo>
                    <a:pt x="124" y="62"/>
                    <a:pt x="99" y="55"/>
                    <a:pt x="77" y="45"/>
                  </a:cubicBezTo>
                  <a:cubicBezTo>
                    <a:pt x="52" y="36"/>
                    <a:pt x="32" y="21"/>
                    <a:pt x="14" y="1"/>
                  </a:cubicBezTo>
                  <a:cubicBezTo>
                    <a:pt x="13" y="1"/>
                    <a:pt x="11" y="0"/>
                    <a:pt x="9"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7"/>
            <p:cNvSpPr/>
            <p:nvPr/>
          </p:nvSpPr>
          <p:spPr>
            <a:xfrm>
              <a:off x="780451" y="1758939"/>
              <a:ext cx="26369" cy="121536"/>
            </a:xfrm>
            <a:custGeom>
              <a:rect b="b" l="l" r="r" t="t"/>
              <a:pathLst>
                <a:path extrusionOk="0" h="613" w="133">
                  <a:moveTo>
                    <a:pt x="10" y="0"/>
                  </a:moveTo>
                  <a:cubicBezTo>
                    <a:pt x="9" y="0"/>
                    <a:pt x="9" y="0"/>
                    <a:pt x="8" y="1"/>
                  </a:cubicBezTo>
                  <a:cubicBezTo>
                    <a:pt x="4" y="2"/>
                    <a:pt x="1" y="8"/>
                    <a:pt x="2" y="13"/>
                  </a:cubicBezTo>
                  <a:lnTo>
                    <a:pt x="77" y="305"/>
                  </a:lnTo>
                  <a:cubicBezTo>
                    <a:pt x="93" y="351"/>
                    <a:pt x="100" y="398"/>
                    <a:pt x="100" y="449"/>
                  </a:cubicBezTo>
                  <a:cubicBezTo>
                    <a:pt x="98" y="494"/>
                    <a:pt x="82" y="539"/>
                    <a:pt x="58" y="579"/>
                  </a:cubicBezTo>
                  <a:cubicBezTo>
                    <a:pt x="51" y="589"/>
                    <a:pt x="53" y="602"/>
                    <a:pt x="63" y="608"/>
                  </a:cubicBezTo>
                  <a:cubicBezTo>
                    <a:pt x="66" y="611"/>
                    <a:pt x="70" y="612"/>
                    <a:pt x="74" y="612"/>
                  </a:cubicBezTo>
                  <a:cubicBezTo>
                    <a:pt x="80" y="612"/>
                    <a:pt x="86" y="609"/>
                    <a:pt x="89" y="603"/>
                  </a:cubicBezTo>
                  <a:cubicBezTo>
                    <a:pt x="117" y="556"/>
                    <a:pt x="133" y="503"/>
                    <a:pt x="133" y="449"/>
                  </a:cubicBezTo>
                  <a:cubicBezTo>
                    <a:pt x="133" y="397"/>
                    <a:pt x="122" y="344"/>
                    <a:pt x="105" y="294"/>
                  </a:cubicBezTo>
                  <a:lnTo>
                    <a:pt x="18" y="6"/>
                  </a:lnTo>
                  <a:cubicBezTo>
                    <a:pt x="17" y="3"/>
                    <a:pt x="14" y="0"/>
                    <a:pt x="10"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7"/>
            <p:cNvSpPr/>
            <p:nvPr/>
          </p:nvSpPr>
          <p:spPr>
            <a:xfrm>
              <a:off x="827044" y="1807712"/>
              <a:ext cx="32119" cy="138389"/>
            </a:xfrm>
            <a:custGeom>
              <a:rect b="b" l="l" r="r" t="t"/>
              <a:pathLst>
                <a:path extrusionOk="0" h="698" w="162">
                  <a:moveTo>
                    <a:pt x="7" y="0"/>
                  </a:moveTo>
                  <a:cubicBezTo>
                    <a:pt x="6" y="0"/>
                    <a:pt x="5" y="1"/>
                    <a:pt x="4" y="1"/>
                  </a:cubicBezTo>
                  <a:cubicBezTo>
                    <a:pt x="0" y="3"/>
                    <a:pt x="0" y="6"/>
                    <a:pt x="2" y="10"/>
                  </a:cubicBezTo>
                  <a:cubicBezTo>
                    <a:pt x="28" y="62"/>
                    <a:pt x="52" y="114"/>
                    <a:pt x="75" y="168"/>
                  </a:cubicBezTo>
                  <a:cubicBezTo>
                    <a:pt x="96" y="222"/>
                    <a:pt x="113" y="279"/>
                    <a:pt x="123" y="336"/>
                  </a:cubicBezTo>
                  <a:cubicBezTo>
                    <a:pt x="132" y="392"/>
                    <a:pt x="132" y="451"/>
                    <a:pt x="122" y="507"/>
                  </a:cubicBezTo>
                  <a:cubicBezTo>
                    <a:pt x="110" y="562"/>
                    <a:pt x="90" y="614"/>
                    <a:pt x="61" y="663"/>
                  </a:cubicBezTo>
                  <a:lnTo>
                    <a:pt x="59" y="665"/>
                  </a:lnTo>
                  <a:cubicBezTo>
                    <a:pt x="54" y="675"/>
                    <a:pt x="56" y="687"/>
                    <a:pt x="66" y="694"/>
                  </a:cubicBezTo>
                  <a:cubicBezTo>
                    <a:pt x="69" y="697"/>
                    <a:pt x="73" y="698"/>
                    <a:pt x="76" y="698"/>
                  </a:cubicBezTo>
                  <a:cubicBezTo>
                    <a:pt x="83" y="698"/>
                    <a:pt x="89" y="694"/>
                    <a:pt x="92" y="687"/>
                  </a:cubicBezTo>
                  <a:cubicBezTo>
                    <a:pt x="123" y="633"/>
                    <a:pt x="143" y="574"/>
                    <a:pt x="153" y="514"/>
                  </a:cubicBezTo>
                  <a:cubicBezTo>
                    <a:pt x="162" y="453"/>
                    <a:pt x="160" y="390"/>
                    <a:pt x="148" y="329"/>
                  </a:cubicBezTo>
                  <a:cubicBezTo>
                    <a:pt x="136" y="272"/>
                    <a:pt x="117" y="215"/>
                    <a:pt x="90" y="161"/>
                  </a:cubicBezTo>
                  <a:cubicBezTo>
                    <a:pt x="68" y="105"/>
                    <a:pt x="40" y="55"/>
                    <a:pt x="12" y="3"/>
                  </a:cubicBezTo>
                  <a:cubicBezTo>
                    <a:pt x="11" y="2"/>
                    <a:pt x="9" y="0"/>
                    <a:pt x="7"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6" name="Google Shape;1886;p27"/>
          <p:cNvSpPr txBox="1"/>
          <p:nvPr/>
        </p:nvSpPr>
        <p:spPr>
          <a:xfrm>
            <a:off x="2065925" y="1236200"/>
            <a:ext cx="2055300" cy="256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latin typeface="Fira Sans"/>
                <a:ea typeface="Fira Sans"/>
                <a:cs typeface="Fira Sans"/>
                <a:sym typeface="Fira Sans"/>
              </a:rPr>
              <a:t>We also learnt event driven programming through different types of events like Action event, Mouse Event, etc. Design of our application using GUI features like combobox, imageview, table view, etc using Scene Builder for JavaFX application.</a:t>
            </a:r>
            <a:endParaRPr sz="1300">
              <a:latin typeface="Fira Sans"/>
              <a:ea typeface="Fira Sans"/>
              <a:cs typeface="Fira Sans"/>
              <a:sym typeface="Fira Sans"/>
            </a:endParaRPr>
          </a:p>
          <a:p>
            <a:pPr indent="0" lvl="0" marL="0" rtl="0" algn="l">
              <a:spcBef>
                <a:spcPts val="0"/>
              </a:spcBef>
              <a:spcAft>
                <a:spcPts val="0"/>
              </a:spcAft>
              <a:buNone/>
            </a:pPr>
            <a:r>
              <a:t/>
            </a:r>
            <a:endParaRPr sz="1000">
              <a:latin typeface="Fira Sans"/>
              <a:ea typeface="Fira Sans"/>
              <a:cs typeface="Fira Sans"/>
              <a:sym typeface="Fira Sans"/>
            </a:endParaRPr>
          </a:p>
        </p:txBody>
      </p:sp>
      <p:sp>
        <p:nvSpPr>
          <p:cNvPr id="1887" name="Google Shape;1887;p27"/>
          <p:cNvSpPr txBox="1"/>
          <p:nvPr/>
        </p:nvSpPr>
        <p:spPr>
          <a:xfrm>
            <a:off x="220700" y="1265775"/>
            <a:ext cx="1888800" cy="340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Fira Sans"/>
                <a:ea typeface="Fira Sans"/>
                <a:cs typeface="Fira Sans"/>
                <a:sym typeface="Fira Sans"/>
              </a:rPr>
              <a:t>Learnt about various Java concepts like</a:t>
            </a:r>
            <a:endParaRPr sz="1300">
              <a:latin typeface="Fira Sans"/>
              <a:ea typeface="Fira Sans"/>
              <a:cs typeface="Fira Sans"/>
              <a:sym typeface="Fira Sans"/>
            </a:endParaRPr>
          </a:p>
          <a:p>
            <a:pPr indent="0" lvl="0" marL="0" rtl="0" algn="l">
              <a:spcBef>
                <a:spcPts val="0"/>
              </a:spcBef>
              <a:spcAft>
                <a:spcPts val="0"/>
              </a:spcAft>
              <a:buNone/>
            </a:pPr>
            <a:r>
              <a:rPr lang="en" sz="1300">
                <a:latin typeface="Fira Sans"/>
                <a:ea typeface="Fira Sans"/>
                <a:cs typeface="Fira Sans"/>
                <a:sym typeface="Fira Sans"/>
              </a:rPr>
              <a:t>Classes and objects, </a:t>
            </a:r>
            <a:r>
              <a:rPr lang="en" sz="1300">
                <a:latin typeface="Fira Sans"/>
                <a:ea typeface="Fira Sans"/>
                <a:cs typeface="Fira Sans"/>
                <a:sym typeface="Fira Sans"/>
              </a:rPr>
              <a:t>Abstract</a:t>
            </a:r>
            <a:r>
              <a:rPr lang="en" sz="1300">
                <a:latin typeface="Fira Sans"/>
                <a:ea typeface="Fira Sans"/>
                <a:cs typeface="Fira Sans"/>
                <a:sym typeface="Fira Sans"/>
              </a:rPr>
              <a:t> classes and interfaces, inheritance and polymorphism.</a:t>
            </a:r>
            <a:endParaRPr sz="1300">
              <a:latin typeface="Fira Sans"/>
              <a:ea typeface="Fira Sans"/>
              <a:cs typeface="Fira Sans"/>
              <a:sym typeface="Fira Sans"/>
            </a:endParaRPr>
          </a:p>
          <a:p>
            <a:pPr indent="0" lvl="0" marL="0" rtl="0" algn="l">
              <a:spcBef>
                <a:spcPts val="0"/>
              </a:spcBef>
              <a:spcAft>
                <a:spcPts val="0"/>
              </a:spcAft>
              <a:buNone/>
            </a:pPr>
            <a:r>
              <a:t/>
            </a:r>
            <a:endParaRPr sz="1300">
              <a:latin typeface="Fira Sans"/>
              <a:ea typeface="Fira Sans"/>
              <a:cs typeface="Fira Sans"/>
              <a:sym typeface="Fira Sans"/>
            </a:endParaRPr>
          </a:p>
          <a:p>
            <a:pPr indent="0" lvl="0" marL="0" rtl="0" algn="l">
              <a:spcBef>
                <a:spcPts val="0"/>
              </a:spcBef>
              <a:spcAft>
                <a:spcPts val="0"/>
              </a:spcAft>
              <a:buClr>
                <a:schemeClr val="dk1"/>
              </a:buClr>
              <a:buSzPts val="1100"/>
              <a:buFont typeface="Arial"/>
              <a:buNone/>
            </a:pPr>
            <a:r>
              <a:rPr lang="en" sz="1300">
                <a:solidFill>
                  <a:schemeClr val="dk1"/>
                </a:solidFill>
                <a:latin typeface="Fira Sans"/>
                <a:ea typeface="Fira Sans"/>
                <a:cs typeface="Fira Sans"/>
                <a:sym typeface="Fira Sans"/>
              </a:rPr>
              <a:t>Increased proficiency in concepts like array lists, observable lists, and Hash Sets.</a:t>
            </a:r>
            <a:endParaRPr sz="1300">
              <a:latin typeface="Fira Sans"/>
              <a:ea typeface="Fira Sans"/>
              <a:cs typeface="Fira Sans"/>
              <a:sym typeface="Fira Sans"/>
            </a:endParaRPr>
          </a:p>
          <a:p>
            <a:pPr indent="0" lvl="0" marL="0" rtl="0" algn="l">
              <a:spcBef>
                <a:spcPts val="0"/>
              </a:spcBef>
              <a:spcAft>
                <a:spcPts val="0"/>
              </a:spcAft>
              <a:buNone/>
            </a:pPr>
            <a:r>
              <a:t/>
            </a:r>
            <a:endParaRPr sz="1300">
              <a:latin typeface="Fira Sans"/>
              <a:ea typeface="Fira Sans"/>
              <a:cs typeface="Fira Sans"/>
              <a:sym typeface="Fira Sans"/>
            </a:endParaRPr>
          </a:p>
        </p:txBody>
      </p:sp>
      <p:sp>
        <p:nvSpPr>
          <p:cNvPr id="1888" name="Google Shape;1888;p27"/>
          <p:cNvSpPr txBox="1"/>
          <p:nvPr/>
        </p:nvSpPr>
        <p:spPr>
          <a:xfrm>
            <a:off x="2080375" y="742575"/>
            <a:ext cx="1188300" cy="51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500">
                <a:solidFill>
                  <a:schemeClr val="accent5"/>
                </a:solidFill>
                <a:latin typeface="Fira Sans Extra Condensed SemiBold"/>
                <a:ea typeface="Fira Sans Extra Condensed SemiBold"/>
                <a:cs typeface="Fira Sans Extra Condensed SemiBold"/>
                <a:sym typeface="Fira Sans Extra Condensed SemiBold"/>
              </a:rPr>
              <a:t>02</a:t>
            </a:r>
            <a:endParaRPr sz="3500">
              <a:solidFill>
                <a:schemeClr val="accent5"/>
              </a:solidFill>
              <a:latin typeface="Fira Sans Extra Condensed SemiBold"/>
              <a:ea typeface="Fira Sans Extra Condensed SemiBold"/>
              <a:cs typeface="Fira Sans Extra Condensed SemiBold"/>
              <a:sym typeface="Fira Sans Extra Condensed SemiBold"/>
            </a:endParaRPr>
          </a:p>
        </p:txBody>
      </p:sp>
      <p:sp>
        <p:nvSpPr>
          <p:cNvPr id="1889" name="Google Shape;1889;p27"/>
          <p:cNvSpPr txBox="1"/>
          <p:nvPr/>
        </p:nvSpPr>
        <p:spPr>
          <a:xfrm>
            <a:off x="198850" y="783382"/>
            <a:ext cx="1239000" cy="51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500">
                <a:solidFill>
                  <a:schemeClr val="accent4"/>
                </a:solidFill>
                <a:latin typeface="Fira Sans Extra Condensed SemiBold"/>
                <a:ea typeface="Fira Sans Extra Condensed SemiBold"/>
                <a:cs typeface="Fira Sans Extra Condensed SemiBold"/>
                <a:sym typeface="Fira Sans Extra Condensed SemiBold"/>
              </a:rPr>
              <a:t>01</a:t>
            </a:r>
            <a:endParaRPr sz="3500">
              <a:solidFill>
                <a:schemeClr val="accent4"/>
              </a:solidFill>
              <a:latin typeface="Fira Sans Extra Condensed SemiBold"/>
              <a:ea typeface="Fira Sans Extra Condensed SemiBold"/>
              <a:cs typeface="Fira Sans Extra Condensed SemiBold"/>
              <a:sym typeface="Fira Sans Extra Condensed SemiBold"/>
            </a:endParaRPr>
          </a:p>
        </p:txBody>
      </p:sp>
      <p:sp>
        <p:nvSpPr>
          <p:cNvPr id="1890" name="Google Shape;1890;p27"/>
          <p:cNvSpPr txBox="1"/>
          <p:nvPr/>
        </p:nvSpPr>
        <p:spPr>
          <a:xfrm>
            <a:off x="4121150" y="805100"/>
            <a:ext cx="1299000" cy="43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500">
                <a:solidFill>
                  <a:schemeClr val="accent6"/>
                </a:solidFill>
                <a:latin typeface="Fira Sans Extra Condensed SemiBold"/>
                <a:ea typeface="Fira Sans Extra Condensed SemiBold"/>
                <a:cs typeface="Fira Sans Extra Condensed SemiBold"/>
                <a:sym typeface="Fira Sans Extra Condensed SemiBold"/>
              </a:rPr>
              <a:t>03</a:t>
            </a:r>
            <a:endParaRPr sz="3500">
              <a:solidFill>
                <a:schemeClr val="accent6"/>
              </a:solidFill>
              <a:latin typeface="Fira Sans Extra Condensed SemiBold"/>
              <a:ea typeface="Fira Sans Extra Condensed SemiBold"/>
              <a:cs typeface="Fira Sans Extra Condensed SemiBold"/>
              <a:sym typeface="Fira Sans Extra Condensed SemiBold"/>
            </a:endParaRPr>
          </a:p>
        </p:txBody>
      </p:sp>
      <p:sp>
        <p:nvSpPr>
          <p:cNvPr id="1891" name="Google Shape;1891;p27"/>
          <p:cNvSpPr txBox="1"/>
          <p:nvPr/>
        </p:nvSpPr>
        <p:spPr>
          <a:xfrm>
            <a:off x="6472325" y="805100"/>
            <a:ext cx="1563600" cy="43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500">
                <a:solidFill>
                  <a:schemeClr val="accent2"/>
                </a:solidFill>
                <a:latin typeface="Fira Sans Extra Condensed SemiBold"/>
                <a:ea typeface="Fira Sans Extra Condensed SemiBold"/>
                <a:cs typeface="Fira Sans Extra Condensed SemiBold"/>
                <a:sym typeface="Fira Sans Extra Condensed SemiBold"/>
              </a:rPr>
              <a:t>04</a:t>
            </a:r>
            <a:endParaRPr sz="3500">
              <a:solidFill>
                <a:schemeClr val="accent2"/>
              </a:solidFill>
              <a:latin typeface="Fira Sans Extra Condensed SemiBold"/>
              <a:ea typeface="Fira Sans Extra Condensed SemiBold"/>
              <a:cs typeface="Fira Sans Extra Condensed SemiBold"/>
              <a:sym typeface="Fira Sans Extra Condensed SemiBold"/>
            </a:endParaRPr>
          </a:p>
        </p:txBody>
      </p:sp>
      <p:sp>
        <p:nvSpPr>
          <p:cNvPr id="1892" name="Google Shape;1892;p27"/>
          <p:cNvSpPr txBox="1"/>
          <p:nvPr/>
        </p:nvSpPr>
        <p:spPr>
          <a:xfrm>
            <a:off x="4237200" y="1231900"/>
            <a:ext cx="2347500" cy="256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Fira Sans"/>
                <a:ea typeface="Fira Sans"/>
                <a:cs typeface="Fira Sans"/>
                <a:sym typeface="Fira Sans"/>
              </a:rPr>
              <a:t>We also learnt how to connect Java application to a database (how to create a connection and incorporate CRUD operations on the data according to user actions). </a:t>
            </a:r>
            <a:endParaRPr sz="1300">
              <a:latin typeface="Fira Sans"/>
              <a:ea typeface="Fira Sans"/>
              <a:cs typeface="Fira Sans"/>
              <a:sym typeface="Fira Sans"/>
            </a:endParaRPr>
          </a:p>
          <a:p>
            <a:pPr indent="0" lvl="0" marL="0" rtl="0" algn="l">
              <a:spcBef>
                <a:spcPts val="0"/>
              </a:spcBef>
              <a:spcAft>
                <a:spcPts val="0"/>
              </a:spcAft>
              <a:buNone/>
            </a:pPr>
            <a:r>
              <a:t/>
            </a:r>
            <a:endParaRPr sz="1300">
              <a:latin typeface="Fira Sans"/>
              <a:ea typeface="Fira Sans"/>
              <a:cs typeface="Fira Sans"/>
              <a:sym typeface="Fira Sans"/>
            </a:endParaRPr>
          </a:p>
          <a:p>
            <a:pPr indent="0" lvl="0" marL="0" rtl="0" algn="l">
              <a:spcBef>
                <a:spcPts val="0"/>
              </a:spcBef>
              <a:spcAft>
                <a:spcPts val="0"/>
              </a:spcAft>
              <a:buNone/>
            </a:pPr>
            <a:r>
              <a:rPr lang="en" sz="1300">
                <a:latin typeface="Fira Sans"/>
                <a:ea typeface="Fira Sans"/>
                <a:cs typeface="Fira Sans"/>
                <a:sym typeface="Fira Sans"/>
              </a:rPr>
              <a:t>We also learnt to design each component by writing </a:t>
            </a:r>
            <a:r>
              <a:rPr lang="en" sz="1300">
                <a:latin typeface="Fira Sans"/>
                <a:ea typeface="Fira Sans"/>
                <a:cs typeface="Fira Sans"/>
                <a:sym typeface="Fira Sans"/>
              </a:rPr>
              <a:t>custom</a:t>
            </a:r>
            <a:r>
              <a:rPr lang="en" sz="1300">
                <a:latin typeface="Fira Sans"/>
                <a:ea typeface="Fira Sans"/>
                <a:cs typeface="Fira Sans"/>
                <a:sym typeface="Fira Sans"/>
              </a:rPr>
              <a:t> CSS and attaching it as a resource for each FXML.</a:t>
            </a:r>
            <a:endParaRPr sz="1300">
              <a:latin typeface="Fira Sans"/>
              <a:ea typeface="Fira Sans"/>
              <a:cs typeface="Fira Sans"/>
              <a:sym typeface="Fira Sans"/>
            </a:endParaRPr>
          </a:p>
          <a:p>
            <a:pPr indent="0" lvl="0" marL="0" rtl="0" algn="l">
              <a:spcBef>
                <a:spcPts val="0"/>
              </a:spcBef>
              <a:spcAft>
                <a:spcPts val="0"/>
              </a:spcAft>
              <a:buNone/>
            </a:pPr>
            <a:r>
              <a:t/>
            </a:r>
            <a:endParaRPr sz="1000">
              <a:latin typeface="Fira Sans"/>
              <a:ea typeface="Fira Sans"/>
              <a:cs typeface="Fira Sans"/>
              <a:sym typeface="Fira Sans"/>
            </a:endParaRPr>
          </a:p>
          <a:p>
            <a:pPr indent="0" lvl="0" marL="0" rtl="0" algn="l">
              <a:spcBef>
                <a:spcPts val="0"/>
              </a:spcBef>
              <a:spcAft>
                <a:spcPts val="0"/>
              </a:spcAft>
              <a:buNone/>
            </a:pPr>
            <a:r>
              <a:t/>
            </a:r>
            <a:endParaRPr sz="1000">
              <a:latin typeface="Fira Sans"/>
              <a:ea typeface="Fira Sans"/>
              <a:cs typeface="Fira Sans"/>
              <a:sym typeface="Fira Sans"/>
            </a:endParaRPr>
          </a:p>
          <a:p>
            <a:pPr indent="0" lvl="0" marL="0" rtl="0" algn="l">
              <a:spcBef>
                <a:spcPts val="0"/>
              </a:spcBef>
              <a:spcAft>
                <a:spcPts val="0"/>
              </a:spcAft>
              <a:buNone/>
            </a:pPr>
            <a:r>
              <a:t/>
            </a:r>
            <a:endParaRPr sz="1000">
              <a:latin typeface="Fira Sans"/>
              <a:ea typeface="Fira Sans"/>
              <a:cs typeface="Fira Sans"/>
              <a:sym typeface="Fira Sans"/>
            </a:endParaRPr>
          </a:p>
        </p:txBody>
      </p:sp>
      <p:sp>
        <p:nvSpPr>
          <p:cNvPr id="1893" name="Google Shape;1893;p27"/>
          <p:cNvSpPr txBox="1"/>
          <p:nvPr/>
        </p:nvSpPr>
        <p:spPr>
          <a:xfrm>
            <a:off x="6513776" y="1198725"/>
            <a:ext cx="1827600" cy="22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latin typeface="Fira Sans"/>
                <a:ea typeface="Fira Sans"/>
                <a:cs typeface="Fira Sans"/>
                <a:sym typeface="Fira Sans"/>
              </a:rPr>
              <a:t>Learnt to effectively communicate, allocate tasks, resolve conflicts and work productively as a team.</a:t>
            </a:r>
            <a:endParaRPr sz="1300">
              <a:latin typeface="Fira Sans"/>
              <a:ea typeface="Fira Sans"/>
              <a:cs typeface="Fira Sans"/>
              <a:sym typeface="Fira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6"/>
                                        </p:tgtEl>
                                        <p:attrNameLst>
                                          <p:attrName>style.visibility</p:attrName>
                                        </p:attrNameLst>
                                      </p:cBhvr>
                                      <p:to>
                                        <p:strVal val="visible"/>
                                      </p:to>
                                    </p:set>
                                    <p:animEffect filter="fade" transition="in">
                                      <p:cBhvr>
                                        <p:cTn dur="1000"/>
                                        <p:tgtEl>
                                          <p:spTgt spid="17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7" name="Shape 1897"/>
        <p:cNvGrpSpPr/>
        <p:nvPr/>
      </p:nvGrpSpPr>
      <p:grpSpPr>
        <a:xfrm>
          <a:off x="0" y="0"/>
          <a:ext cx="0" cy="0"/>
          <a:chOff x="0" y="0"/>
          <a:chExt cx="0" cy="0"/>
        </a:xfrm>
      </p:grpSpPr>
      <p:sp>
        <p:nvSpPr>
          <p:cNvPr id="1898" name="Google Shape;1898;p28"/>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NEXT STEPS FOR THE PRODUCT</a:t>
            </a:r>
            <a:endParaRPr/>
          </a:p>
          <a:p>
            <a:pPr indent="0" lvl="0" marL="0" rtl="0" algn="ctr">
              <a:spcBef>
                <a:spcPts val="0"/>
              </a:spcBef>
              <a:spcAft>
                <a:spcPts val="0"/>
              </a:spcAft>
              <a:buNone/>
            </a:pPr>
            <a:r>
              <a:t/>
            </a:r>
            <a:endParaRPr/>
          </a:p>
        </p:txBody>
      </p:sp>
      <p:grpSp>
        <p:nvGrpSpPr>
          <p:cNvPr id="1899" name="Google Shape;1899;p28"/>
          <p:cNvGrpSpPr/>
          <p:nvPr/>
        </p:nvGrpSpPr>
        <p:grpSpPr>
          <a:xfrm>
            <a:off x="2977506" y="1298350"/>
            <a:ext cx="3188994" cy="3188727"/>
            <a:chOff x="2977506" y="1298350"/>
            <a:chExt cx="3188994" cy="3188727"/>
          </a:xfrm>
        </p:grpSpPr>
        <p:sp>
          <p:nvSpPr>
            <p:cNvPr id="1900" name="Google Shape;1900;p28"/>
            <p:cNvSpPr/>
            <p:nvPr/>
          </p:nvSpPr>
          <p:spPr>
            <a:xfrm>
              <a:off x="4614296" y="1298350"/>
              <a:ext cx="1552204" cy="1552462"/>
            </a:xfrm>
            <a:custGeom>
              <a:rect b="b" l="l" r="r" t="t"/>
              <a:pathLst>
                <a:path extrusionOk="0" h="6002" w="6001">
                  <a:moveTo>
                    <a:pt x="1" y="1"/>
                  </a:moveTo>
                  <a:lnTo>
                    <a:pt x="1" y="3681"/>
                  </a:lnTo>
                  <a:cubicBezTo>
                    <a:pt x="1246" y="3763"/>
                    <a:pt x="2238" y="4757"/>
                    <a:pt x="2320" y="6002"/>
                  </a:cubicBezTo>
                  <a:lnTo>
                    <a:pt x="6000" y="6002"/>
                  </a:lnTo>
                  <a:cubicBezTo>
                    <a:pt x="5915" y="2726"/>
                    <a:pt x="3277" y="86"/>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8"/>
            <p:cNvSpPr/>
            <p:nvPr/>
          </p:nvSpPr>
          <p:spPr>
            <a:xfrm>
              <a:off x="4614296" y="2935132"/>
              <a:ext cx="1552204" cy="1551945"/>
            </a:xfrm>
            <a:custGeom>
              <a:rect b="b" l="l" r="r" t="t"/>
              <a:pathLst>
                <a:path extrusionOk="0" h="6000" w="6001">
                  <a:moveTo>
                    <a:pt x="2320" y="0"/>
                  </a:moveTo>
                  <a:cubicBezTo>
                    <a:pt x="2238" y="1246"/>
                    <a:pt x="1246" y="2238"/>
                    <a:pt x="1" y="2319"/>
                  </a:cubicBezTo>
                  <a:lnTo>
                    <a:pt x="1" y="6000"/>
                  </a:lnTo>
                  <a:cubicBezTo>
                    <a:pt x="3277" y="5915"/>
                    <a:pt x="5915" y="3276"/>
                    <a:pt x="60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8"/>
            <p:cNvSpPr/>
            <p:nvPr/>
          </p:nvSpPr>
          <p:spPr>
            <a:xfrm>
              <a:off x="2977506" y="1298350"/>
              <a:ext cx="1552721" cy="1552462"/>
            </a:xfrm>
            <a:custGeom>
              <a:rect b="b" l="l" r="r" t="t"/>
              <a:pathLst>
                <a:path extrusionOk="0" h="6002" w="6003">
                  <a:moveTo>
                    <a:pt x="6002" y="1"/>
                  </a:moveTo>
                  <a:cubicBezTo>
                    <a:pt x="2726" y="86"/>
                    <a:pt x="86" y="2726"/>
                    <a:pt x="1" y="6002"/>
                  </a:cubicBezTo>
                  <a:lnTo>
                    <a:pt x="3682" y="6002"/>
                  </a:lnTo>
                  <a:cubicBezTo>
                    <a:pt x="3763" y="4757"/>
                    <a:pt x="4757" y="3763"/>
                    <a:pt x="6002" y="3681"/>
                  </a:cubicBezTo>
                  <a:lnTo>
                    <a:pt x="60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8"/>
            <p:cNvSpPr/>
            <p:nvPr/>
          </p:nvSpPr>
          <p:spPr>
            <a:xfrm>
              <a:off x="2977506" y="2935132"/>
              <a:ext cx="1552721" cy="1551945"/>
            </a:xfrm>
            <a:custGeom>
              <a:rect b="b" l="l" r="r" t="t"/>
              <a:pathLst>
                <a:path extrusionOk="0" h="6000" w="6003">
                  <a:moveTo>
                    <a:pt x="1" y="0"/>
                  </a:moveTo>
                  <a:cubicBezTo>
                    <a:pt x="88" y="3276"/>
                    <a:pt x="2726" y="5915"/>
                    <a:pt x="6002" y="6000"/>
                  </a:cubicBezTo>
                  <a:lnTo>
                    <a:pt x="6002" y="2319"/>
                  </a:lnTo>
                  <a:cubicBezTo>
                    <a:pt x="4757" y="2238"/>
                    <a:pt x="3763" y="1246"/>
                    <a:pt x="36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 name="Google Shape;1904;p28"/>
          <p:cNvGrpSpPr/>
          <p:nvPr/>
        </p:nvGrpSpPr>
        <p:grpSpPr>
          <a:xfrm>
            <a:off x="4249588" y="2351860"/>
            <a:ext cx="640955" cy="957807"/>
            <a:chOff x="4249588" y="2351860"/>
            <a:chExt cx="640955" cy="957807"/>
          </a:xfrm>
        </p:grpSpPr>
        <p:sp>
          <p:nvSpPr>
            <p:cNvPr id="1905" name="Google Shape;1905;p28"/>
            <p:cNvSpPr/>
            <p:nvPr/>
          </p:nvSpPr>
          <p:spPr>
            <a:xfrm>
              <a:off x="4332617" y="2351860"/>
              <a:ext cx="72165" cy="83029"/>
            </a:xfrm>
            <a:custGeom>
              <a:rect b="b" l="l" r="r" t="t"/>
              <a:pathLst>
                <a:path extrusionOk="0" h="321" w="279">
                  <a:moveTo>
                    <a:pt x="171" y="1"/>
                  </a:moveTo>
                  <a:lnTo>
                    <a:pt x="1" y="58"/>
                  </a:lnTo>
                  <a:lnTo>
                    <a:pt x="53" y="209"/>
                  </a:lnTo>
                  <a:lnTo>
                    <a:pt x="279" y="321"/>
                  </a:lnTo>
                  <a:lnTo>
                    <a:pt x="1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8"/>
            <p:cNvSpPr/>
            <p:nvPr/>
          </p:nvSpPr>
          <p:spPr>
            <a:xfrm>
              <a:off x="4346068" y="2405919"/>
              <a:ext cx="78632" cy="86392"/>
            </a:xfrm>
            <a:custGeom>
              <a:rect b="b" l="l" r="r" t="t"/>
              <a:pathLst>
                <a:path extrusionOk="0" h="334" w="304">
                  <a:moveTo>
                    <a:pt x="1" y="0"/>
                  </a:moveTo>
                  <a:lnTo>
                    <a:pt x="76" y="223"/>
                  </a:lnTo>
                  <a:lnTo>
                    <a:pt x="303" y="334"/>
                  </a:lnTo>
                  <a:lnTo>
                    <a:pt x="227" y="112"/>
                  </a:lnTo>
                  <a:lnTo>
                    <a:pt x="1" y="0"/>
                  </a:lnTo>
                  <a:close/>
                </a:path>
              </a:pathLst>
            </a:custGeom>
            <a:solidFill>
              <a:srgbClr val="C4E8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7" name="Google Shape;1907;p28"/>
            <p:cNvGrpSpPr/>
            <p:nvPr/>
          </p:nvGrpSpPr>
          <p:grpSpPr>
            <a:xfrm>
              <a:off x="4249588" y="2463341"/>
              <a:ext cx="640955" cy="846326"/>
              <a:chOff x="4249588" y="2463341"/>
              <a:chExt cx="640955" cy="846326"/>
            </a:xfrm>
          </p:grpSpPr>
          <p:sp>
            <p:nvSpPr>
              <p:cNvPr id="1908" name="Google Shape;1908;p28"/>
              <p:cNvSpPr/>
              <p:nvPr/>
            </p:nvSpPr>
            <p:spPr>
              <a:xfrm>
                <a:off x="4684134" y="2568873"/>
                <a:ext cx="206409" cy="188303"/>
              </a:xfrm>
              <a:custGeom>
                <a:rect b="b" l="l" r="r" t="t"/>
                <a:pathLst>
                  <a:path extrusionOk="0" h="728" w="798">
                    <a:moveTo>
                      <a:pt x="294" y="1"/>
                    </a:moveTo>
                    <a:cubicBezTo>
                      <a:pt x="271" y="1"/>
                      <a:pt x="248" y="2"/>
                      <a:pt x="224" y="4"/>
                    </a:cubicBezTo>
                    <a:cubicBezTo>
                      <a:pt x="144" y="13"/>
                      <a:pt x="78" y="67"/>
                      <a:pt x="56" y="143"/>
                    </a:cubicBezTo>
                    <a:cubicBezTo>
                      <a:pt x="0" y="322"/>
                      <a:pt x="45" y="519"/>
                      <a:pt x="172" y="656"/>
                    </a:cubicBezTo>
                    <a:cubicBezTo>
                      <a:pt x="215" y="702"/>
                      <a:pt x="275" y="728"/>
                      <a:pt x="337" y="728"/>
                    </a:cubicBezTo>
                    <a:cubicBezTo>
                      <a:pt x="354" y="728"/>
                      <a:pt x="372" y="726"/>
                      <a:pt x="389" y="722"/>
                    </a:cubicBezTo>
                    <a:cubicBezTo>
                      <a:pt x="572" y="680"/>
                      <a:pt x="719" y="545"/>
                      <a:pt x="775" y="364"/>
                    </a:cubicBezTo>
                    <a:cubicBezTo>
                      <a:pt x="797" y="289"/>
                      <a:pt x="773" y="208"/>
                      <a:pt x="714" y="155"/>
                    </a:cubicBezTo>
                    <a:cubicBezTo>
                      <a:pt x="596" y="54"/>
                      <a:pt x="447" y="1"/>
                      <a:pt x="294"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8"/>
              <p:cNvSpPr/>
              <p:nvPr/>
            </p:nvSpPr>
            <p:spPr>
              <a:xfrm>
                <a:off x="4724485" y="2598619"/>
                <a:ext cx="15002" cy="23538"/>
              </a:xfrm>
              <a:custGeom>
                <a:rect b="b" l="l" r="r" t="t"/>
                <a:pathLst>
                  <a:path extrusionOk="0" h="91" w="58">
                    <a:moveTo>
                      <a:pt x="39" y="0"/>
                    </a:moveTo>
                    <a:cubicBezTo>
                      <a:pt x="29" y="0"/>
                      <a:pt x="15" y="17"/>
                      <a:pt x="7" y="39"/>
                    </a:cubicBezTo>
                    <a:cubicBezTo>
                      <a:pt x="0" y="63"/>
                      <a:pt x="4" y="86"/>
                      <a:pt x="16" y="89"/>
                    </a:cubicBezTo>
                    <a:cubicBezTo>
                      <a:pt x="17" y="90"/>
                      <a:pt x="19" y="90"/>
                      <a:pt x="20" y="90"/>
                    </a:cubicBezTo>
                    <a:cubicBezTo>
                      <a:pt x="30" y="90"/>
                      <a:pt x="43" y="74"/>
                      <a:pt x="51" y="51"/>
                    </a:cubicBezTo>
                    <a:cubicBezTo>
                      <a:pt x="58" y="27"/>
                      <a:pt x="54" y="4"/>
                      <a:pt x="42" y="1"/>
                    </a:cubicBezTo>
                    <a:cubicBezTo>
                      <a:pt x="41" y="0"/>
                      <a:pt x="40" y="0"/>
                      <a:pt x="39"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8"/>
              <p:cNvSpPr/>
              <p:nvPr/>
            </p:nvSpPr>
            <p:spPr>
              <a:xfrm>
                <a:off x="4745178" y="2629399"/>
                <a:ext cx="12674" cy="18106"/>
              </a:xfrm>
              <a:custGeom>
                <a:rect b="b" l="l" r="r" t="t"/>
                <a:pathLst>
                  <a:path extrusionOk="0" h="70" w="49">
                    <a:moveTo>
                      <a:pt x="32" y="1"/>
                    </a:moveTo>
                    <a:cubicBezTo>
                      <a:pt x="22" y="1"/>
                      <a:pt x="12" y="14"/>
                      <a:pt x="5" y="31"/>
                    </a:cubicBezTo>
                    <a:cubicBezTo>
                      <a:pt x="0" y="48"/>
                      <a:pt x="4" y="67"/>
                      <a:pt x="14" y="69"/>
                    </a:cubicBezTo>
                    <a:cubicBezTo>
                      <a:pt x="15" y="70"/>
                      <a:pt x="17" y="70"/>
                      <a:pt x="18" y="70"/>
                    </a:cubicBezTo>
                    <a:cubicBezTo>
                      <a:pt x="27" y="70"/>
                      <a:pt x="38" y="58"/>
                      <a:pt x="44" y="41"/>
                    </a:cubicBezTo>
                    <a:cubicBezTo>
                      <a:pt x="49" y="22"/>
                      <a:pt x="45" y="5"/>
                      <a:pt x="35" y="1"/>
                    </a:cubicBezTo>
                    <a:cubicBezTo>
                      <a:pt x="34" y="1"/>
                      <a:pt x="33" y="1"/>
                      <a:pt x="32"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8"/>
              <p:cNvSpPr/>
              <p:nvPr/>
            </p:nvSpPr>
            <p:spPr>
              <a:xfrm>
                <a:off x="4775182" y="2610517"/>
                <a:ext cx="16813" cy="24831"/>
              </a:xfrm>
              <a:custGeom>
                <a:rect b="b" l="l" r="r" t="t"/>
                <a:pathLst>
                  <a:path extrusionOk="0" h="96" w="65">
                    <a:moveTo>
                      <a:pt x="43" y="1"/>
                    </a:moveTo>
                    <a:cubicBezTo>
                      <a:pt x="30" y="1"/>
                      <a:pt x="17" y="17"/>
                      <a:pt x="9" y="40"/>
                    </a:cubicBezTo>
                    <a:cubicBezTo>
                      <a:pt x="1" y="66"/>
                      <a:pt x="6" y="90"/>
                      <a:pt x="18" y="95"/>
                    </a:cubicBezTo>
                    <a:cubicBezTo>
                      <a:pt x="19" y="96"/>
                      <a:pt x="20" y="96"/>
                      <a:pt x="22" y="96"/>
                    </a:cubicBezTo>
                    <a:cubicBezTo>
                      <a:pt x="35" y="96"/>
                      <a:pt x="50" y="79"/>
                      <a:pt x="58" y="55"/>
                    </a:cubicBezTo>
                    <a:cubicBezTo>
                      <a:pt x="65" y="29"/>
                      <a:pt x="61" y="5"/>
                      <a:pt x="48" y="1"/>
                    </a:cubicBezTo>
                    <a:cubicBezTo>
                      <a:pt x="46" y="1"/>
                      <a:pt x="44" y="1"/>
                      <a:pt x="43"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8"/>
              <p:cNvSpPr/>
              <p:nvPr/>
            </p:nvSpPr>
            <p:spPr>
              <a:xfrm>
                <a:off x="4818895" y="2608965"/>
                <a:ext cx="11381" cy="19141"/>
              </a:xfrm>
              <a:custGeom>
                <a:rect b="b" l="l" r="r" t="t"/>
                <a:pathLst>
                  <a:path extrusionOk="0" h="74" w="44">
                    <a:moveTo>
                      <a:pt x="32" y="0"/>
                    </a:moveTo>
                    <a:cubicBezTo>
                      <a:pt x="23" y="0"/>
                      <a:pt x="12" y="14"/>
                      <a:pt x="7" y="33"/>
                    </a:cubicBezTo>
                    <a:cubicBezTo>
                      <a:pt x="0" y="53"/>
                      <a:pt x="2" y="72"/>
                      <a:pt x="11" y="73"/>
                    </a:cubicBezTo>
                    <a:cubicBezTo>
                      <a:pt x="11" y="74"/>
                      <a:pt x="12" y="74"/>
                      <a:pt x="13" y="74"/>
                    </a:cubicBezTo>
                    <a:cubicBezTo>
                      <a:pt x="22" y="74"/>
                      <a:pt x="32" y="61"/>
                      <a:pt x="38" y="42"/>
                    </a:cubicBezTo>
                    <a:cubicBezTo>
                      <a:pt x="44" y="23"/>
                      <a:pt x="42" y="4"/>
                      <a:pt x="33" y="0"/>
                    </a:cubicBezTo>
                    <a:cubicBezTo>
                      <a:pt x="33" y="0"/>
                      <a:pt x="32" y="0"/>
                      <a:pt x="32"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8"/>
              <p:cNvSpPr/>
              <p:nvPr/>
            </p:nvSpPr>
            <p:spPr>
              <a:xfrm>
                <a:off x="4798461" y="2645694"/>
                <a:ext cx="11640" cy="18365"/>
              </a:xfrm>
              <a:custGeom>
                <a:rect b="b" l="l" r="r" t="t"/>
                <a:pathLst>
                  <a:path extrusionOk="0" h="71" w="45">
                    <a:moveTo>
                      <a:pt x="32" y="1"/>
                    </a:moveTo>
                    <a:cubicBezTo>
                      <a:pt x="22" y="1"/>
                      <a:pt x="11" y="13"/>
                      <a:pt x="6" y="30"/>
                    </a:cubicBezTo>
                    <a:cubicBezTo>
                      <a:pt x="1" y="50"/>
                      <a:pt x="3" y="67"/>
                      <a:pt x="11" y="70"/>
                    </a:cubicBezTo>
                    <a:cubicBezTo>
                      <a:pt x="12" y="70"/>
                      <a:pt x="13" y="71"/>
                      <a:pt x="13" y="71"/>
                    </a:cubicBezTo>
                    <a:cubicBezTo>
                      <a:pt x="23" y="71"/>
                      <a:pt x="34" y="59"/>
                      <a:pt x="39" y="41"/>
                    </a:cubicBezTo>
                    <a:cubicBezTo>
                      <a:pt x="44" y="22"/>
                      <a:pt x="43" y="4"/>
                      <a:pt x="34" y="1"/>
                    </a:cubicBezTo>
                    <a:cubicBezTo>
                      <a:pt x="33" y="1"/>
                      <a:pt x="33" y="1"/>
                      <a:pt x="32"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8"/>
              <p:cNvSpPr/>
              <p:nvPr/>
            </p:nvSpPr>
            <p:spPr>
              <a:xfrm>
                <a:off x="4837260" y="2662766"/>
                <a:ext cx="12416" cy="18365"/>
              </a:xfrm>
              <a:custGeom>
                <a:rect b="b" l="l" r="r" t="t"/>
                <a:pathLst>
                  <a:path extrusionOk="0" h="71" w="48">
                    <a:moveTo>
                      <a:pt x="32" y="0"/>
                    </a:moveTo>
                    <a:cubicBezTo>
                      <a:pt x="22" y="0"/>
                      <a:pt x="12" y="13"/>
                      <a:pt x="6" y="30"/>
                    </a:cubicBezTo>
                    <a:cubicBezTo>
                      <a:pt x="0" y="50"/>
                      <a:pt x="2" y="69"/>
                      <a:pt x="13" y="70"/>
                    </a:cubicBezTo>
                    <a:cubicBezTo>
                      <a:pt x="14" y="71"/>
                      <a:pt x="15" y="71"/>
                      <a:pt x="16" y="71"/>
                    </a:cubicBezTo>
                    <a:cubicBezTo>
                      <a:pt x="25" y="71"/>
                      <a:pt x="36" y="58"/>
                      <a:pt x="42" y="41"/>
                    </a:cubicBezTo>
                    <a:cubicBezTo>
                      <a:pt x="47" y="22"/>
                      <a:pt x="44" y="4"/>
                      <a:pt x="35" y="1"/>
                    </a:cubicBezTo>
                    <a:cubicBezTo>
                      <a:pt x="34" y="1"/>
                      <a:pt x="33" y="0"/>
                      <a:pt x="32"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8"/>
              <p:cNvSpPr/>
              <p:nvPr/>
            </p:nvSpPr>
            <p:spPr>
              <a:xfrm>
                <a:off x="4767164" y="2670008"/>
                <a:ext cx="11898" cy="19399"/>
              </a:xfrm>
              <a:custGeom>
                <a:rect b="b" l="l" r="r" t="t"/>
                <a:pathLst>
                  <a:path extrusionOk="0" h="75" w="46">
                    <a:moveTo>
                      <a:pt x="32" y="1"/>
                    </a:moveTo>
                    <a:cubicBezTo>
                      <a:pt x="24" y="1"/>
                      <a:pt x="14" y="14"/>
                      <a:pt x="7" y="34"/>
                    </a:cubicBezTo>
                    <a:cubicBezTo>
                      <a:pt x="0" y="53"/>
                      <a:pt x="2" y="72"/>
                      <a:pt x="11" y="74"/>
                    </a:cubicBezTo>
                    <a:cubicBezTo>
                      <a:pt x="12" y="74"/>
                      <a:pt x="13" y="74"/>
                      <a:pt x="14" y="74"/>
                    </a:cubicBezTo>
                    <a:cubicBezTo>
                      <a:pt x="22" y="74"/>
                      <a:pt x="32" y="61"/>
                      <a:pt x="39" y="42"/>
                    </a:cubicBezTo>
                    <a:cubicBezTo>
                      <a:pt x="46" y="23"/>
                      <a:pt x="42" y="4"/>
                      <a:pt x="33" y="1"/>
                    </a:cubicBezTo>
                    <a:cubicBezTo>
                      <a:pt x="33" y="1"/>
                      <a:pt x="32" y="1"/>
                      <a:pt x="32"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8"/>
              <p:cNvSpPr/>
              <p:nvPr/>
            </p:nvSpPr>
            <p:spPr>
              <a:xfrm>
                <a:off x="4725002" y="2672595"/>
                <a:ext cx="13968" cy="19917"/>
              </a:xfrm>
              <a:custGeom>
                <a:rect b="b" l="l" r="r" t="t"/>
                <a:pathLst>
                  <a:path extrusionOk="0" h="77" w="54">
                    <a:moveTo>
                      <a:pt x="35" y="1"/>
                    </a:moveTo>
                    <a:cubicBezTo>
                      <a:pt x="25" y="1"/>
                      <a:pt x="12" y="14"/>
                      <a:pt x="7" y="32"/>
                    </a:cubicBezTo>
                    <a:cubicBezTo>
                      <a:pt x="0" y="53"/>
                      <a:pt x="4" y="72"/>
                      <a:pt x="16" y="76"/>
                    </a:cubicBezTo>
                    <a:cubicBezTo>
                      <a:pt x="17" y="76"/>
                      <a:pt x="18" y="76"/>
                      <a:pt x="20" y="76"/>
                    </a:cubicBezTo>
                    <a:cubicBezTo>
                      <a:pt x="31" y="76"/>
                      <a:pt x="43" y="63"/>
                      <a:pt x="49" y="45"/>
                    </a:cubicBezTo>
                    <a:cubicBezTo>
                      <a:pt x="54" y="25"/>
                      <a:pt x="50" y="5"/>
                      <a:pt x="38" y="1"/>
                    </a:cubicBezTo>
                    <a:cubicBezTo>
                      <a:pt x="37" y="1"/>
                      <a:pt x="36" y="1"/>
                      <a:pt x="35"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8"/>
              <p:cNvSpPr/>
              <p:nvPr/>
            </p:nvSpPr>
            <p:spPr>
              <a:xfrm>
                <a:off x="4760956" y="2714756"/>
                <a:ext cx="11898" cy="18106"/>
              </a:xfrm>
              <a:custGeom>
                <a:rect b="b" l="l" r="r" t="t"/>
                <a:pathLst>
                  <a:path extrusionOk="0" h="70" w="46">
                    <a:moveTo>
                      <a:pt x="30" y="1"/>
                    </a:moveTo>
                    <a:cubicBezTo>
                      <a:pt x="20" y="1"/>
                      <a:pt x="10" y="14"/>
                      <a:pt x="5" y="29"/>
                    </a:cubicBezTo>
                    <a:cubicBezTo>
                      <a:pt x="0" y="48"/>
                      <a:pt x="4" y="66"/>
                      <a:pt x="12" y="69"/>
                    </a:cubicBezTo>
                    <a:cubicBezTo>
                      <a:pt x="13" y="69"/>
                      <a:pt x="13" y="69"/>
                      <a:pt x="14" y="69"/>
                    </a:cubicBezTo>
                    <a:cubicBezTo>
                      <a:pt x="22" y="69"/>
                      <a:pt x="34" y="58"/>
                      <a:pt x="40" y="40"/>
                    </a:cubicBezTo>
                    <a:cubicBezTo>
                      <a:pt x="45" y="22"/>
                      <a:pt x="42" y="5"/>
                      <a:pt x="33" y="1"/>
                    </a:cubicBezTo>
                    <a:cubicBezTo>
                      <a:pt x="32" y="1"/>
                      <a:pt x="31" y="1"/>
                      <a:pt x="30"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8"/>
              <p:cNvSpPr/>
              <p:nvPr/>
            </p:nvSpPr>
            <p:spPr>
              <a:xfrm>
                <a:off x="4802600" y="2701306"/>
                <a:ext cx="10088" cy="16554"/>
              </a:xfrm>
              <a:custGeom>
                <a:rect b="b" l="l" r="r" t="t"/>
                <a:pathLst>
                  <a:path extrusionOk="0" h="64" w="39">
                    <a:moveTo>
                      <a:pt x="26" y="1"/>
                    </a:moveTo>
                    <a:cubicBezTo>
                      <a:pt x="19" y="1"/>
                      <a:pt x="10" y="12"/>
                      <a:pt x="6" y="27"/>
                    </a:cubicBezTo>
                    <a:cubicBezTo>
                      <a:pt x="1" y="45"/>
                      <a:pt x="2" y="60"/>
                      <a:pt x="9" y="64"/>
                    </a:cubicBezTo>
                    <a:cubicBezTo>
                      <a:pt x="10" y="64"/>
                      <a:pt x="10" y="64"/>
                      <a:pt x="11" y="64"/>
                    </a:cubicBezTo>
                    <a:cubicBezTo>
                      <a:pt x="19" y="64"/>
                      <a:pt x="29" y="52"/>
                      <a:pt x="34" y="36"/>
                    </a:cubicBezTo>
                    <a:cubicBezTo>
                      <a:pt x="39" y="19"/>
                      <a:pt x="37" y="3"/>
                      <a:pt x="28" y="1"/>
                    </a:cubicBezTo>
                    <a:cubicBezTo>
                      <a:pt x="28" y="1"/>
                      <a:pt x="27" y="1"/>
                      <a:pt x="26"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8"/>
              <p:cNvSpPr/>
              <p:nvPr/>
            </p:nvSpPr>
            <p:spPr>
              <a:xfrm>
                <a:off x="4848900" y="2636124"/>
                <a:ext cx="11898" cy="18106"/>
              </a:xfrm>
              <a:custGeom>
                <a:rect b="b" l="l" r="r" t="t"/>
                <a:pathLst>
                  <a:path extrusionOk="0" h="70" w="46">
                    <a:moveTo>
                      <a:pt x="30" y="1"/>
                    </a:moveTo>
                    <a:cubicBezTo>
                      <a:pt x="20" y="1"/>
                      <a:pt x="10" y="12"/>
                      <a:pt x="6" y="29"/>
                    </a:cubicBezTo>
                    <a:cubicBezTo>
                      <a:pt x="1" y="48"/>
                      <a:pt x="2" y="66"/>
                      <a:pt x="13" y="69"/>
                    </a:cubicBezTo>
                    <a:cubicBezTo>
                      <a:pt x="14" y="70"/>
                      <a:pt x="15" y="70"/>
                      <a:pt x="15" y="70"/>
                    </a:cubicBezTo>
                    <a:cubicBezTo>
                      <a:pt x="24" y="70"/>
                      <a:pt x="34" y="57"/>
                      <a:pt x="40" y="40"/>
                    </a:cubicBezTo>
                    <a:cubicBezTo>
                      <a:pt x="46" y="21"/>
                      <a:pt x="42" y="3"/>
                      <a:pt x="34" y="1"/>
                    </a:cubicBezTo>
                    <a:cubicBezTo>
                      <a:pt x="32" y="1"/>
                      <a:pt x="31" y="1"/>
                      <a:pt x="30"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8"/>
              <p:cNvSpPr/>
              <p:nvPr/>
            </p:nvSpPr>
            <p:spPr>
              <a:xfrm>
                <a:off x="4723192" y="2535506"/>
                <a:ext cx="163730" cy="100100"/>
              </a:xfrm>
              <a:custGeom>
                <a:rect b="b" l="l" r="r" t="t"/>
                <a:pathLst>
                  <a:path extrusionOk="0" h="387" w="633">
                    <a:moveTo>
                      <a:pt x="362" y="0"/>
                    </a:moveTo>
                    <a:cubicBezTo>
                      <a:pt x="353" y="0"/>
                      <a:pt x="343" y="3"/>
                      <a:pt x="335" y="8"/>
                    </a:cubicBezTo>
                    <a:cubicBezTo>
                      <a:pt x="346" y="47"/>
                      <a:pt x="346" y="86"/>
                      <a:pt x="335" y="125"/>
                    </a:cubicBezTo>
                    <a:cubicBezTo>
                      <a:pt x="322" y="107"/>
                      <a:pt x="302" y="93"/>
                      <a:pt x="282" y="86"/>
                    </a:cubicBezTo>
                    <a:cubicBezTo>
                      <a:pt x="256" y="80"/>
                      <a:pt x="229" y="76"/>
                      <a:pt x="203" y="69"/>
                    </a:cubicBezTo>
                    <a:cubicBezTo>
                      <a:pt x="179" y="64"/>
                      <a:pt x="155" y="50"/>
                      <a:pt x="139" y="29"/>
                    </a:cubicBezTo>
                    <a:lnTo>
                      <a:pt x="139" y="29"/>
                    </a:lnTo>
                    <a:cubicBezTo>
                      <a:pt x="139" y="53"/>
                      <a:pt x="144" y="78"/>
                      <a:pt x="158" y="100"/>
                    </a:cubicBezTo>
                    <a:cubicBezTo>
                      <a:pt x="143" y="98"/>
                      <a:pt x="128" y="97"/>
                      <a:pt x="113" y="97"/>
                    </a:cubicBezTo>
                    <a:cubicBezTo>
                      <a:pt x="74" y="97"/>
                      <a:pt x="36" y="104"/>
                      <a:pt x="0" y="118"/>
                    </a:cubicBezTo>
                    <a:cubicBezTo>
                      <a:pt x="43" y="154"/>
                      <a:pt x="99" y="174"/>
                      <a:pt x="155" y="174"/>
                    </a:cubicBezTo>
                    <a:cubicBezTo>
                      <a:pt x="166" y="174"/>
                      <a:pt x="178" y="173"/>
                      <a:pt x="189" y="172"/>
                    </a:cubicBezTo>
                    <a:lnTo>
                      <a:pt x="189" y="172"/>
                    </a:lnTo>
                    <a:cubicBezTo>
                      <a:pt x="153" y="201"/>
                      <a:pt x="129" y="243"/>
                      <a:pt x="120" y="290"/>
                    </a:cubicBezTo>
                    <a:cubicBezTo>
                      <a:pt x="122" y="290"/>
                      <a:pt x="124" y="290"/>
                      <a:pt x="126" y="290"/>
                    </a:cubicBezTo>
                    <a:cubicBezTo>
                      <a:pt x="199" y="290"/>
                      <a:pt x="267" y="260"/>
                      <a:pt x="318" y="210"/>
                    </a:cubicBezTo>
                    <a:cubicBezTo>
                      <a:pt x="332" y="283"/>
                      <a:pt x="375" y="347"/>
                      <a:pt x="438" y="387"/>
                    </a:cubicBezTo>
                    <a:cubicBezTo>
                      <a:pt x="457" y="345"/>
                      <a:pt x="460" y="297"/>
                      <a:pt x="447" y="251"/>
                    </a:cubicBezTo>
                    <a:lnTo>
                      <a:pt x="447" y="251"/>
                    </a:lnTo>
                    <a:cubicBezTo>
                      <a:pt x="492" y="292"/>
                      <a:pt x="552" y="315"/>
                      <a:pt x="613" y="315"/>
                    </a:cubicBezTo>
                    <a:cubicBezTo>
                      <a:pt x="620" y="315"/>
                      <a:pt x="626" y="315"/>
                      <a:pt x="632" y="314"/>
                    </a:cubicBezTo>
                    <a:cubicBezTo>
                      <a:pt x="601" y="271"/>
                      <a:pt x="561" y="234"/>
                      <a:pt x="513" y="210"/>
                    </a:cubicBezTo>
                    <a:cubicBezTo>
                      <a:pt x="535" y="199"/>
                      <a:pt x="554" y="184"/>
                      <a:pt x="568" y="163"/>
                    </a:cubicBezTo>
                    <a:lnTo>
                      <a:pt x="568" y="163"/>
                    </a:lnTo>
                    <a:cubicBezTo>
                      <a:pt x="558" y="166"/>
                      <a:pt x="547" y="167"/>
                      <a:pt x="537" y="167"/>
                    </a:cubicBezTo>
                    <a:cubicBezTo>
                      <a:pt x="522" y="167"/>
                      <a:pt x="506" y="164"/>
                      <a:pt x="492" y="158"/>
                    </a:cubicBezTo>
                    <a:cubicBezTo>
                      <a:pt x="466" y="149"/>
                      <a:pt x="443" y="137"/>
                      <a:pt x="417" y="130"/>
                    </a:cubicBezTo>
                    <a:cubicBezTo>
                      <a:pt x="407" y="126"/>
                      <a:pt x="397" y="124"/>
                      <a:pt x="386" y="124"/>
                    </a:cubicBezTo>
                    <a:cubicBezTo>
                      <a:pt x="377" y="124"/>
                      <a:pt x="369" y="126"/>
                      <a:pt x="360" y="128"/>
                    </a:cubicBezTo>
                    <a:cubicBezTo>
                      <a:pt x="375" y="90"/>
                      <a:pt x="386" y="52"/>
                      <a:pt x="391" y="10"/>
                    </a:cubicBezTo>
                    <a:cubicBezTo>
                      <a:pt x="383" y="4"/>
                      <a:pt x="372" y="0"/>
                      <a:pt x="362"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8"/>
              <p:cNvSpPr/>
              <p:nvPr/>
            </p:nvSpPr>
            <p:spPr>
              <a:xfrm>
                <a:off x="4249588" y="2652419"/>
                <a:ext cx="626468" cy="589480"/>
              </a:xfrm>
              <a:custGeom>
                <a:rect b="b" l="l" r="r" t="t"/>
                <a:pathLst>
                  <a:path extrusionOk="0" h="2279" w="2422">
                    <a:moveTo>
                      <a:pt x="315" y="1"/>
                    </a:moveTo>
                    <a:lnTo>
                      <a:pt x="191" y="414"/>
                    </a:lnTo>
                    <a:cubicBezTo>
                      <a:pt x="21" y="975"/>
                      <a:pt x="0" y="1571"/>
                      <a:pt x="131" y="2143"/>
                    </a:cubicBezTo>
                    <a:lnTo>
                      <a:pt x="160" y="2278"/>
                    </a:lnTo>
                    <a:lnTo>
                      <a:pt x="2262" y="2278"/>
                    </a:lnTo>
                    <a:lnTo>
                      <a:pt x="2291" y="2144"/>
                    </a:lnTo>
                    <a:cubicBezTo>
                      <a:pt x="2422" y="1571"/>
                      <a:pt x="2401" y="975"/>
                      <a:pt x="2231" y="414"/>
                    </a:cubicBezTo>
                    <a:lnTo>
                      <a:pt x="2106" y="1"/>
                    </a:ln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8"/>
              <p:cNvSpPr/>
              <p:nvPr/>
            </p:nvSpPr>
            <p:spPr>
              <a:xfrm>
                <a:off x="4290973" y="3241640"/>
                <a:ext cx="543698" cy="68027"/>
              </a:xfrm>
              <a:custGeom>
                <a:rect b="b" l="l" r="r" t="t"/>
                <a:pathLst>
                  <a:path extrusionOk="0" h="263" w="2102">
                    <a:moveTo>
                      <a:pt x="2102" y="0"/>
                    </a:moveTo>
                    <a:lnTo>
                      <a:pt x="0" y="2"/>
                    </a:lnTo>
                    <a:lnTo>
                      <a:pt x="11" y="45"/>
                    </a:lnTo>
                    <a:cubicBezTo>
                      <a:pt x="40" y="172"/>
                      <a:pt x="155" y="262"/>
                      <a:pt x="285" y="262"/>
                    </a:cubicBezTo>
                    <a:lnTo>
                      <a:pt x="1817" y="262"/>
                    </a:lnTo>
                    <a:cubicBezTo>
                      <a:pt x="1949" y="262"/>
                      <a:pt x="2062" y="170"/>
                      <a:pt x="2092" y="43"/>
                    </a:cubicBezTo>
                    <a:lnTo>
                      <a:pt x="2102" y="0"/>
                    </a:lnTo>
                    <a:close/>
                  </a:path>
                </a:pathLst>
              </a:custGeom>
              <a:solidFill>
                <a:srgbClr val="C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8"/>
              <p:cNvSpPr/>
              <p:nvPr/>
            </p:nvSpPr>
            <p:spPr>
              <a:xfrm>
                <a:off x="4570842" y="2891677"/>
                <a:ext cx="263572" cy="104239"/>
              </a:xfrm>
              <a:custGeom>
                <a:rect b="b" l="l" r="r" t="t"/>
                <a:pathLst>
                  <a:path extrusionOk="0" h="403" w="1019">
                    <a:moveTo>
                      <a:pt x="561" y="0"/>
                    </a:moveTo>
                    <a:cubicBezTo>
                      <a:pt x="496" y="0"/>
                      <a:pt x="430" y="8"/>
                      <a:pt x="367" y="21"/>
                    </a:cubicBezTo>
                    <a:cubicBezTo>
                      <a:pt x="240" y="50"/>
                      <a:pt x="117" y="92"/>
                      <a:pt x="0" y="148"/>
                    </a:cubicBezTo>
                    <a:lnTo>
                      <a:pt x="2" y="149"/>
                    </a:lnTo>
                    <a:cubicBezTo>
                      <a:pt x="120" y="231"/>
                      <a:pt x="240" y="309"/>
                      <a:pt x="377" y="356"/>
                    </a:cubicBezTo>
                    <a:cubicBezTo>
                      <a:pt x="469" y="387"/>
                      <a:pt x="564" y="402"/>
                      <a:pt x="660" y="402"/>
                    </a:cubicBezTo>
                    <a:cubicBezTo>
                      <a:pt x="704" y="402"/>
                      <a:pt x="749" y="399"/>
                      <a:pt x="792" y="393"/>
                    </a:cubicBezTo>
                    <a:cubicBezTo>
                      <a:pt x="876" y="379"/>
                      <a:pt x="1018" y="342"/>
                      <a:pt x="1015" y="259"/>
                    </a:cubicBezTo>
                    <a:lnTo>
                      <a:pt x="1015" y="255"/>
                    </a:lnTo>
                    <a:cubicBezTo>
                      <a:pt x="1006" y="165"/>
                      <a:pt x="928" y="99"/>
                      <a:pt x="851" y="63"/>
                    </a:cubicBezTo>
                    <a:cubicBezTo>
                      <a:pt x="761" y="18"/>
                      <a:pt x="661" y="0"/>
                      <a:pt x="561"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8"/>
              <p:cNvSpPr/>
              <p:nvPr/>
            </p:nvSpPr>
            <p:spPr>
              <a:xfrm>
                <a:off x="4296405" y="3094982"/>
                <a:ext cx="526368" cy="117948"/>
              </a:xfrm>
              <a:custGeom>
                <a:rect b="b" l="l" r="r" t="t"/>
                <a:pathLst>
                  <a:path extrusionOk="0" h="456" w="2035">
                    <a:moveTo>
                      <a:pt x="312" y="0"/>
                    </a:moveTo>
                    <a:cubicBezTo>
                      <a:pt x="205" y="0"/>
                      <a:pt x="99" y="16"/>
                      <a:pt x="0" y="53"/>
                    </a:cubicBezTo>
                    <a:cubicBezTo>
                      <a:pt x="14" y="171"/>
                      <a:pt x="33" y="291"/>
                      <a:pt x="59" y="407"/>
                    </a:cubicBezTo>
                    <a:lnTo>
                      <a:pt x="71" y="456"/>
                    </a:lnTo>
                    <a:lnTo>
                      <a:pt x="1991" y="456"/>
                    </a:lnTo>
                    <a:lnTo>
                      <a:pt x="2001" y="407"/>
                    </a:lnTo>
                    <a:cubicBezTo>
                      <a:pt x="2013" y="352"/>
                      <a:pt x="2025" y="296"/>
                      <a:pt x="2034" y="241"/>
                    </a:cubicBezTo>
                    <a:lnTo>
                      <a:pt x="2034" y="241"/>
                    </a:lnTo>
                    <a:cubicBezTo>
                      <a:pt x="1926" y="287"/>
                      <a:pt x="1808" y="306"/>
                      <a:pt x="1688" y="306"/>
                    </a:cubicBezTo>
                    <a:cubicBezTo>
                      <a:pt x="1586" y="306"/>
                      <a:pt x="1483" y="292"/>
                      <a:pt x="1384" y="270"/>
                    </a:cubicBezTo>
                    <a:cubicBezTo>
                      <a:pt x="1133" y="213"/>
                      <a:pt x="895" y="105"/>
                      <a:pt x="646" y="43"/>
                    </a:cubicBezTo>
                    <a:cubicBezTo>
                      <a:pt x="538" y="17"/>
                      <a:pt x="424" y="0"/>
                      <a:pt x="312"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8"/>
              <p:cNvSpPr/>
              <p:nvPr/>
            </p:nvSpPr>
            <p:spPr>
              <a:xfrm>
                <a:off x="4290456" y="2850033"/>
                <a:ext cx="545250" cy="265900"/>
              </a:xfrm>
              <a:custGeom>
                <a:rect b="b" l="l" r="r" t="t"/>
                <a:pathLst>
                  <a:path extrusionOk="0" h="1028" w="2108">
                    <a:moveTo>
                      <a:pt x="390" y="1"/>
                    </a:moveTo>
                    <a:cubicBezTo>
                      <a:pt x="362" y="1"/>
                      <a:pt x="335" y="2"/>
                      <a:pt x="308" y="6"/>
                    </a:cubicBezTo>
                    <a:cubicBezTo>
                      <a:pt x="204" y="22"/>
                      <a:pt x="106" y="72"/>
                      <a:pt x="37" y="151"/>
                    </a:cubicBezTo>
                    <a:cubicBezTo>
                      <a:pt x="14" y="300"/>
                      <a:pt x="2" y="451"/>
                      <a:pt x="0" y="604"/>
                    </a:cubicBezTo>
                    <a:cubicBezTo>
                      <a:pt x="116" y="564"/>
                      <a:pt x="236" y="545"/>
                      <a:pt x="356" y="545"/>
                    </a:cubicBezTo>
                    <a:cubicBezTo>
                      <a:pt x="530" y="545"/>
                      <a:pt x="703" y="586"/>
                      <a:pt x="860" y="670"/>
                    </a:cubicBezTo>
                    <a:cubicBezTo>
                      <a:pt x="1024" y="757"/>
                      <a:pt x="1162" y="885"/>
                      <a:pt x="1331" y="960"/>
                    </a:cubicBezTo>
                    <a:cubicBezTo>
                      <a:pt x="1433" y="1006"/>
                      <a:pt x="1545" y="1028"/>
                      <a:pt x="1657" y="1028"/>
                    </a:cubicBezTo>
                    <a:cubicBezTo>
                      <a:pt x="1809" y="1028"/>
                      <a:pt x="1962" y="987"/>
                      <a:pt x="2094" y="910"/>
                    </a:cubicBezTo>
                    <a:cubicBezTo>
                      <a:pt x="2107" y="746"/>
                      <a:pt x="2107" y="583"/>
                      <a:pt x="2097" y="420"/>
                    </a:cubicBezTo>
                    <a:lnTo>
                      <a:pt x="2097" y="420"/>
                    </a:lnTo>
                    <a:cubicBezTo>
                      <a:pt x="2102" y="505"/>
                      <a:pt x="1960" y="541"/>
                      <a:pt x="1876" y="554"/>
                    </a:cubicBezTo>
                    <a:cubicBezTo>
                      <a:pt x="1831" y="561"/>
                      <a:pt x="1786" y="565"/>
                      <a:pt x="1740" y="565"/>
                    </a:cubicBezTo>
                    <a:cubicBezTo>
                      <a:pt x="1646" y="565"/>
                      <a:pt x="1551" y="549"/>
                      <a:pt x="1460" y="517"/>
                    </a:cubicBezTo>
                    <a:cubicBezTo>
                      <a:pt x="1326" y="472"/>
                      <a:pt x="1204" y="392"/>
                      <a:pt x="1086" y="312"/>
                    </a:cubicBezTo>
                    <a:lnTo>
                      <a:pt x="1084" y="310"/>
                    </a:lnTo>
                    <a:cubicBezTo>
                      <a:pt x="966" y="229"/>
                      <a:pt x="852" y="145"/>
                      <a:pt x="723" y="83"/>
                    </a:cubicBezTo>
                    <a:cubicBezTo>
                      <a:pt x="619" y="34"/>
                      <a:pt x="504" y="1"/>
                      <a:pt x="390" y="1"/>
                    </a:cubicBezTo>
                    <a:close/>
                  </a:path>
                </a:pathLst>
              </a:custGeom>
              <a:solidFill>
                <a:srgbClr val="FFD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8"/>
              <p:cNvSpPr/>
              <p:nvPr/>
            </p:nvSpPr>
            <p:spPr>
              <a:xfrm>
                <a:off x="4290456" y="2990484"/>
                <a:ext cx="541629" cy="183905"/>
              </a:xfrm>
              <a:custGeom>
                <a:rect b="b" l="l" r="r" t="t"/>
                <a:pathLst>
                  <a:path extrusionOk="0" h="711" w="2094">
                    <a:moveTo>
                      <a:pt x="353" y="0"/>
                    </a:moveTo>
                    <a:cubicBezTo>
                      <a:pt x="235" y="0"/>
                      <a:pt x="116" y="20"/>
                      <a:pt x="2" y="59"/>
                    </a:cubicBezTo>
                    <a:cubicBezTo>
                      <a:pt x="0" y="193"/>
                      <a:pt x="7" y="325"/>
                      <a:pt x="23" y="457"/>
                    </a:cubicBezTo>
                    <a:cubicBezTo>
                      <a:pt x="122" y="420"/>
                      <a:pt x="228" y="405"/>
                      <a:pt x="335" y="405"/>
                    </a:cubicBezTo>
                    <a:cubicBezTo>
                      <a:pt x="447" y="405"/>
                      <a:pt x="561" y="422"/>
                      <a:pt x="669" y="448"/>
                    </a:cubicBezTo>
                    <a:cubicBezTo>
                      <a:pt x="919" y="509"/>
                      <a:pt x="1156" y="617"/>
                      <a:pt x="1407" y="674"/>
                    </a:cubicBezTo>
                    <a:cubicBezTo>
                      <a:pt x="1506" y="696"/>
                      <a:pt x="1609" y="710"/>
                      <a:pt x="1712" y="710"/>
                    </a:cubicBezTo>
                    <a:cubicBezTo>
                      <a:pt x="1831" y="710"/>
                      <a:pt x="1950" y="691"/>
                      <a:pt x="2059" y="645"/>
                    </a:cubicBezTo>
                    <a:cubicBezTo>
                      <a:pt x="2074" y="552"/>
                      <a:pt x="2087" y="459"/>
                      <a:pt x="2094" y="367"/>
                    </a:cubicBezTo>
                    <a:lnTo>
                      <a:pt x="2094" y="367"/>
                    </a:lnTo>
                    <a:cubicBezTo>
                      <a:pt x="1963" y="443"/>
                      <a:pt x="1810" y="483"/>
                      <a:pt x="1658" y="483"/>
                    </a:cubicBezTo>
                    <a:cubicBezTo>
                      <a:pt x="1545" y="483"/>
                      <a:pt x="1433" y="461"/>
                      <a:pt x="1331" y="415"/>
                    </a:cubicBezTo>
                    <a:cubicBezTo>
                      <a:pt x="1162" y="341"/>
                      <a:pt x="1024" y="212"/>
                      <a:pt x="860" y="125"/>
                    </a:cubicBezTo>
                    <a:cubicBezTo>
                      <a:pt x="702" y="42"/>
                      <a:pt x="528" y="0"/>
                      <a:pt x="353"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8"/>
              <p:cNvSpPr/>
              <p:nvPr/>
            </p:nvSpPr>
            <p:spPr>
              <a:xfrm>
                <a:off x="4498417" y="2853396"/>
                <a:ext cx="75787" cy="78891"/>
              </a:xfrm>
              <a:custGeom>
                <a:rect b="b" l="l" r="r" t="t"/>
                <a:pathLst>
                  <a:path extrusionOk="0" h="305" w="293">
                    <a:moveTo>
                      <a:pt x="1" y="0"/>
                    </a:moveTo>
                    <a:lnTo>
                      <a:pt x="18" y="54"/>
                    </a:lnTo>
                    <a:lnTo>
                      <a:pt x="48" y="141"/>
                    </a:lnTo>
                    <a:cubicBezTo>
                      <a:pt x="127" y="190"/>
                      <a:pt x="204" y="244"/>
                      <a:pt x="280" y="296"/>
                    </a:cubicBezTo>
                    <a:lnTo>
                      <a:pt x="282" y="297"/>
                    </a:lnTo>
                    <a:lnTo>
                      <a:pt x="292" y="304"/>
                    </a:lnTo>
                    <a:lnTo>
                      <a:pt x="228" y="112"/>
                    </a:lnTo>
                    <a:lnTo>
                      <a:pt x="75" y="37"/>
                    </a:lnTo>
                    <a:lnTo>
                      <a:pt x="1" y="0"/>
                    </a:lnTo>
                    <a:close/>
                  </a:path>
                </a:pathLst>
              </a:custGeom>
              <a:solidFill>
                <a:srgbClr val="A2EF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8"/>
              <p:cNvSpPr/>
              <p:nvPr/>
            </p:nvSpPr>
            <p:spPr>
              <a:xfrm>
                <a:off x="4510574" y="2889349"/>
                <a:ext cx="71131" cy="65440"/>
              </a:xfrm>
              <a:custGeom>
                <a:rect b="b" l="l" r="r" t="t"/>
                <a:pathLst>
                  <a:path extrusionOk="0" h="253" w="275">
                    <a:moveTo>
                      <a:pt x="1" y="0"/>
                    </a:moveTo>
                    <a:lnTo>
                      <a:pt x="49" y="141"/>
                    </a:lnTo>
                    <a:lnTo>
                      <a:pt x="275" y="252"/>
                    </a:lnTo>
                    <a:lnTo>
                      <a:pt x="245" y="165"/>
                    </a:lnTo>
                    <a:lnTo>
                      <a:pt x="235" y="158"/>
                    </a:lnTo>
                    <a:lnTo>
                      <a:pt x="233" y="157"/>
                    </a:lnTo>
                    <a:cubicBezTo>
                      <a:pt x="157" y="105"/>
                      <a:pt x="80" y="49"/>
                      <a:pt x="1" y="0"/>
                    </a:cubicBezTo>
                    <a:close/>
                  </a:path>
                </a:pathLst>
              </a:custGeom>
              <a:solidFill>
                <a:srgbClr val="EFE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8"/>
              <p:cNvSpPr/>
              <p:nvPr/>
            </p:nvSpPr>
            <p:spPr>
              <a:xfrm>
                <a:off x="4453928" y="2723550"/>
                <a:ext cx="83805" cy="101394"/>
              </a:xfrm>
              <a:custGeom>
                <a:rect b="b" l="l" r="r" t="t"/>
                <a:pathLst>
                  <a:path extrusionOk="0" h="392" w="324">
                    <a:moveTo>
                      <a:pt x="1" y="0"/>
                    </a:moveTo>
                    <a:lnTo>
                      <a:pt x="96" y="280"/>
                    </a:lnTo>
                    <a:lnTo>
                      <a:pt x="324" y="391"/>
                    </a:lnTo>
                    <a:lnTo>
                      <a:pt x="228" y="112"/>
                    </a:lnTo>
                    <a:lnTo>
                      <a:pt x="1" y="0"/>
                    </a:lnTo>
                    <a:close/>
                  </a:path>
                </a:pathLst>
              </a:custGeom>
              <a:solidFill>
                <a:srgbClr val="A2EF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8"/>
              <p:cNvSpPr/>
              <p:nvPr/>
            </p:nvSpPr>
            <p:spPr>
              <a:xfrm>
                <a:off x="4430132" y="2652419"/>
                <a:ext cx="63112" cy="42678"/>
              </a:xfrm>
              <a:custGeom>
                <a:rect b="b" l="l" r="r" t="t"/>
                <a:pathLst>
                  <a:path extrusionOk="0" h="165" w="244">
                    <a:moveTo>
                      <a:pt x="1" y="1"/>
                    </a:moveTo>
                    <a:lnTo>
                      <a:pt x="18" y="51"/>
                    </a:lnTo>
                    <a:lnTo>
                      <a:pt x="244" y="164"/>
                    </a:lnTo>
                    <a:lnTo>
                      <a:pt x="188" y="1"/>
                    </a:lnTo>
                    <a:close/>
                  </a:path>
                </a:pathLst>
              </a:custGeom>
              <a:solidFill>
                <a:srgbClr val="A2EF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8"/>
              <p:cNvSpPr/>
              <p:nvPr/>
            </p:nvSpPr>
            <p:spPr>
              <a:xfrm>
                <a:off x="4409956" y="2593187"/>
                <a:ext cx="69062" cy="59491"/>
              </a:xfrm>
              <a:custGeom>
                <a:rect b="b" l="l" r="r" t="t"/>
                <a:pathLst>
                  <a:path extrusionOk="0" h="230" w="267">
                    <a:moveTo>
                      <a:pt x="0" y="1"/>
                    </a:moveTo>
                    <a:lnTo>
                      <a:pt x="79" y="230"/>
                    </a:lnTo>
                    <a:lnTo>
                      <a:pt x="266" y="230"/>
                    </a:lnTo>
                    <a:lnTo>
                      <a:pt x="228" y="114"/>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8"/>
              <p:cNvSpPr/>
              <p:nvPr/>
            </p:nvSpPr>
            <p:spPr>
              <a:xfrm>
                <a:off x="4542389" y="2983242"/>
                <a:ext cx="83805" cy="101652"/>
              </a:xfrm>
              <a:custGeom>
                <a:rect b="b" l="l" r="r" t="t"/>
                <a:pathLst>
                  <a:path extrusionOk="0" h="393" w="324">
                    <a:moveTo>
                      <a:pt x="1" y="0"/>
                    </a:moveTo>
                    <a:lnTo>
                      <a:pt x="23" y="68"/>
                    </a:lnTo>
                    <a:lnTo>
                      <a:pt x="96" y="280"/>
                    </a:lnTo>
                    <a:lnTo>
                      <a:pt x="324" y="393"/>
                    </a:lnTo>
                    <a:lnTo>
                      <a:pt x="228" y="113"/>
                    </a:lnTo>
                    <a:lnTo>
                      <a:pt x="96" y="47"/>
                    </a:lnTo>
                    <a:lnTo>
                      <a:pt x="1" y="0"/>
                    </a:lnTo>
                    <a:close/>
                  </a:path>
                </a:pathLst>
              </a:custGeom>
              <a:solidFill>
                <a:srgbClr val="EFE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8"/>
              <p:cNvSpPr/>
              <p:nvPr/>
            </p:nvSpPr>
            <p:spPr>
              <a:xfrm>
                <a:off x="4599036" y="3149041"/>
                <a:ext cx="65440" cy="53283"/>
              </a:xfrm>
              <a:custGeom>
                <a:rect b="b" l="l" r="r" t="t"/>
                <a:pathLst>
                  <a:path extrusionOk="0" h="206" w="253">
                    <a:moveTo>
                      <a:pt x="1" y="0"/>
                    </a:moveTo>
                    <a:lnTo>
                      <a:pt x="49" y="143"/>
                    </a:lnTo>
                    <a:lnTo>
                      <a:pt x="180" y="205"/>
                    </a:lnTo>
                    <a:lnTo>
                      <a:pt x="253" y="181"/>
                    </a:lnTo>
                    <a:lnTo>
                      <a:pt x="209" y="59"/>
                    </a:lnTo>
                    <a:cubicBezTo>
                      <a:pt x="140" y="44"/>
                      <a:pt x="70" y="23"/>
                      <a:pt x="1"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8"/>
              <p:cNvSpPr/>
              <p:nvPr/>
            </p:nvSpPr>
            <p:spPr>
              <a:xfrm>
                <a:off x="4586879" y="3113605"/>
                <a:ext cx="66475" cy="50956"/>
              </a:xfrm>
              <a:custGeom>
                <a:rect b="b" l="l" r="r" t="t"/>
                <a:pathLst>
                  <a:path extrusionOk="0" h="197" w="257">
                    <a:moveTo>
                      <a:pt x="1" y="0"/>
                    </a:moveTo>
                    <a:lnTo>
                      <a:pt x="48" y="137"/>
                    </a:lnTo>
                    <a:cubicBezTo>
                      <a:pt x="117" y="160"/>
                      <a:pt x="187" y="181"/>
                      <a:pt x="256" y="196"/>
                    </a:cubicBezTo>
                    <a:lnTo>
                      <a:pt x="228" y="111"/>
                    </a:lnTo>
                    <a:lnTo>
                      <a:pt x="1" y="0"/>
                    </a:lnTo>
                    <a:close/>
                  </a:path>
                </a:pathLst>
              </a:custGeom>
              <a:solidFill>
                <a:srgbClr val="EFEF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8"/>
              <p:cNvSpPr/>
              <p:nvPr/>
            </p:nvSpPr>
            <p:spPr>
              <a:xfrm>
                <a:off x="4365467" y="2463341"/>
                <a:ext cx="83805" cy="101394"/>
              </a:xfrm>
              <a:custGeom>
                <a:rect b="b" l="l" r="r" t="t"/>
                <a:pathLst>
                  <a:path extrusionOk="0" h="392" w="324">
                    <a:moveTo>
                      <a:pt x="1" y="1"/>
                    </a:moveTo>
                    <a:lnTo>
                      <a:pt x="96" y="280"/>
                    </a:lnTo>
                    <a:lnTo>
                      <a:pt x="324" y="392"/>
                    </a:lnTo>
                    <a:lnTo>
                      <a:pt x="228" y="112"/>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8"/>
              <p:cNvSpPr/>
              <p:nvPr/>
            </p:nvSpPr>
            <p:spPr>
              <a:xfrm>
                <a:off x="4478759" y="2795974"/>
                <a:ext cx="78891" cy="86392"/>
              </a:xfrm>
              <a:custGeom>
                <a:rect b="b" l="l" r="r" t="t"/>
                <a:pathLst>
                  <a:path extrusionOk="0" h="334" w="305">
                    <a:moveTo>
                      <a:pt x="0" y="0"/>
                    </a:moveTo>
                    <a:lnTo>
                      <a:pt x="77" y="222"/>
                    </a:lnTo>
                    <a:lnTo>
                      <a:pt x="151" y="259"/>
                    </a:lnTo>
                    <a:lnTo>
                      <a:pt x="304" y="334"/>
                    </a:lnTo>
                    <a:lnTo>
                      <a:pt x="273" y="243"/>
                    </a:lnTo>
                    <a:lnTo>
                      <a:pt x="228" y="111"/>
                    </a:lnTo>
                    <a:lnTo>
                      <a:pt x="0" y="0"/>
                    </a:lnTo>
                    <a:close/>
                  </a:path>
                </a:pathLst>
              </a:custGeom>
              <a:solidFill>
                <a:srgbClr val="51D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8"/>
              <p:cNvSpPr/>
              <p:nvPr/>
            </p:nvSpPr>
            <p:spPr>
              <a:xfrm>
                <a:off x="4523249" y="2925820"/>
                <a:ext cx="78373" cy="86909"/>
              </a:xfrm>
              <a:custGeom>
                <a:rect b="b" l="l" r="r" t="t"/>
                <a:pathLst>
                  <a:path extrusionOk="0" h="336" w="303">
                    <a:moveTo>
                      <a:pt x="0" y="0"/>
                    </a:moveTo>
                    <a:lnTo>
                      <a:pt x="75" y="222"/>
                    </a:lnTo>
                    <a:lnTo>
                      <a:pt x="170" y="269"/>
                    </a:lnTo>
                    <a:lnTo>
                      <a:pt x="302" y="335"/>
                    </a:lnTo>
                    <a:lnTo>
                      <a:pt x="275" y="252"/>
                    </a:lnTo>
                    <a:lnTo>
                      <a:pt x="226" y="111"/>
                    </a:lnTo>
                    <a:lnTo>
                      <a:pt x="0"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8"/>
              <p:cNvSpPr/>
              <p:nvPr/>
            </p:nvSpPr>
            <p:spPr>
              <a:xfrm>
                <a:off x="4567221" y="3055407"/>
                <a:ext cx="62595" cy="40351"/>
              </a:xfrm>
              <a:custGeom>
                <a:rect b="b" l="l" r="r" t="t"/>
                <a:pathLst>
                  <a:path extrusionOk="0" h="156" w="242">
                    <a:moveTo>
                      <a:pt x="0" y="1"/>
                    </a:moveTo>
                    <a:lnTo>
                      <a:pt x="4" y="10"/>
                    </a:lnTo>
                    <a:cubicBezTo>
                      <a:pt x="79" y="65"/>
                      <a:pt x="158" y="114"/>
                      <a:pt x="242" y="156"/>
                    </a:cubicBezTo>
                    <a:lnTo>
                      <a:pt x="235" y="133"/>
                    </a:lnTo>
                    <a:lnTo>
                      <a:pt x="228" y="114"/>
                    </a:lnTo>
                    <a:lnTo>
                      <a:pt x="0"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8"/>
              <p:cNvSpPr/>
              <p:nvPr/>
            </p:nvSpPr>
            <p:spPr>
              <a:xfrm>
                <a:off x="4567997" y="3057735"/>
                <a:ext cx="77597" cy="84840"/>
              </a:xfrm>
              <a:custGeom>
                <a:rect b="b" l="l" r="r" t="t"/>
                <a:pathLst>
                  <a:path extrusionOk="0" h="328" w="300">
                    <a:moveTo>
                      <a:pt x="1" y="1"/>
                    </a:moveTo>
                    <a:lnTo>
                      <a:pt x="55" y="162"/>
                    </a:lnTo>
                    <a:lnTo>
                      <a:pt x="74" y="216"/>
                    </a:lnTo>
                    <a:lnTo>
                      <a:pt x="300" y="327"/>
                    </a:lnTo>
                    <a:lnTo>
                      <a:pt x="300" y="327"/>
                    </a:lnTo>
                    <a:lnTo>
                      <a:pt x="239" y="147"/>
                    </a:lnTo>
                    <a:cubicBezTo>
                      <a:pt x="155" y="105"/>
                      <a:pt x="76" y="56"/>
                      <a:pt x="1" y="1"/>
                    </a:cubicBezTo>
                    <a:close/>
                  </a:path>
                </a:pathLst>
              </a:custGeom>
              <a:solidFill>
                <a:srgbClr val="FFD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8"/>
              <p:cNvSpPr/>
              <p:nvPr/>
            </p:nvSpPr>
            <p:spPr>
              <a:xfrm>
                <a:off x="4611710" y="3185770"/>
                <a:ext cx="33367" cy="25090"/>
              </a:xfrm>
              <a:custGeom>
                <a:rect b="b" l="l" r="r" t="t"/>
                <a:pathLst>
                  <a:path extrusionOk="0" h="97" w="129">
                    <a:moveTo>
                      <a:pt x="0" y="1"/>
                    </a:moveTo>
                    <a:lnTo>
                      <a:pt x="32" y="96"/>
                    </a:lnTo>
                    <a:lnTo>
                      <a:pt x="129" y="63"/>
                    </a:lnTo>
                    <a:lnTo>
                      <a:pt x="0" y="1"/>
                    </a:lnTo>
                    <a:close/>
                  </a:path>
                </a:pathLst>
              </a:custGeom>
              <a:solidFill>
                <a:srgbClr val="D455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8"/>
              <p:cNvSpPr/>
              <p:nvPr/>
            </p:nvSpPr>
            <p:spPr>
              <a:xfrm>
                <a:off x="4434788" y="2665611"/>
                <a:ext cx="78373" cy="86909"/>
              </a:xfrm>
              <a:custGeom>
                <a:rect b="b" l="l" r="r" t="t"/>
                <a:pathLst>
                  <a:path extrusionOk="0" h="336" w="303">
                    <a:moveTo>
                      <a:pt x="0" y="0"/>
                    </a:moveTo>
                    <a:lnTo>
                      <a:pt x="75" y="224"/>
                    </a:lnTo>
                    <a:lnTo>
                      <a:pt x="302" y="336"/>
                    </a:lnTo>
                    <a:lnTo>
                      <a:pt x="226" y="113"/>
                    </a:lnTo>
                    <a:lnTo>
                      <a:pt x="0" y="0"/>
                    </a:lnTo>
                    <a:close/>
                  </a:path>
                </a:pathLst>
              </a:custGeom>
              <a:solidFill>
                <a:srgbClr val="51D3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8"/>
              <p:cNvSpPr/>
              <p:nvPr/>
            </p:nvSpPr>
            <p:spPr>
              <a:xfrm>
                <a:off x="4390298" y="2535765"/>
                <a:ext cx="78891" cy="86909"/>
              </a:xfrm>
              <a:custGeom>
                <a:rect b="b" l="l" r="r" t="t"/>
                <a:pathLst>
                  <a:path extrusionOk="0" h="336" w="305">
                    <a:moveTo>
                      <a:pt x="0" y="0"/>
                    </a:moveTo>
                    <a:lnTo>
                      <a:pt x="76" y="223"/>
                    </a:lnTo>
                    <a:lnTo>
                      <a:pt x="304" y="336"/>
                    </a:lnTo>
                    <a:lnTo>
                      <a:pt x="228" y="112"/>
                    </a:lnTo>
                    <a:lnTo>
                      <a:pt x="0" y="0"/>
                    </a:lnTo>
                    <a:close/>
                  </a:path>
                </a:pathLst>
              </a:custGeom>
              <a:solidFill>
                <a:srgbClr val="C4E8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8"/>
              <p:cNvSpPr/>
              <p:nvPr/>
            </p:nvSpPr>
            <p:spPr>
              <a:xfrm>
                <a:off x="4452118" y="2888832"/>
                <a:ext cx="61819" cy="81218"/>
              </a:xfrm>
              <a:custGeom>
                <a:rect b="b" l="l" r="r" t="t"/>
                <a:pathLst>
                  <a:path extrusionOk="0" h="314" w="239">
                    <a:moveTo>
                      <a:pt x="4" y="43"/>
                    </a:moveTo>
                    <a:cubicBezTo>
                      <a:pt x="3" y="43"/>
                      <a:pt x="2" y="44"/>
                      <a:pt x="1" y="44"/>
                    </a:cubicBezTo>
                    <a:lnTo>
                      <a:pt x="4" y="43"/>
                    </a:lnTo>
                    <a:close/>
                    <a:moveTo>
                      <a:pt x="105" y="1"/>
                    </a:moveTo>
                    <a:cubicBezTo>
                      <a:pt x="100" y="1"/>
                      <a:pt x="94" y="2"/>
                      <a:pt x="89" y="4"/>
                    </a:cubicBezTo>
                    <a:lnTo>
                      <a:pt x="4" y="43"/>
                    </a:lnTo>
                    <a:lnTo>
                      <a:pt x="4" y="43"/>
                    </a:lnTo>
                    <a:cubicBezTo>
                      <a:pt x="8" y="41"/>
                      <a:pt x="13" y="40"/>
                      <a:pt x="18" y="40"/>
                    </a:cubicBezTo>
                    <a:cubicBezTo>
                      <a:pt x="34" y="40"/>
                      <a:pt x="50" y="50"/>
                      <a:pt x="58" y="65"/>
                    </a:cubicBezTo>
                    <a:lnTo>
                      <a:pt x="141" y="258"/>
                    </a:lnTo>
                    <a:cubicBezTo>
                      <a:pt x="150" y="278"/>
                      <a:pt x="142" y="303"/>
                      <a:pt x="122" y="313"/>
                    </a:cubicBezTo>
                    <a:lnTo>
                      <a:pt x="122" y="313"/>
                    </a:lnTo>
                    <a:lnTo>
                      <a:pt x="207" y="275"/>
                    </a:lnTo>
                    <a:cubicBezTo>
                      <a:pt x="228" y="265"/>
                      <a:pt x="239" y="240"/>
                      <a:pt x="230" y="219"/>
                    </a:cubicBezTo>
                    <a:lnTo>
                      <a:pt x="145" y="27"/>
                    </a:lnTo>
                    <a:cubicBezTo>
                      <a:pt x="138" y="11"/>
                      <a:pt x="122" y="1"/>
                      <a:pt x="105" y="1"/>
                    </a:cubicBezTo>
                    <a:close/>
                    <a:moveTo>
                      <a:pt x="122" y="313"/>
                    </a:moveTo>
                    <a:lnTo>
                      <a:pt x="121" y="313"/>
                    </a:lnTo>
                    <a:cubicBezTo>
                      <a:pt x="121" y="313"/>
                      <a:pt x="121" y="313"/>
                      <a:pt x="122" y="31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8"/>
              <p:cNvSpPr/>
              <p:nvPr/>
            </p:nvSpPr>
            <p:spPr>
              <a:xfrm>
                <a:off x="4394695" y="2899178"/>
                <a:ext cx="96479" cy="93634"/>
              </a:xfrm>
              <a:custGeom>
                <a:rect b="b" l="l" r="r" t="t"/>
                <a:pathLst>
                  <a:path extrusionOk="0" h="362" w="373">
                    <a:moveTo>
                      <a:pt x="239" y="1"/>
                    </a:moveTo>
                    <a:cubicBezTo>
                      <a:pt x="234" y="1"/>
                      <a:pt x="228" y="2"/>
                      <a:pt x="223" y="4"/>
                    </a:cubicBezTo>
                    <a:lnTo>
                      <a:pt x="119" y="49"/>
                    </a:lnTo>
                    <a:lnTo>
                      <a:pt x="30" y="87"/>
                    </a:lnTo>
                    <a:cubicBezTo>
                      <a:pt x="9" y="98"/>
                      <a:pt x="0" y="122"/>
                      <a:pt x="9" y="143"/>
                    </a:cubicBezTo>
                    <a:lnTo>
                      <a:pt x="92" y="336"/>
                    </a:lnTo>
                    <a:cubicBezTo>
                      <a:pt x="100" y="353"/>
                      <a:pt x="116" y="362"/>
                      <a:pt x="132" y="362"/>
                    </a:cubicBezTo>
                    <a:cubicBezTo>
                      <a:pt x="138" y="362"/>
                      <a:pt x="144" y="361"/>
                      <a:pt x="150" y="358"/>
                    </a:cubicBezTo>
                    <a:lnTo>
                      <a:pt x="237" y="318"/>
                    </a:lnTo>
                    <a:lnTo>
                      <a:pt x="341" y="273"/>
                    </a:lnTo>
                    <a:cubicBezTo>
                      <a:pt x="362" y="263"/>
                      <a:pt x="372" y="238"/>
                      <a:pt x="362" y="218"/>
                    </a:cubicBezTo>
                    <a:lnTo>
                      <a:pt x="278" y="25"/>
                    </a:lnTo>
                    <a:cubicBezTo>
                      <a:pt x="271" y="9"/>
                      <a:pt x="255" y="1"/>
                      <a:pt x="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8"/>
              <p:cNvSpPr/>
              <p:nvPr/>
            </p:nvSpPr>
            <p:spPr>
              <a:xfrm>
                <a:off x="4605502" y="3060839"/>
                <a:ext cx="49145" cy="80442"/>
              </a:xfrm>
              <a:custGeom>
                <a:rect b="b" l="l" r="r" t="t"/>
                <a:pathLst>
                  <a:path extrusionOk="0" h="311" w="190">
                    <a:moveTo>
                      <a:pt x="59" y="1"/>
                    </a:moveTo>
                    <a:lnTo>
                      <a:pt x="59" y="1"/>
                    </a:lnTo>
                    <a:cubicBezTo>
                      <a:pt x="82" y="6"/>
                      <a:pt x="96" y="29"/>
                      <a:pt x="92" y="51"/>
                    </a:cubicBezTo>
                    <a:lnTo>
                      <a:pt x="50" y="258"/>
                    </a:lnTo>
                    <a:cubicBezTo>
                      <a:pt x="46" y="278"/>
                      <a:pt x="27" y="291"/>
                      <a:pt x="7" y="291"/>
                    </a:cubicBezTo>
                    <a:cubicBezTo>
                      <a:pt x="5" y="291"/>
                      <a:pt x="2" y="291"/>
                      <a:pt x="0" y="291"/>
                    </a:cubicBezTo>
                    <a:lnTo>
                      <a:pt x="0" y="291"/>
                    </a:lnTo>
                    <a:lnTo>
                      <a:pt x="94" y="310"/>
                    </a:lnTo>
                    <a:cubicBezTo>
                      <a:pt x="96" y="310"/>
                      <a:pt x="99" y="311"/>
                      <a:pt x="101" y="311"/>
                    </a:cubicBezTo>
                    <a:cubicBezTo>
                      <a:pt x="121" y="311"/>
                      <a:pt x="140" y="297"/>
                      <a:pt x="144" y="277"/>
                    </a:cubicBezTo>
                    <a:lnTo>
                      <a:pt x="186" y="70"/>
                    </a:lnTo>
                    <a:cubicBezTo>
                      <a:pt x="189" y="48"/>
                      <a:pt x="176" y="25"/>
                      <a:pt x="153" y="20"/>
                    </a:cubicBezTo>
                    <a:lnTo>
                      <a:pt x="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8"/>
              <p:cNvSpPr/>
              <p:nvPr/>
            </p:nvSpPr>
            <p:spPr>
              <a:xfrm>
                <a:off x="4542389" y="3050234"/>
                <a:ext cx="87944" cy="86133"/>
              </a:xfrm>
              <a:custGeom>
                <a:rect b="b" l="l" r="r" t="t"/>
                <a:pathLst>
                  <a:path extrusionOk="0" h="333" w="340">
                    <a:moveTo>
                      <a:pt x="88" y="1"/>
                    </a:moveTo>
                    <a:cubicBezTo>
                      <a:pt x="68" y="1"/>
                      <a:pt x="51" y="15"/>
                      <a:pt x="46" y="35"/>
                    </a:cubicBezTo>
                    <a:lnTo>
                      <a:pt x="4" y="242"/>
                    </a:lnTo>
                    <a:cubicBezTo>
                      <a:pt x="1" y="264"/>
                      <a:pt x="15" y="287"/>
                      <a:pt x="37" y="292"/>
                    </a:cubicBezTo>
                    <a:lnTo>
                      <a:pt x="133" y="311"/>
                    </a:lnTo>
                    <a:lnTo>
                      <a:pt x="244" y="332"/>
                    </a:lnTo>
                    <a:cubicBezTo>
                      <a:pt x="246" y="332"/>
                      <a:pt x="249" y="332"/>
                      <a:pt x="251" y="332"/>
                    </a:cubicBezTo>
                    <a:cubicBezTo>
                      <a:pt x="271" y="332"/>
                      <a:pt x="290" y="319"/>
                      <a:pt x="294" y="299"/>
                    </a:cubicBezTo>
                    <a:lnTo>
                      <a:pt x="336" y="92"/>
                    </a:lnTo>
                    <a:cubicBezTo>
                      <a:pt x="340" y="70"/>
                      <a:pt x="326" y="47"/>
                      <a:pt x="303" y="42"/>
                    </a:cubicBezTo>
                    <a:lnTo>
                      <a:pt x="190" y="21"/>
                    </a:lnTo>
                    <a:lnTo>
                      <a:pt x="96" y="2"/>
                    </a:lnTo>
                    <a:cubicBezTo>
                      <a:pt x="93" y="1"/>
                      <a:pt x="91" y="1"/>
                      <a:pt x="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8"/>
              <p:cNvSpPr/>
              <p:nvPr/>
            </p:nvSpPr>
            <p:spPr>
              <a:xfrm>
                <a:off x="4739746" y="3028507"/>
                <a:ext cx="70872" cy="79408"/>
              </a:xfrm>
              <a:custGeom>
                <a:rect b="b" l="l" r="r" t="t"/>
                <a:pathLst>
                  <a:path extrusionOk="0" h="307" w="274">
                    <a:moveTo>
                      <a:pt x="0" y="244"/>
                    </a:moveTo>
                    <a:cubicBezTo>
                      <a:pt x="1" y="244"/>
                      <a:pt x="1" y="245"/>
                      <a:pt x="2" y="245"/>
                    </a:cubicBezTo>
                    <a:lnTo>
                      <a:pt x="2" y="245"/>
                    </a:lnTo>
                    <a:lnTo>
                      <a:pt x="0" y="244"/>
                    </a:lnTo>
                    <a:close/>
                    <a:moveTo>
                      <a:pt x="169" y="1"/>
                    </a:moveTo>
                    <a:cubicBezTo>
                      <a:pt x="188" y="15"/>
                      <a:pt x="193" y="41"/>
                      <a:pt x="179" y="60"/>
                    </a:cubicBezTo>
                    <a:lnTo>
                      <a:pt x="59" y="234"/>
                    </a:lnTo>
                    <a:cubicBezTo>
                      <a:pt x="51" y="245"/>
                      <a:pt x="38" y="252"/>
                      <a:pt x="24" y="252"/>
                    </a:cubicBezTo>
                    <a:cubicBezTo>
                      <a:pt x="17" y="252"/>
                      <a:pt x="9" y="250"/>
                      <a:pt x="2" y="245"/>
                    </a:cubicBezTo>
                    <a:lnTo>
                      <a:pt x="2" y="245"/>
                    </a:lnTo>
                    <a:lnTo>
                      <a:pt x="80" y="300"/>
                    </a:lnTo>
                    <a:cubicBezTo>
                      <a:pt x="88" y="304"/>
                      <a:pt x="96" y="307"/>
                      <a:pt x="105" y="307"/>
                    </a:cubicBezTo>
                    <a:cubicBezTo>
                      <a:pt x="118" y="307"/>
                      <a:pt x="131" y="301"/>
                      <a:pt x="139" y="289"/>
                    </a:cubicBezTo>
                    <a:lnTo>
                      <a:pt x="259" y="115"/>
                    </a:lnTo>
                    <a:cubicBezTo>
                      <a:pt x="273" y="96"/>
                      <a:pt x="268" y="69"/>
                      <a:pt x="249" y="56"/>
                    </a:cubicBezTo>
                    <a:lnTo>
                      <a:pt x="16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8"/>
              <p:cNvSpPr/>
              <p:nvPr/>
            </p:nvSpPr>
            <p:spPr>
              <a:xfrm>
                <a:off x="4689049" y="2995657"/>
                <a:ext cx="100359" cy="98031"/>
              </a:xfrm>
              <a:custGeom>
                <a:rect b="b" l="l" r="r" t="t"/>
                <a:pathLst>
                  <a:path extrusionOk="0" h="379" w="388">
                    <a:moveTo>
                      <a:pt x="168" y="0"/>
                    </a:moveTo>
                    <a:cubicBezTo>
                      <a:pt x="154" y="0"/>
                      <a:pt x="141" y="7"/>
                      <a:pt x="132" y="18"/>
                    </a:cubicBezTo>
                    <a:lnTo>
                      <a:pt x="12" y="192"/>
                    </a:lnTo>
                    <a:cubicBezTo>
                      <a:pt x="0" y="211"/>
                      <a:pt x="5" y="237"/>
                      <a:pt x="24" y="251"/>
                    </a:cubicBezTo>
                    <a:lnTo>
                      <a:pt x="103" y="305"/>
                    </a:lnTo>
                    <a:lnTo>
                      <a:pt x="196" y="371"/>
                    </a:lnTo>
                    <a:cubicBezTo>
                      <a:pt x="204" y="376"/>
                      <a:pt x="212" y="378"/>
                      <a:pt x="221" y="378"/>
                    </a:cubicBezTo>
                    <a:cubicBezTo>
                      <a:pt x="234" y="378"/>
                      <a:pt x="247" y="372"/>
                      <a:pt x="255" y="361"/>
                    </a:cubicBezTo>
                    <a:lnTo>
                      <a:pt x="375" y="187"/>
                    </a:lnTo>
                    <a:cubicBezTo>
                      <a:pt x="388" y="168"/>
                      <a:pt x="384" y="142"/>
                      <a:pt x="365" y="128"/>
                    </a:cubicBezTo>
                    <a:lnTo>
                      <a:pt x="271" y="64"/>
                    </a:lnTo>
                    <a:lnTo>
                      <a:pt x="193" y="8"/>
                    </a:lnTo>
                    <a:cubicBezTo>
                      <a:pt x="185" y="3"/>
                      <a:pt x="176" y="0"/>
                      <a:pt x="1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8"/>
              <p:cNvSpPr/>
              <p:nvPr/>
            </p:nvSpPr>
            <p:spPr>
              <a:xfrm>
                <a:off x="4406335" y="3094982"/>
                <a:ext cx="76304" cy="75269"/>
              </a:xfrm>
              <a:custGeom>
                <a:rect b="b" l="l" r="r" t="t"/>
                <a:pathLst>
                  <a:path extrusionOk="0" h="291" w="295">
                    <a:moveTo>
                      <a:pt x="211" y="1"/>
                    </a:moveTo>
                    <a:lnTo>
                      <a:pt x="211" y="1"/>
                    </a:lnTo>
                    <a:cubicBezTo>
                      <a:pt x="226" y="18"/>
                      <a:pt x="226" y="44"/>
                      <a:pt x="211" y="62"/>
                    </a:cubicBezTo>
                    <a:lnTo>
                      <a:pt x="60" y="209"/>
                    </a:lnTo>
                    <a:cubicBezTo>
                      <a:pt x="52" y="217"/>
                      <a:pt x="41" y="221"/>
                      <a:pt x="30" y="221"/>
                    </a:cubicBezTo>
                    <a:cubicBezTo>
                      <a:pt x="19" y="221"/>
                      <a:pt x="8" y="217"/>
                      <a:pt x="1" y="209"/>
                    </a:cubicBezTo>
                    <a:lnTo>
                      <a:pt x="1" y="209"/>
                    </a:lnTo>
                    <a:lnTo>
                      <a:pt x="68" y="277"/>
                    </a:lnTo>
                    <a:cubicBezTo>
                      <a:pt x="76" y="286"/>
                      <a:pt x="87" y="290"/>
                      <a:pt x="98" y="290"/>
                    </a:cubicBezTo>
                    <a:cubicBezTo>
                      <a:pt x="109" y="290"/>
                      <a:pt x="120" y="286"/>
                      <a:pt x="127" y="277"/>
                    </a:cubicBezTo>
                    <a:lnTo>
                      <a:pt x="277" y="129"/>
                    </a:lnTo>
                    <a:cubicBezTo>
                      <a:pt x="294" y="114"/>
                      <a:pt x="294" y="86"/>
                      <a:pt x="278" y="70"/>
                    </a:cubicBezTo>
                    <a:lnTo>
                      <a:pt x="2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8"/>
              <p:cNvSpPr/>
              <p:nvPr/>
            </p:nvSpPr>
            <p:spPr>
              <a:xfrm>
                <a:off x="4364174" y="3053338"/>
                <a:ext cx="100876" cy="98807"/>
              </a:xfrm>
              <a:custGeom>
                <a:rect b="b" l="l" r="r" t="t"/>
                <a:pathLst>
                  <a:path extrusionOk="0" h="382" w="390">
                    <a:moveTo>
                      <a:pt x="196" y="1"/>
                    </a:moveTo>
                    <a:cubicBezTo>
                      <a:pt x="185" y="1"/>
                      <a:pt x="174" y="5"/>
                      <a:pt x="165" y="12"/>
                    </a:cubicBezTo>
                    <a:lnTo>
                      <a:pt x="16" y="160"/>
                    </a:lnTo>
                    <a:cubicBezTo>
                      <a:pt x="0" y="177"/>
                      <a:pt x="0" y="204"/>
                      <a:pt x="16" y="221"/>
                    </a:cubicBezTo>
                    <a:lnTo>
                      <a:pt x="84" y="289"/>
                    </a:lnTo>
                    <a:lnTo>
                      <a:pt x="164" y="370"/>
                    </a:lnTo>
                    <a:cubicBezTo>
                      <a:pt x="172" y="378"/>
                      <a:pt x="183" y="382"/>
                      <a:pt x="194" y="382"/>
                    </a:cubicBezTo>
                    <a:cubicBezTo>
                      <a:pt x="205" y="382"/>
                      <a:pt x="216" y="378"/>
                      <a:pt x="224" y="370"/>
                    </a:cubicBezTo>
                    <a:lnTo>
                      <a:pt x="374" y="223"/>
                    </a:lnTo>
                    <a:cubicBezTo>
                      <a:pt x="389" y="205"/>
                      <a:pt x="389" y="179"/>
                      <a:pt x="374" y="162"/>
                    </a:cubicBezTo>
                    <a:lnTo>
                      <a:pt x="294" y="82"/>
                    </a:lnTo>
                    <a:lnTo>
                      <a:pt x="226" y="12"/>
                    </a:lnTo>
                    <a:cubicBezTo>
                      <a:pt x="217" y="5"/>
                      <a:pt x="207" y="1"/>
                      <a:pt x="1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1" name="Google Shape;1951;p28"/>
          <p:cNvGrpSpPr/>
          <p:nvPr/>
        </p:nvGrpSpPr>
        <p:grpSpPr>
          <a:xfrm>
            <a:off x="4126445" y="3582033"/>
            <a:ext cx="274177" cy="729413"/>
            <a:chOff x="4162420" y="3582033"/>
            <a:chExt cx="274177" cy="729413"/>
          </a:xfrm>
        </p:grpSpPr>
        <p:sp>
          <p:nvSpPr>
            <p:cNvPr id="1952" name="Google Shape;1952;p28"/>
            <p:cNvSpPr/>
            <p:nvPr/>
          </p:nvSpPr>
          <p:spPr>
            <a:xfrm>
              <a:off x="4162420" y="4277561"/>
              <a:ext cx="274177" cy="33884"/>
            </a:xfrm>
            <a:custGeom>
              <a:rect b="b" l="l" r="r" t="t"/>
              <a:pathLst>
                <a:path extrusionOk="0" h="131" w="1060">
                  <a:moveTo>
                    <a:pt x="0" y="0"/>
                  </a:moveTo>
                  <a:cubicBezTo>
                    <a:pt x="0" y="73"/>
                    <a:pt x="58" y="131"/>
                    <a:pt x="131" y="131"/>
                  </a:cubicBezTo>
                  <a:lnTo>
                    <a:pt x="930" y="131"/>
                  </a:lnTo>
                  <a:cubicBezTo>
                    <a:pt x="1001" y="131"/>
                    <a:pt x="1060" y="73"/>
                    <a:pt x="1060"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8"/>
            <p:cNvSpPr/>
            <p:nvPr/>
          </p:nvSpPr>
          <p:spPr>
            <a:xfrm>
              <a:off x="4162420" y="3663768"/>
              <a:ext cx="274177" cy="614053"/>
            </a:xfrm>
            <a:custGeom>
              <a:rect b="b" l="l" r="r" t="t"/>
              <a:pathLst>
                <a:path extrusionOk="0" h="2374" w="1060">
                  <a:moveTo>
                    <a:pt x="367" y="1"/>
                  </a:moveTo>
                  <a:lnTo>
                    <a:pt x="367" y="185"/>
                  </a:lnTo>
                  <a:cubicBezTo>
                    <a:pt x="367" y="339"/>
                    <a:pt x="301" y="485"/>
                    <a:pt x="185" y="586"/>
                  </a:cubicBezTo>
                  <a:cubicBezTo>
                    <a:pt x="66" y="687"/>
                    <a:pt x="0" y="833"/>
                    <a:pt x="0" y="987"/>
                  </a:cubicBezTo>
                  <a:lnTo>
                    <a:pt x="0" y="2373"/>
                  </a:lnTo>
                  <a:lnTo>
                    <a:pt x="1060" y="2373"/>
                  </a:lnTo>
                  <a:lnTo>
                    <a:pt x="1060" y="987"/>
                  </a:lnTo>
                  <a:cubicBezTo>
                    <a:pt x="1060" y="833"/>
                    <a:pt x="992" y="687"/>
                    <a:pt x="876" y="586"/>
                  </a:cubicBezTo>
                  <a:cubicBezTo>
                    <a:pt x="759" y="485"/>
                    <a:pt x="693" y="339"/>
                    <a:pt x="693" y="185"/>
                  </a:cubicBezTo>
                  <a:lnTo>
                    <a:pt x="693"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8"/>
            <p:cNvSpPr/>
            <p:nvPr/>
          </p:nvSpPr>
          <p:spPr>
            <a:xfrm>
              <a:off x="4257089" y="3644886"/>
              <a:ext cx="84322" cy="19141"/>
            </a:xfrm>
            <a:custGeom>
              <a:rect b="b" l="l" r="r" t="t"/>
              <a:pathLst>
                <a:path extrusionOk="0" h="74" w="326">
                  <a:moveTo>
                    <a:pt x="1" y="1"/>
                  </a:moveTo>
                  <a:lnTo>
                    <a:pt x="1" y="74"/>
                  </a:lnTo>
                  <a:lnTo>
                    <a:pt x="326" y="74"/>
                  </a:lnTo>
                  <a:lnTo>
                    <a:pt x="326"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8"/>
            <p:cNvSpPr/>
            <p:nvPr/>
          </p:nvSpPr>
          <p:spPr>
            <a:xfrm>
              <a:off x="4255020" y="3631954"/>
              <a:ext cx="88720" cy="13192"/>
            </a:xfrm>
            <a:custGeom>
              <a:rect b="b" l="l" r="r" t="t"/>
              <a:pathLst>
                <a:path extrusionOk="0" h="51" w="343">
                  <a:moveTo>
                    <a:pt x="0" y="0"/>
                  </a:moveTo>
                  <a:lnTo>
                    <a:pt x="0" y="51"/>
                  </a:lnTo>
                  <a:lnTo>
                    <a:pt x="342" y="51"/>
                  </a:lnTo>
                  <a:lnTo>
                    <a:pt x="342" y="0"/>
                  </a:lnTo>
                  <a:close/>
                </a:path>
              </a:pathLst>
            </a:custGeom>
            <a:solidFill>
              <a:srgbClr val="87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8"/>
            <p:cNvSpPr/>
            <p:nvPr/>
          </p:nvSpPr>
          <p:spPr>
            <a:xfrm>
              <a:off x="4255279" y="3582033"/>
              <a:ext cx="88461" cy="50180"/>
            </a:xfrm>
            <a:custGeom>
              <a:rect b="b" l="l" r="r" t="t"/>
              <a:pathLst>
                <a:path extrusionOk="0" h="194" w="342">
                  <a:moveTo>
                    <a:pt x="53" y="1"/>
                  </a:moveTo>
                  <a:cubicBezTo>
                    <a:pt x="24" y="1"/>
                    <a:pt x="1" y="23"/>
                    <a:pt x="1" y="53"/>
                  </a:cubicBezTo>
                  <a:lnTo>
                    <a:pt x="1" y="193"/>
                  </a:lnTo>
                  <a:lnTo>
                    <a:pt x="341" y="193"/>
                  </a:lnTo>
                  <a:lnTo>
                    <a:pt x="341" y="53"/>
                  </a:lnTo>
                  <a:cubicBezTo>
                    <a:pt x="341" y="23"/>
                    <a:pt x="319" y="1"/>
                    <a:pt x="289"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8"/>
            <p:cNvSpPr/>
            <p:nvPr/>
          </p:nvSpPr>
          <p:spPr>
            <a:xfrm>
              <a:off x="4162420" y="3919063"/>
              <a:ext cx="274177" cy="272108"/>
            </a:xfrm>
            <a:custGeom>
              <a:rect b="b" l="l" r="r" t="t"/>
              <a:pathLst>
                <a:path extrusionOk="0" h="1052" w="1060">
                  <a:moveTo>
                    <a:pt x="0" y="0"/>
                  </a:moveTo>
                  <a:lnTo>
                    <a:pt x="0" y="1051"/>
                  </a:lnTo>
                  <a:lnTo>
                    <a:pt x="1060" y="1051"/>
                  </a:lnTo>
                  <a:lnTo>
                    <a:pt x="1060"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8"/>
            <p:cNvSpPr/>
            <p:nvPr/>
          </p:nvSpPr>
          <p:spPr>
            <a:xfrm>
              <a:off x="4205616" y="3974157"/>
              <a:ext cx="188044" cy="125190"/>
            </a:xfrm>
            <a:custGeom>
              <a:rect b="b" l="l" r="r" t="t"/>
              <a:pathLst>
                <a:path extrusionOk="0" h="484" w="727">
                  <a:moveTo>
                    <a:pt x="363" y="1"/>
                  </a:moveTo>
                  <a:cubicBezTo>
                    <a:pt x="162" y="1"/>
                    <a:pt x="0" y="110"/>
                    <a:pt x="0" y="242"/>
                  </a:cubicBezTo>
                  <a:cubicBezTo>
                    <a:pt x="0" y="376"/>
                    <a:pt x="162" y="484"/>
                    <a:pt x="363" y="484"/>
                  </a:cubicBezTo>
                  <a:cubicBezTo>
                    <a:pt x="563" y="484"/>
                    <a:pt x="726" y="376"/>
                    <a:pt x="726" y="242"/>
                  </a:cubicBezTo>
                  <a:cubicBezTo>
                    <a:pt x="726" y="110"/>
                    <a:pt x="563" y="1"/>
                    <a:pt x="363"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8"/>
            <p:cNvSpPr/>
            <p:nvPr/>
          </p:nvSpPr>
          <p:spPr>
            <a:xfrm>
              <a:off x="4224498" y="3986831"/>
              <a:ext cx="150280" cy="100100"/>
            </a:xfrm>
            <a:custGeom>
              <a:rect b="b" l="l" r="r" t="t"/>
              <a:pathLst>
                <a:path extrusionOk="0" h="387" w="581">
                  <a:moveTo>
                    <a:pt x="290" y="1"/>
                  </a:moveTo>
                  <a:cubicBezTo>
                    <a:pt x="130" y="1"/>
                    <a:pt x="0" y="87"/>
                    <a:pt x="0" y="193"/>
                  </a:cubicBezTo>
                  <a:cubicBezTo>
                    <a:pt x="0" y="299"/>
                    <a:pt x="130" y="386"/>
                    <a:pt x="290" y="386"/>
                  </a:cubicBezTo>
                  <a:cubicBezTo>
                    <a:pt x="450" y="386"/>
                    <a:pt x="580" y="299"/>
                    <a:pt x="580" y="193"/>
                  </a:cubicBezTo>
                  <a:cubicBezTo>
                    <a:pt x="580" y="87"/>
                    <a:pt x="450" y="1"/>
                    <a:pt x="290" y="1"/>
                  </a:cubicBezTo>
                  <a:close/>
                </a:path>
              </a:pathLst>
            </a:custGeom>
            <a:solidFill>
              <a:srgbClr val="FFD0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8"/>
            <p:cNvSpPr/>
            <p:nvPr/>
          </p:nvSpPr>
          <p:spPr>
            <a:xfrm>
              <a:off x="4236396" y="3994849"/>
              <a:ext cx="126225" cy="83805"/>
            </a:xfrm>
            <a:custGeom>
              <a:rect b="b" l="l" r="r" t="t"/>
              <a:pathLst>
                <a:path extrusionOk="0" h="324" w="488">
                  <a:moveTo>
                    <a:pt x="244" y="1"/>
                  </a:moveTo>
                  <a:cubicBezTo>
                    <a:pt x="109" y="1"/>
                    <a:pt x="1" y="74"/>
                    <a:pt x="1" y="162"/>
                  </a:cubicBezTo>
                  <a:cubicBezTo>
                    <a:pt x="1" y="253"/>
                    <a:pt x="109" y="324"/>
                    <a:pt x="244" y="324"/>
                  </a:cubicBezTo>
                  <a:cubicBezTo>
                    <a:pt x="378" y="324"/>
                    <a:pt x="487" y="253"/>
                    <a:pt x="487" y="162"/>
                  </a:cubicBezTo>
                  <a:cubicBezTo>
                    <a:pt x="487" y="74"/>
                    <a:pt x="378" y="1"/>
                    <a:pt x="244"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8"/>
            <p:cNvSpPr/>
            <p:nvPr/>
          </p:nvSpPr>
          <p:spPr>
            <a:xfrm>
              <a:off x="4205616" y="4116677"/>
              <a:ext cx="191148" cy="10605"/>
            </a:xfrm>
            <a:custGeom>
              <a:rect b="b" l="l" r="r" t="t"/>
              <a:pathLst>
                <a:path extrusionOk="0" h="41" w="739">
                  <a:moveTo>
                    <a:pt x="0" y="1"/>
                  </a:moveTo>
                  <a:lnTo>
                    <a:pt x="0" y="41"/>
                  </a:lnTo>
                  <a:lnTo>
                    <a:pt x="738" y="41"/>
                  </a:lnTo>
                  <a:lnTo>
                    <a:pt x="738"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8"/>
            <p:cNvSpPr/>
            <p:nvPr/>
          </p:nvSpPr>
          <p:spPr>
            <a:xfrm>
              <a:off x="4246743" y="4133231"/>
              <a:ext cx="108636" cy="10605"/>
            </a:xfrm>
            <a:custGeom>
              <a:rect b="b" l="l" r="r" t="t"/>
              <a:pathLst>
                <a:path extrusionOk="0" h="41" w="420">
                  <a:moveTo>
                    <a:pt x="1" y="1"/>
                  </a:moveTo>
                  <a:lnTo>
                    <a:pt x="1" y="41"/>
                  </a:lnTo>
                  <a:lnTo>
                    <a:pt x="420" y="41"/>
                  </a:lnTo>
                  <a:lnTo>
                    <a:pt x="420"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8"/>
            <p:cNvSpPr/>
            <p:nvPr/>
          </p:nvSpPr>
          <p:spPr>
            <a:xfrm>
              <a:off x="4180785" y="3983210"/>
              <a:ext cx="234861" cy="56129"/>
            </a:xfrm>
            <a:custGeom>
              <a:rect b="b" l="l" r="r" t="t"/>
              <a:pathLst>
                <a:path extrusionOk="0" h="217" w="908">
                  <a:moveTo>
                    <a:pt x="906" y="89"/>
                  </a:moveTo>
                  <a:lnTo>
                    <a:pt x="906" y="89"/>
                  </a:lnTo>
                  <a:cubicBezTo>
                    <a:pt x="906" y="90"/>
                    <a:pt x="907" y="90"/>
                    <a:pt x="907" y="90"/>
                  </a:cubicBezTo>
                  <a:cubicBezTo>
                    <a:pt x="907" y="90"/>
                    <a:pt x="907" y="89"/>
                    <a:pt x="906" y="89"/>
                  </a:cubicBezTo>
                  <a:close/>
                  <a:moveTo>
                    <a:pt x="174" y="23"/>
                  </a:moveTo>
                  <a:cubicBezTo>
                    <a:pt x="181" y="23"/>
                    <a:pt x="186" y="29"/>
                    <a:pt x="185" y="34"/>
                  </a:cubicBezTo>
                  <a:cubicBezTo>
                    <a:pt x="185" y="42"/>
                    <a:pt x="183" y="49"/>
                    <a:pt x="180" y="56"/>
                  </a:cubicBezTo>
                  <a:cubicBezTo>
                    <a:pt x="176" y="65"/>
                    <a:pt x="169" y="72"/>
                    <a:pt x="164" y="77"/>
                  </a:cubicBezTo>
                  <a:cubicBezTo>
                    <a:pt x="155" y="86"/>
                    <a:pt x="147" y="91"/>
                    <a:pt x="136" y="96"/>
                  </a:cubicBezTo>
                  <a:cubicBezTo>
                    <a:pt x="126" y="101"/>
                    <a:pt x="114" y="103"/>
                    <a:pt x="101" y="103"/>
                  </a:cubicBezTo>
                  <a:cubicBezTo>
                    <a:pt x="105" y="93"/>
                    <a:pt x="110" y="84"/>
                    <a:pt x="117" y="74"/>
                  </a:cubicBezTo>
                  <a:cubicBezTo>
                    <a:pt x="122" y="65"/>
                    <a:pt x="127" y="56"/>
                    <a:pt x="134" y="48"/>
                  </a:cubicBezTo>
                  <a:cubicBezTo>
                    <a:pt x="140" y="41"/>
                    <a:pt x="147" y="35"/>
                    <a:pt x="155" y="30"/>
                  </a:cubicBezTo>
                  <a:cubicBezTo>
                    <a:pt x="160" y="27"/>
                    <a:pt x="167" y="23"/>
                    <a:pt x="174" y="23"/>
                  </a:cubicBezTo>
                  <a:close/>
                  <a:moveTo>
                    <a:pt x="622" y="117"/>
                  </a:moveTo>
                  <a:cubicBezTo>
                    <a:pt x="626" y="117"/>
                    <a:pt x="628" y="117"/>
                    <a:pt x="629" y="119"/>
                  </a:cubicBezTo>
                  <a:cubicBezTo>
                    <a:pt x="633" y="122"/>
                    <a:pt x="633" y="126"/>
                    <a:pt x="633" y="129"/>
                  </a:cubicBezTo>
                  <a:cubicBezTo>
                    <a:pt x="633" y="136"/>
                    <a:pt x="631" y="141"/>
                    <a:pt x="629" y="148"/>
                  </a:cubicBezTo>
                  <a:cubicBezTo>
                    <a:pt x="626" y="155"/>
                    <a:pt x="622" y="162"/>
                    <a:pt x="619" y="169"/>
                  </a:cubicBezTo>
                  <a:cubicBezTo>
                    <a:pt x="615" y="176"/>
                    <a:pt x="610" y="181"/>
                    <a:pt x="607" y="187"/>
                  </a:cubicBezTo>
                  <a:cubicBezTo>
                    <a:pt x="603" y="190"/>
                    <a:pt x="598" y="192"/>
                    <a:pt x="595" y="194"/>
                  </a:cubicBezTo>
                  <a:cubicBezTo>
                    <a:pt x="589" y="194"/>
                    <a:pt x="586" y="188"/>
                    <a:pt x="586" y="180"/>
                  </a:cubicBezTo>
                  <a:cubicBezTo>
                    <a:pt x="586" y="173"/>
                    <a:pt x="588" y="166"/>
                    <a:pt x="589" y="161"/>
                  </a:cubicBezTo>
                  <a:cubicBezTo>
                    <a:pt x="591" y="154"/>
                    <a:pt x="595" y="147"/>
                    <a:pt x="598" y="140"/>
                  </a:cubicBezTo>
                  <a:cubicBezTo>
                    <a:pt x="602" y="133"/>
                    <a:pt x="605" y="128"/>
                    <a:pt x="610" y="124"/>
                  </a:cubicBezTo>
                  <a:cubicBezTo>
                    <a:pt x="614" y="119"/>
                    <a:pt x="617" y="117"/>
                    <a:pt x="622" y="117"/>
                  </a:cubicBezTo>
                  <a:close/>
                  <a:moveTo>
                    <a:pt x="171" y="1"/>
                  </a:moveTo>
                  <a:cubicBezTo>
                    <a:pt x="160" y="1"/>
                    <a:pt x="150" y="4"/>
                    <a:pt x="141" y="8"/>
                  </a:cubicBezTo>
                  <a:cubicBezTo>
                    <a:pt x="131" y="15"/>
                    <a:pt x="120" y="22"/>
                    <a:pt x="112" y="30"/>
                  </a:cubicBezTo>
                  <a:cubicBezTo>
                    <a:pt x="101" y="39"/>
                    <a:pt x="91" y="49"/>
                    <a:pt x="84" y="60"/>
                  </a:cubicBezTo>
                  <a:cubicBezTo>
                    <a:pt x="75" y="72"/>
                    <a:pt x="68" y="84"/>
                    <a:pt x="61" y="96"/>
                  </a:cubicBezTo>
                  <a:cubicBezTo>
                    <a:pt x="54" y="95"/>
                    <a:pt x="47" y="89"/>
                    <a:pt x="44" y="82"/>
                  </a:cubicBezTo>
                  <a:cubicBezTo>
                    <a:pt x="41" y="75"/>
                    <a:pt x="39" y="70"/>
                    <a:pt x="39" y="63"/>
                  </a:cubicBezTo>
                  <a:cubicBezTo>
                    <a:pt x="39" y="58"/>
                    <a:pt x="41" y="53"/>
                    <a:pt x="41" y="48"/>
                  </a:cubicBezTo>
                  <a:cubicBezTo>
                    <a:pt x="42" y="44"/>
                    <a:pt x="44" y="41"/>
                    <a:pt x="47" y="37"/>
                  </a:cubicBezTo>
                  <a:cubicBezTo>
                    <a:pt x="49" y="34"/>
                    <a:pt x="51" y="32"/>
                    <a:pt x="54" y="29"/>
                  </a:cubicBezTo>
                  <a:cubicBezTo>
                    <a:pt x="56" y="27"/>
                    <a:pt x="60" y="25"/>
                    <a:pt x="61" y="23"/>
                  </a:cubicBezTo>
                  <a:lnTo>
                    <a:pt x="65" y="20"/>
                  </a:lnTo>
                  <a:cubicBezTo>
                    <a:pt x="67" y="20"/>
                    <a:pt x="67" y="18"/>
                    <a:pt x="67" y="16"/>
                  </a:cubicBezTo>
                  <a:cubicBezTo>
                    <a:pt x="67" y="15"/>
                    <a:pt x="65" y="15"/>
                    <a:pt x="61" y="15"/>
                  </a:cubicBezTo>
                  <a:cubicBezTo>
                    <a:pt x="56" y="15"/>
                    <a:pt x="51" y="16"/>
                    <a:pt x="46" y="18"/>
                  </a:cubicBezTo>
                  <a:cubicBezTo>
                    <a:pt x="39" y="22"/>
                    <a:pt x="32" y="25"/>
                    <a:pt x="25" y="30"/>
                  </a:cubicBezTo>
                  <a:cubicBezTo>
                    <a:pt x="20" y="35"/>
                    <a:pt x="13" y="41"/>
                    <a:pt x="8" y="48"/>
                  </a:cubicBezTo>
                  <a:cubicBezTo>
                    <a:pt x="4" y="55"/>
                    <a:pt x="1" y="62"/>
                    <a:pt x="1" y="68"/>
                  </a:cubicBezTo>
                  <a:cubicBezTo>
                    <a:pt x="1" y="74"/>
                    <a:pt x="2" y="79"/>
                    <a:pt x="4" y="82"/>
                  </a:cubicBezTo>
                  <a:cubicBezTo>
                    <a:pt x="8" y="88"/>
                    <a:pt x="11" y="93"/>
                    <a:pt x="16" y="96"/>
                  </a:cubicBezTo>
                  <a:cubicBezTo>
                    <a:pt x="21" y="100"/>
                    <a:pt x="27" y="105"/>
                    <a:pt x="32" y="107"/>
                  </a:cubicBezTo>
                  <a:cubicBezTo>
                    <a:pt x="35" y="105"/>
                    <a:pt x="38" y="104"/>
                    <a:pt x="41" y="104"/>
                  </a:cubicBezTo>
                  <a:cubicBezTo>
                    <a:pt x="54" y="104"/>
                    <a:pt x="64" y="121"/>
                    <a:pt x="53" y="131"/>
                  </a:cubicBezTo>
                  <a:cubicBezTo>
                    <a:pt x="51" y="136"/>
                    <a:pt x="51" y="141"/>
                    <a:pt x="51" y="147"/>
                  </a:cubicBezTo>
                  <a:cubicBezTo>
                    <a:pt x="51" y="159"/>
                    <a:pt x="53" y="169"/>
                    <a:pt x="58" y="178"/>
                  </a:cubicBezTo>
                  <a:cubicBezTo>
                    <a:pt x="61" y="187"/>
                    <a:pt x="67" y="194"/>
                    <a:pt x="75" y="200"/>
                  </a:cubicBezTo>
                  <a:cubicBezTo>
                    <a:pt x="82" y="206"/>
                    <a:pt x="89" y="211"/>
                    <a:pt x="98" y="213"/>
                  </a:cubicBezTo>
                  <a:cubicBezTo>
                    <a:pt x="107" y="216"/>
                    <a:pt x="115" y="216"/>
                    <a:pt x="124" y="216"/>
                  </a:cubicBezTo>
                  <a:cubicBezTo>
                    <a:pt x="133" y="216"/>
                    <a:pt x="141" y="216"/>
                    <a:pt x="148" y="213"/>
                  </a:cubicBezTo>
                  <a:cubicBezTo>
                    <a:pt x="157" y="211"/>
                    <a:pt x="164" y="207"/>
                    <a:pt x="171" y="204"/>
                  </a:cubicBezTo>
                  <a:cubicBezTo>
                    <a:pt x="176" y="200"/>
                    <a:pt x="183" y="195"/>
                    <a:pt x="186" y="190"/>
                  </a:cubicBezTo>
                  <a:cubicBezTo>
                    <a:pt x="188" y="192"/>
                    <a:pt x="188" y="194"/>
                    <a:pt x="188" y="195"/>
                  </a:cubicBezTo>
                  <a:cubicBezTo>
                    <a:pt x="192" y="199"/>
                    <a:pt x="193" y="200"/>
                    <a:pt x="197" y="204"/>
                  </a:cubicBezTo>
                  <a:cubicBezTo>
                    <a:pt x="199" y="206"/>
                    <a:pt x="202" y="207"/>
                    <a:pt x="206" y="209"/>
                  </a:cubicBezTo>
                  <a:cubicBezTo>
                    <a:pt x="209" y="211"/>
                    <a:pt x="213" y="211"/>
                    <a:pt x="216" y="211"/>
                  </a:cubicBezTo>
                  <a:cubicBezTo>
                    <a:pt x="219" y="211"/>
                    <a:pt x="223" y="211"/>
                    <a:pt x="226" y="209"/>
                  </a:cubicBezTo>
                  <a:cubicBezTo>
                    <a:pt x="230" y="209"/>
                    <a:pt x="233" y="207"/>
                    <a:pt x="237" y="206"/>
                  </a:cubicBezTo>
                  <a:cubicBezTo>
                    <a:pt x="240" y="202"/>
                    <a:pt x="244" y="200"/>
                    <a:pt x="247" y="199"/>
                  </a:cubicBezTo>
                  <a:cubicBezTo>
                    <a:pt x="249" y="195"/>
                    <a:pt x="252" y="194"/>
                    <a:pt x="254" y="190"/>
                  </a:cubicBezTo>
                  <a:cubicBezTo>
                    <a:pt x="256" y="194"/>
                    <a:pt x="258" y="195"/>
                    <a:pt x="259" y="199"/>
                  </a:cubicBezTo>
                  <a:cubicBezTo>
                    <a:pt x="261" y="200"/>
                    <a:pt x="263" y="204"/>
                    <a:pt x="265" y="206"/>
                  </a:cubicBezTo>
                  <a:cubicBezTo>
                    <a:pt x="268" y="207"/>
                    <a:pt x="272" y="209"/>
                    <a:pt x="275" y="209"/>
                  </a:cubicBezTo>
                  <a:cubicBezTo>
                    <a:pt x="280" y="211"/>
                    <a:pt x="285" y="211"/>
                    <a:pt x="289" y="211"/>
                  </a:cubicBezTo>
                  <a:cubicBezTo>
                    <a:pt x="296" y="211"/>
                    <a:pt x="303" y="209"/>
                    <a:pt x="310" y="206"/>
                  </a:cubicBezTo>
                  <a:cubicBezTo>
                    <a:pt x="315" y="202"/>
                    <a:pt x="320" y="199"/>
                    <a:pt x="324" y="194"/>
                  </a:cubicBezTo>
                  <a:cubicBezTo>
                    <a:pt x="331" y="188"/>
                    <a:pt x="334" y="183"/>
                    <a:pt x="339" y="176"/>
                  </a:cubicBezTo>
                  <a:cubicBezTo>
                    <a:pt x="341" y="173"/>
                    <a:pt x="346" y="166"/>
                    <a:pt x="350" y="157"/>
                  </a:cubicBezTo>
                  <a:cubicBezTo>
                    <a:pt x="357" y="147"/>
                    <a:pt x="362" y="134"/>
                    <a:pt x="365" y="122"/>
                  </a:cubicBezTo>
                  <a:lnTo>
                    <a:pt x="374" y="124"/>
                  </a:lnTo>
                  <a:lnTo>
                    <a:pt x="381" y="126"/>
                  </a:lnTo>
                  <a:cubicBezTo>
                    <a:pt x="383" y="128"/>
                    <a:pt x="383" y="128"/>
                    <a:pt x="383" y="129"/>
                  </a:cubicBezTo>
                  <a:cubicBezTo>
                    <a:pt x="383" y="133"/>
                    <a:pt x="383" y="136"/>
                    <a:pt x="381" y="138"/>
                  </a:cubicBezTo>
                  <a:cubicBezTo>
                    <a:pt x="379" y="141"/>
                    <a:pt x="376" y="147"/>
                    <a:pt x="374" y="150"/>
                  </a:cubicBezTo>
                  <a:cubicBezTo>
                    <a:pt x="372" y="155"/>
                    <a:pt x="371" y="161"/>
                    <a:pt x="369" y="166"/>
                  </a:cubicBezTo>
                  <a:cubicBezTo>
                    <a:pt x="367" y="171"/>
                    <a:pt x="365" y="178"/>
                    <a:pt x="365" y="183"/>
                  </a:cubicBezTo>
                  <a:cubicBezTo>
                    <a:pt x="365" y="187"/>
                    <a:pt x="367" y="192"/>
                    <a:pt x="367" y="194"/>
                  </a:cubicBezTo>
                  <a:cubicBezTo>
                    <a:pt x="371" y="199"/>
                    <a:pt x="372" y="200"/>
                    <a:pt x="376" y="204"/>
                  </a:cubicBezTo>
                  <a:cubicBezTo>
                    <a:pt x="382" y="208"/>
                    <a:pt x="388" y="211"/>
                    <a:pt x="396" y="211"/>
                  </a:cubicBezTo>
                  <a:cubicBezTo>
                    <a:pt x="398" y="211"/>
                    <a:pt x="400" y="211"/>
                    <a:pt x="402" y="211"/>
                  </a:cubicBezTo>
                  <a:cubicBezTo>
                    <a:pt x="403" y="211"/>
                    <a:pt x="404" y="211"/>
                    <a:pt x="406" y="211"/>
                  </a:cubicBezTo>
                  <a:cubicBezTo>
                    <a:pt x="411" y="211"/>
                    <a:pt x="417" y="209"/>
                    <a:pt x="421" y="206"/>
                  </a:cubicBezTo>
                  <a:cubicBezTo>
                    <a:pt x="426" y="202"/>
                    <a:pt x="431" y="199"/>
                    <a:pt x="437" y="194"/>
                  </a:cubicBezTo>
                  <a:cubicBezTo>
                    <a:pt x="442" y="188"/>
                    <a:pt x="447" y="183"/>
                    <a:pt x="450" y="176"/>
                  </a:cubicBezTo>
                  <a:cubicBezTo>
                    <a:pt x="454" y="173"/>
                    <a:pt x="457" y="166"/>
                    <a:pt x="463" y="157"/>
                  </a:cubicBezTo>
                  <a:cubicBezTo>
                    <a:pt x="470" y="147"/>
                    <a:pt x="475" y="134"/>
                    <a:pt x="478" y="122"/>
                  </a:cubicBezTo>
                  <a:cubicBezTo>
                    <a:pt x="482" y="122"/>
                    <a:pt x="483" y="124"/>
                    <a:pt x="487" y="124"/>
                  </a:cubicBezTo>
                  <a:cubicBezTo>
                    <a:pt x="489" y="124"/>
                    <a:pt x="490" y="126"/>
                    <a:pt x="492" y="126"/>
                  </a:cubicBezTo>
                  <a:cubicBezTo>
                    <a:pt x="494" y="126"/>
                    <a:pt x="496" y="128"/>
                    <a:pt x="496" y="129"/>
                  </a:cubicBezTo>
                  <a:cubicBezTo>
                    <a:pt x="496" y="133"/>
                    <a:pt x="494" y="136"/>
                    <a:pt x="492" y="138"/>
                  </a:cubicBezTo>
                  <a:cubicBezTo>
                    <a:pt x="490" y="141"/>
                    <a:pt x="489" y="147"/>
                    <a:pt x="487" y="150"/>
                  </a:cubicBezTo>
                  <a:cubicBezTo>
                    <a:pt x="483" y="155"/>
                    <a:pt x="482" y="161"/>
                    <a:pt x="480" y="166"/>
                  </a:cubicBezTo>
                  <a:cubicBezTo>
                    <a:pt x="478" y="171"/>
                    <a:pt x="478" y="178"/>
                    <a:pt x="478" y="183"/>
                  </a:cubicBezTo>
                  <a:cubicBezTo>
                    <a:pt x="478" y="187"/>
                    <a:pt x="478" y="192"/>
                    <a:pt x="480" y="194"/>
                  </a:cubicBezTo>
                  <a:cubicBezTo>
                    <a:pt x="482" y="199"/>
                    <a:pt x="485" y="200"/>
                    <a:pt x="487" y="204"/>
                  </a:cubicBezTo>
                  <a:cubicBezTo>
                    <a:pt x="494" y="208"/>
                    <a:pt x="501" y="211"/>
                    <a:pt x="508" y="211"/>
                  </a:cubicBezTo>
                  <a:cubicBezTo>
                    <a:pt x="510" y="211"/>
                    <a:pt x="511" y="211"/>
                    <a:pt x="513" y="211"/>
                  </a:cubicBezTo>
                  <a:cubicBezTo>
                    <a:pt x="514" y="211"/>
                    <a:pt x="516" y="211"/>
                    <a:pt x="517" y="211"/>
                  </a:cubicBezTo>
                  <a:cubicBezTo>
                    <a:pt x="523" y="211"/>
                    <a:pt x="528" y="209"/>
                    <a:pt x="534" y="206"/>
                  </a:cubicBezTo>
                  <a:cubicBezTo>
                    <a:pt x="539" y="202"/>
                    <a:pt x="544" y="199"/>
                    <a:pt x="549" y="194"/>
                  </a:cubicBezTo>
                  <a:cubicBezTo>
                    <a:pt x="549" y="194"/>
                    <a:pt x="551" y="192"/>
                    <a:pt x="551" y="190"/>
                  </a:cubicBezTo>
                  <a:cubicBezTo>
                    <a:pt x="551" y="192"/>
                    <a:pt x="551" y="194"/>
                    <a:pt x="551" y="194"/>
                  </a:cubicBezTo>
                  <a:cubicBezTo>
                    <a:pt x="553" y="197"/>
                    <a:pt x="555" y="200"/>
                    <a:pt x="558" y="204"/>
                  </a:cubicBezTo>
                  <a:cubicBezTo>
                    <a:pt x="560" y="206"/>
                    <a:pt x="563" y="209"/>
                    <a:pt x="567" y="209"/>
                  </a:cubicBezTo>
                  <a:cubicBezTo>
                    <a:pt x="569" y="210"/>
                    <a:pt x="572" y="212"/>
                    <a:pt x="575" y="212"/>
                  </a:cubicBezTo>
                  <a:cubicBezTo>
                    <a:pt x="576" y="212"/>
                    <a:pt x="577" y="211"/>
                    <a:pt x="579" y="211"/>
                  </a:cubicBezTo>
                  <a:cubicBezTo>
                    <a:pt x="580" y="211"/>
                    <a:pt x="582" y="212"/>
                    <a:pt x="583" y="212"/>
                  </a:cubicBezTo>
                  <a:cubicBezTo>
                    <a:pt x="587" y="212"/>
                    <a:pt x="590" y="210"/>
                    <a:pt x="593" y="207"/>
                  </a:cubicBezTo>
                  <a:cubicBezTo>
                    <a:pt x="598" y="206"/>
                    <a:pt x="603" y="202"/>
                    <a:pt x="607" y="200"/>
                  </a:cubicBezTo>
                  <a:cubicBezTo>
                    <a:pt x="610" y="197"/>
                    <a:pt x="615" y="192"/>
                    <a:pt x="619" y="188"/>
                  </a:cubicBezTo>
                  <a:cubicBezTo>
                    <a:pt x="619" y="195"/>
                    <a:pt x="622" y="200"/>
                    <a:pt x="628" y="206"/>
                  </a:cubicBezTo>
                  <a:cubicBezTo>
                    <a:pt x="633" y="209"/>
                    <a:pt x="639" y="211"/>
                    <a:pt x="645" y="211"/>
                  </a:cubicBezTo>
                  <a:cubicBezTo>
                    <a:pt x="646" y="211"/>
                    <a:pt x="647" y="211"/>
                    <a:pt x="648" y="211"/>
                  </a:cubicBezTo>
                  <a:cubicBezTo>
                    <a:pt x="650" y="211"/>
                    <a:pt x="651" y="211"/>
                    <a:pt x="652" y="211"/>
                  </a:cubicBezTo>
                  <a:cubicBezTo>
                    <a:pt x="658" y="211"/>
                    <a:pt x="663" y="209"/>
                    <a:pt x="668" y="206"/>
                  </a:cubicBezTo>
                  <a:cubicBezTo>
                    <a:pt x="675" y="202"/>
                    <a:pt x="680" y="199"/>
                    <a:pt x="683" y="194"/>
                  </a:cubicBezTo>
                  <a:lnTo>
                    <a:pt x="683" y="195"/>
                  </a:lnTo>
                  <a:cubicBezTo>
                    <a:pt x="685" y="200"/>
                    <a:pt x="687" y="206"/>
                    <a:pt x="692" y="207"/>
                  </a:cubicBezTo>
                  <a:cubicBezTo>
                    <a:pt x="696" y="210"/>
                    <a:pt x="700" y="212"/>
                    <a:pt x="705" y="212"/>
                  </a:cubicBezTo>
                  <a:cubicBezTo>
                    <a:pt x="707" y="212"/>
                    <a:pt x="709" y="211"/>
                    <a:pt x="711" y="211"/>
                  </a:cubicBezTo>
                  <a:cubicBezTo>
                    <a:pt x="712" y="212"/>
                    <a:pt x="713" y="212"/>
                    <a:pt x="714" y="212"/>
                  </a:cubicBezTo>
                  <a:cubicBezTo>
                    <a:pt x="715" y="212"/>
                    <a:pt x="715" y="212"/>
                    <a:pt x="716" y="211"/>
                  </a:cubicBezTo>
                  <a:cubicBezTo>
                    <a:pt x="716" y="211"/>
                    <a:pt x="718" y="209"/>
                    <a:pt x="716" y="207"/>
                  </a:cubicBezTo>
                  <a:cubicBezTo>
                    <a:pt x="716" y="195"/>
                    <a:pt x="718" y="181"/>
                    <a:pt x="721" y="169"/>
                  </a:cubicBezTo>
                  <a:cubicBezTo>
                    <a:pt x="723" y="161"/>
                    <a:pt x="728" y="150"/>
                    <a:pt x="732" y="141"/>
                  </a:cubicBezTo>
                  <a:cubicBezTo>
                    <a:pt x="737" y="136"/>
                    <a:pt x="741" y="129"/>
                    <a:pt x="748" y="124"/>
                  </a:cubicBezTo>
                  <a:cubicBezTo>
                    <a:pt x="751" y="121"/>
                    <a:pt x="756" y="119"/>
                    <a:pt x="761" y="119"/>
                  </a:cubicBezTo>
                  <a:lnTo>
                    <a:pt x="765" y="119"/>
                  </a:lnTo>
                  <a:cubicBezTo>
                    <a:pt x="767" y="121"/>
                    <a:pt x="767" y="122"/>
                    <a:pt x="767" y="122"/>
                  </a:cubicBezTo>
                  <a:cubicBezTo>
                    <a:pt x="767" y="128"/>
                    <a:pt x="767" y="133"/>
                    <a:pt x="765" y="136"/>
                  </a:cubicBezTo>
                  <a:lnTo>
                    <a:pt x="760" y="150"/>
                  </a:lnTo>
                  <a:cubicBezTo>
                    <a:pt x="758" y="155"/>
                    <a:pt x="756" y="161"/>
                    <a:pt x="754" y="167"/>
                  </a:cubicBezTo>
                  <a:cubicBezTo>
                    <a:pt x="753" y="173"/>
                    <a:pt x="753" y="178"/>
                    <a:pt x="753" y="183"/>
                  </a:cubicBezTo>
                  <a:cubicBezTo>
                    <a:pt x="753" y="192"/>
                    <a:pt x="756" y="199"/>
                    <a:pt x="761" y="204"/>
                  </a:cubicBezTo>
                  <a:cubicBezTo>
                    <a:pt x="770" y="211"/>
                    <a:pt x="779" y="213"/>
                    <a:pt x="789" y="213"/>
                  </a:cubicBezTo>
                  <a:cubicBezTo>
                    <a:pt x="796" y="213"/>
                    <a:pt x="801" y="211"/>
                    <a:pt x="808" y="207"/>
                  </a:cubicBezTo>
                  <a:cubicBezTo>
                    <a:pt x="814" y="204"/>
                    <a:pt x="819" y="200"/>
                    <a:pt x="824" y="195"/>
                  </a:cubicBezTo>
                  <a:cubicBezTo>
                    <a:pt x="826" y="194"/>
                    <a:pt x="826" y="192"/>
                    <a:pt x="827" y="190"/>
                  </a:cubicBezTo>
                  <a:lnTo>
                    <a:pt x="829" y="192"/>
                  </a:lnTo>
                  <a:cubicBezTo>
                    <a:pt x="833" y="197"/>
                    <a:pt x="836" y="200"/>
                    <a:pt x="840" y="204"/>
                  </a:cubicBezTo>
                  <a:cubicBezTo>
                    <a:pt x="843" y="206"/>
                    <a:pt x="848" y="209"/>
                    <a:pt x="852" y="211"/>
                  </a:cubicBezTo>
                  <a:cubicBezTo>
                    <a:pt x="857" y="213"/>
                    <a:pt x="862" y="213"/>
                    <a:pt x="866" y="213"/>
                  </a:cubicBezTo>
                  <a:cubicBezTo>
                    <a:pt x="871" y="213"/>
                    <a:pt x="874" y="211"/>
                    <a:pt x="878" y="209"/>
                  </a:cubicBezTo>
                  <a:cubicBezTo>
                    <a:pt x="881" y="207"/>
                    <a:pt x="885" y="206"/>
                    <a:pt x="888" y="202"/>
                  </a:cubicBezTo>
                  <a:cubicBezTo>
                    <a:pt x="892" y="200"/>
                    <a:pt x="895" y="197"/>
                    <a:pt x="899" y="192"/>
                  </a:cubicBezTo>
                  <a:cubicBezTo>
                    <a:pt x="899" y="192"/>
                    <a:pt x="900" y="192"/>
                    <a:pt x="900" y="190"/>
                  </a:cubicBezTo>
                  <a:cubicBezTo>
                    <a:pt x="900" y="190"/>
                    <a:pt x="902" y="188"/>
                    <a:pt x="902" y="187"/>
                  </a:cubicBezTo>
                  <a:cubicBezTo>
                    <a:pt x="902" y="185"/>
                    <a:pt x="900" y="183"/>
                    <a:pt x="900" y="181"/>
                  </a:cubicBezTo>
                  <a:cubicBezTo>
                    <a:pt x="899" y="181"/>
                    <a:pt x="897" y="180"/>
                    <a:pt x="895" y="180"/>
                  </a:cubicBezTo>
                  <a:lnTo>
                    <a:pt x="892" y="180"/>
                  </a:lnTo>
                  <a:cubicBezTo>
                    <a:pt x="892" y="181"/>
                    <a:pt x="890" y="181"/>
                    <a:pt x="890" y="183"/>
                  </a:cubicBezTo>
                  <a:cubicBezTo>
                    <a:pt x="888" y="185"/>
                    <a:pt x="886" y="187"/>
                    <a:pt x="885" y="188"/>
                  </a:cubicBezTo>
                  <a:cubicBezTo>
                    <a:pt x="883" y="188"/>
                    <a:pt x="881" y="190"/>
                    <a:pt x="880" y="192"/>
                  </a:cubicBezTo>
                  <a:lnTo>
                    <a:pt x="874" y="192"/>
                  </a:lnTo>
                  <a:cubicBezTo>
                    <a:pt x="867" y="192"/>
                    <a:pt x="860" y="187"/>
                    <a:pt x="860" y="178"/>
                  </a:cubicBezTo>
                  <a:cubicBezTo>
                    <a:pt x="860" y="173"/>
                    <a:pt x="860" y="166"/>
                    <a:pt x="862" y="161"/>
                  </a:cubicBezTo>
                  <a:cubicBezTo>
                    <a:pt x="864" y="154"/>
                    <a:pt x="866" y="147"/>
                    <a:pt x="867" y="140"/>
                  </a:cubicBezTo>
                  <a:cubicBezTo>
                    <a:pt x="869" y="133"/>
                    <a:pt x="871" y="126"/>
                    <a:pt x="873" y="119"/>
                  </a:cubicBezTo>
                  <a:cubicBezTo>
                    <a:pt x="876" y="110"/>
                    <a:pt x="878" y="105"/>
                    <a:pt x="880" y="98"/>
                  </a:cubicBezTo>
                  <a:lnTo>
                    <a:pt x="899" y="98"/>
                  </a:lnTo>
                  <a:cubicBezTo>
                    <a:pt x="899" y="99"/>
                    <a:pt x="899" y="99"/>
                    <a:pt x="899" y="99"/>
                  </a:cubicBezTo>
                  <a:cubicBezTo>
                    <a:pt x="900" y="99"/>
                    <a:pt x="900" y="99"/>
                    <a:pt x="900" y="98"/>
                  </a:cubicBezTo>
                  <a:lnTo>
                    <a:pt x="904" y="96"/>
                  </a:lnTo>
                  <a:cubicBezTo>
                    <a:pt x="904" y="95"/>
                    <a:pt x="906" y="95"/>
                    <a:pt x="906" y="93"/>
                  </a:cubicBezTo>
                  <a:cubicBezTo>
                    <a:pt x="906" y="91"/>
                    <a:pt x="906" y="91"/>
                    <a:pt x="906" y="89"/>
                  </a:cubicBezTo>
                  <a:lnTo>
                    <a:pt x="886" y="89"/>
                  </a:lnTo>
                  <a:cubicBezTo>
                    <a:pt x="890" y="82"/>
                    <a:pt x="892" y="77"/>
                    <a:pt x="893" y="72"/>
                  </a:cubicBezTo>
                  <a:cubicBezTo>
                    <a:pt x="895" y="68"/>
                    <a:pt x="895" y="67"/>
                    <a:pt x="897" y="63"/>
                  </a:cubicBezTo>
                  <a:cubicBezTo>
                    <a:pt x="895" y="62"/>
                    <a:pt x="895" y="60"/>
                    <a:pt x="893" y="58"/>
                  </a:cubicBezTo>
                  <a:cubicBezTo>
                    <a:pt x="892" y="56"/>
                    <a:pt x="890" y="55"/>
                    <a:pt x="888" y="53"/>
                  </a:cubicBezTo>
                  <a:cubicBezTo>
                    <a:pt x="886" y="51"/>
                    <a:pt x="883" y="49"/>
                    <a:pt x="881" y="48"/>
                  </a:cubicBezTo>
                  <a:cubicBezTo>
                    <a:pt x="878" y="46"/>
                    <a:pt x="876" y="46"/>
                    <a:pt x="874" y="46"/>
                  </a:cubicBezTo>
                  <a:cubicBezTo>
                    <a:pt x="873" y="46"/>
                    <a:pt x="871" y="46"/>
                    <a:pt x="869" y="48"/>
                  </a:cubicBezTo>
                  <a:cubicBezTo>
                    <a:pt x="867" y="48"/>
                    <a:pt x="867" y="49"/>
                    <a:pt x="866" y="51"/>
                  </a:cubicBezTo>
                  <a:cubicBezTo>
                    <a:pt x="862" y="56"/>
                    <a:pt x="860" y="62"/>
                    <a:pt x="859" y="68"/>
                  </a:cubicBezTo>
                  <a:cubicBezTo>
                    <a:pt x="855" y="74"/>
                    <a:pt x="852" y="82"/>
                    <a:pt x="850" y="89"/>
                  </a:cubicBezTo>
                  <a:lnTo>
                    <a:pt x="843" y="89"/>
                  </a:lnTo>
                  <a:cubicBezTo>
                    <a:pt x="841" y="89"/>
                    <a:pt x="840" y="91"/>
                    <a:pt x="838" y="93"/>
                  </a:cubicBezTo>
                  <a:cubicBezTo>
                    <a:pt x="836" y="95"/>
                    <a:pt x="836" y="98"/>
                    <a:pt x="836" y="100"/>
                  </a:cubicBezTo>
                  <a:cubicBezTo>
                    <a:pt x="836" y="101"/>
                    <a:pt x="836" y="101"/>
                    <a:pt x="838" y="101"/>
                  </a:cubicBezTo>
                  <a:lnTo>
                    <a:pt x="845" y="101"/>
                  </a:lnTo>
                  <a:cubicBezTo>
                    <a:pt x="843" y="110"/>
                    <a:pt x="840" y="117"/>
                    <a:pt x="838" y="124"/>
                  </a:cubicBezTo>
                  <a:cubicBezTo>
                    <a:pt x="836" y="131"/>
                    <a:pt x="834" y="138"/>
                    <a:pt x="833" y="145"/>
                  </a:cubicBezTo>
                  <a:cubicBezTo>
                    <a:pt x="831" y="152"/>
                    <a:pt x="829" y="159"/>
                    <a:pt x="827" y="164"/>
                  </a:cubicBezTo>
                  <a:cubicBezTo>
                    <a:pt x="827" y="169"/>
                    <a:pt x="827" y="171"/>
                    <a:pt x="827" y="173"/>
                  </a:cubicBezTo>
                  <a:cubicBezTo>
                    <a:pt x="826" y="176"/>
                    <a:pt x="822" y="180"/>
                    <a:pt x="820" y="181"/>
                  </a:cubicBezTo>
                  <a:cubicBezTo>
                    <a:pt x="817" y="185"/>
                    <a:pt x="814" y="188"/>
                    <a:pt x="810" y="190"/>
                  </a:cubicBezTo>
                  <a:cubicBezTo>
                    <a:pt x="807" y="192"/>
                    <a:pt x="803" y="194"/>
                    <a:pt x="800" y="194"/>
                  </a:cubicBezTo>
                  <a:cubicBezTo>
                    <a:pt x="796" y="194"/>
                    <a:pt x="794" y="194"/>
                    <a:pt x="793" y="192"/>
                  </a:cubicBezTo>
                  <a:cubicBezTo>
                    <a:pt x="791" y="188"/>
                    <a:pt x="789" y="187"/>
                    <a:pt x="789" y="183"/>
                  </a:cubicBezTo>
                  <a:cubicBezTo>
                    <a:pt x="791" y="178"/>
                    <a:pt x="791" y="173"/>
                    <a:pt x="793" y="167"/>
                  </a:cubicBezTo>
                  <a:cubicBezTo>
                    <a:pt x="794" y="162"/>
                    <a:pt x="796" y="157"/>
                    <a:pt x="798" y="152"/>
                  </a:cubicBezTo>
                  <a:lnTo>
                    <a:pt x="803" y="136"/>
                  </a:lnTo>
                  <a:cubicBezTo>
                    <a:pt x="805" y="133"/>
                    <a:pt x="805" y="128"/>
                    <a:pt x="805" y="122"/>
                  </a:cubicBezTo>
                  <a:cubicBezTo>
                    <a:pt x="805" y="121"/>
                    <a:pt x="805" y="117"/>
                    <a:pt x="803" y="115"/>
                  </a:cubicBezTo>
                  <a:cubicBezTo>
                    <a:pt x="801" y="112"/>
                    <a:pt x="800" y="108"/>
                    <a:pt x="798" y="107"/>
                  </a:cubicBezTo>
                  <a:cubicBezTo>
                    <a:pt x="796" y="105"/>
                    <a:pt x="793" y="103"/>
                    <a:pt x="789" y="101"/>
                  </a:cubicBezTo>
                  <a:cubicBezTo>
                    <a:pt x="787" y="100"/>
                    <a:pt x="784" y="98"/>
                    <a:pt x="781" y="98"/>
                  </a:cubicBezTo>
                  <a:cubicBezTo>
                    <a:pt x="775" y="98"/>
                    <a:pt x="770" y="100"/>
                    <a:pt x="763" y="101"/>
                  </a:cubicBezTo>
                  <a:cubicBezTo>
                    <a:pt x="760" y="103"/>
                    <a:pt x="754" y="105"/>
                    <a:pt x="749" y="108"/>
                  </a:cubicBezTo>
                  <a:cubicBezTo>
                    <a:pt x="744" y="110"/>
                    <a:pt x="741" y="114"/>
                    <a:pt x="735" y="117"/>
                  </a:cubicBezTo>
                  <a:cubicBezTo>
                    <a:pt x="734" y="112"/>
                    <a:pt x="728" y="107"/>
                    <a:pt x="725" y="103"/>
                  </a:cubicBezTo>
                  <a:cubicBezTo>
                    <a:pt x="721" y="103"/>
                    <a:pt x="720" y="101"/>
                    <a:pt x="716" y="101"/>
                  </a:cubicBezTo>
                  <a:cubicBezTo>
                    <a:pt x="713" y="101"/>
                    <a:pt x="709" y="103"/>
                    <a:pt x="708" y="107"/>
                  </a:cubicBezTo>
                  <a:cubicBezTo>
                    <a:pt x="706" y="110"/>
                    <a:pt x="704" y="117"/>
                    <a:pt x="702" y="124"/>
                  </a:cubicBezTo>
                  <a:cubicBezTo>
                    <a:pt x="699" y="131"/>
                    <a:pt x="697" y="138"/>
                    <a:pt x="694" y="145"/>
                  </a:cubicBezTo>
                  <a:cubicBezTo>
                    <a:pt x="692" y="152"/>
                    <a:pt x="690" y="162"/>
                    <a:pt x="688" y="171"/>
                  </a:cubicBezTo>
                  <a:cubicBezTo>
                    <a:pt x="685" y="174"/>
                    <a:pt x="683" y="178"/>
                    <a:pt x="680" y="181"/>
                  </a:cubicBezTo>
                  <a:cubicBezTo>
                    <a:pt x="678" y="185"/>
                    <a:pt x="675" y="187"/>
                    <a:pt x="671" y="188"/>
                  </a:cubicBezTo>
                  <a:cubicBezTo>
                    <a:pt x="668" y="192"/>
                    <a:pt x="664" y="194"/>
                    <a:pt x="659" y="194"/>
                  </a:cubicBezTo>
                  <a:cubicBezTo>
                    <a:pt x="657" y="194"/>
                    <a:pt x="655" y="192"/>
                    <a:pt x="654" y="190"/>
                  </a:cubicBezTo>
                  <a:cubicBezTo>
                    <a:pt x="652" y="190"/>
                    <a:pt x="652" y="187"/>
                    <a:pt x="652" y="185"/>
                  </a:cubicBezTo>
                  <a:cubicBezTo>
                    <a:pt x="652" y="180"/>
                    <a:pt x="652" y="174"/>
                    <a:pt x="654" y="169"/>
                  </a:cubicBezTo>
                  <a:cubicBezTo>
                    <a:pt x="655" y="162"/>
                    <a:pt x="657" y="157"/>
                    <a:pt x="659" y="150"/>
                  </a:cubicBezTo>
                  <a:lnTo>
                    <a:pt x="666" y="134"/>
                  </a:lnTo>
                  <a:cubicBezTo>
                    <a:pt x="668" y="131"/>
                    <a:pt x="668" y="128"/>
                    <a:pt x="668" y="124"/>
                  </a:cubicBezTo>
                  <a:cubicBezTo>
                    <a:pt x="668" y="122"/>
                    <a:pt x="668" y="121"/>
                    <a:pt x="666" y="119"/>
                  </a:cubicBezTo>
                  <a:cubicBezTo>
                    <a:pt x="664" y="117"/>
                    <a:pt x="662" y="115"/>
                    <a:pt x="661" y="114"/>
                  </a:cubicBezTo>
                  <a:cubicBezTo>
                    <a:pt x="659" y="114"/>
                    <a:pt x="657" y="112"/>
                    <a:pt x="654" y="112"/>
                  </a:cubicBezTo>
                  <a:lnTo>
                    <a:pt x="648" y="112"/>
                  </a:lnTo>
                  <a:cubicBezTo>
                    <a:pt x="647" y="108"/>
                    <a:pt x="643" y="107"/>
                    <a:pt x="642" y="105"/>
                  </a:cubicBezTo>
                  <a:cubicBezTo>
                    <a:pt x="638" y="103"/>
                    <a:pt x="635" y="101"/>
                    <a:pt x="631" y="100"/>
                  </a:cubicBezTo>
                  <a:cubicBezTo>
                    <a:pt x="626" y="98"/>
                    <a:pt x="622" y="98"/>
                    <a:pt x="617" y="98"/>
                  </a:cubicBezTo>
                  <a:cubicBezTo>
                    <a:pt x="609" y="98"/>
                    <a:pt x="600" y="101"/>
                    <a:pt x="593" y="105"/>
                  </a:cubicBezTo>
                  <a:cubicBezTo>
                    <a:pt x="584" y="110"/>
                    <a:pt x="577" y="117"/>
                    <a:pt x="572" y="126"/>
                  </a:cubicBezTo>
                  <a:cubicBezTo>
                    <a:pt x="565" y="133"/>
                    <a:pt x="560" y="143"/>
                    <a:pt x="556" y="152"/>
                  </a:cubicBezTo>
                  <a:cubicBezTo>
                    <a:pt x="555" y="159"/>
                    <a:pt x="553" y="166"/>
                    <a:pt x="551" y="173"/>
                  </a:cubicBezTo>
                  <a:cubicBezTo>
                    <a:pt x="549" y="176"/>
                    <a:pt x="548" y="178"/>
                    <a:pt x="544" y="181"/>
                  </a:cubicBezTo>
                  <a:cubicBezTo>
                    <a:pt x="541" y="185"/>
                    <a:pt x="539" y="188"/>
                    <a:pt x="534" y="190"/>
                  </a:cubicBezTo>
                  <a:cubicBezTo>
                    <a:pt x="530" y="192"/>
                    <a:pt x="527" y="194"/>
                    <a:pt x="523" y="194"/>
                  </a:cubicBezTo>
                  <a:cubicBezTo>
                    <a:pt x="520" y="194"/>
                    <a:pt x="518" y="194"/>
                    <a:pt x="516" y="190"/>
                  </a:cubicBezTo>
                  <a:cubicBezTo>
                    <a:pt x="515" y="188"/>
                    <a:pt x="513" y="187"/>
                    <a:pt x="513" y="183"/>
                  </a:cubicBezTo>
                  <a:cubicBezTo>
                    <a:pt x="515" y="178"/>
                    <a:pt x="515" y="173"/>
                    <a:pt x="516" y="166"/>
                  </a:cubicBezTo>
                  <a:cubicBezTo>
                    <a:pt x="520" y="161"/>
                    <a:pt x="522" y="155"/>
                    <a:pt x="525" y="150"/>
                  </a:cubicBezTo>
                  <a:lnTo>
                    <a:pt x="532" y="134"/>
                  </a:lnTo>
                  <a:cubicBezTo>
                    <a:pt x="534" y="131"/>
                    <a:pt x="536" y="128"/>
                    <a:pt x="536" y="124"/>
                  </a:cubicBezTo>
                  <a:cubicBezTo>
                    <a:pt x="536" y="121"/>
                    <a:pt x="534" y="117"/>
                    <a:pt x="532" y="114"/>
                  </a:cubicBezTo>
                  <a:cubicBezTo>
                    <a:pt x="530" y="112"/>
                    <a:pt x="527" y="110"/>
                    <a:pt x="523" y="110"/>
                  </a:cubicBezTo>
                  <a:lnTo>
                    <a:pt x="513" y="110"/>
                  </a:lnTo>
                  <a:cubicBezTo>
                    <a:pt x="511" y="112"/>
                    <a:pt x="510" y="112"/>
                    <a:pt x="508" y="112"/>
                  </a:cubicBezTo>
                  <a:lnTo>
                    <a:pt x="499" y="112"/>
                  </a:lnTo>
                  <a:cubicBezTo>
                    <a:pt x="497" y="112"/>
                    <a:pt x="494" y="112"/>
                    <a:pt x="490" y="110"/>
                  </a:cubicBezTo>
                  <a:cubicBezTo>
                    <a:pt x="489" y="110"/>
                    <a:pt x="487" y="108"/>
                    <a:pt x="487" y="107"/>
                  </a:cubicBezTo>
                  <a:cubicBezTo>
                    <a:pt x="487" y="103"/>
                    <a:pt x="489" y="101"/>
                    <a:pt x="489" y="100"/>
                  </a:cubicBezTo>
                  <a:cubicBezTo>
                    <a:pt x="490" y="96"/>
                    <a:pt x="492" y="93"/>
                    <a:pt x="490" y="89"/>
                  </a:cubicBezTo>
                  <a:cubicBezTo>
                    <a:pt x="490" y="88"/>
                    <a:pt x="490" y="86"/>
                    <a:pt x="489" y="84"/>
                  </a:cubicBezTo>
                  <a:cubicBezTo>
                    <a:pt x="489" y="82"/>
                    <a:pt x="487" y="82"/>
                    <a:pt x="485" y="81"/>
                  </a:cubicBezTo>
                  <a:cubicBezTo>
                    <a:pt x="483" y="79"/>
                    <a:pt x="482" y="77"/>
                    <a:pt x="480" y="77"/>
                  </a:cubicBezTo>
                  <a:cubicBezTo>
                    <a:pt x="478" y="75"/>
                    <a:pt x="477" y="75"/>
                    <a:pt x="473" y="75"/>
                  </a:cubicBezTo>
                  <a:cubicBezTo>
                    <a:pt x="471" y="75"/>
                    <a:pt x="470" y="75"/>
                    <a:pt x="468" y="77"/>
                  </a:cubicBezTo>
                  <a:cubicBezTo>
                    <a:pt x="466" y="77"/>
                    <a:pt x="464" y="79"/>
                    <a:pt x="463" y="81"/>
                  </a:cubicBezTo>
                  <a:cubicBezTo>
                    <a:pt x="461" y="82"/>
                    <a:pt x="459" y="86"/>
                    <a:pt x="459" y="88"/>
                  </a:cubicBezTo>
                  <a:cubicBezTo>
                    <a:pt x="457" y="91"/>
                    <a:pt x="457" y="93"/>
                    <a:pt x="457" y="96"/>
                  </a:cubicBezTo>
                  <a:cubicBezTo>
                    <a:pt x="457" y="100"/>
                    <a:pt x="457" y="103"/>
                    <a:pt x="459" y="105"/>
                  </a:cubicBezTo>
                  <a:cubicBezTo>
                    <a:pt x="459" y="108"/>
                    <a:pt x="461" y="110"/>
                    <a:pt x="461" y="112"/>
                  </a:cubicBezTo>
                  <a:cubicBezTo>
                    <a:pt x="463" y="114"/>
                    <a:pt x="464" y="115"/>
                    <a:pt x="466" y="117"/>
                  </a:cubicBezTo>
                  <a:cubicBezTo>
                    <a:pt x="463" y="129"/>
                    <a:pt x="459" y="140"/>
                    <a:pt x="452" y="150"/>
                  </a:cubicBezTo>
                  <a:cubicBezTo>
                    <a:pt x="449" y="157"/>
                    <a:pt x="444" y="164"/>
                    <a:pt x="442" y="167"/>
                  </a:cubicBezTo>
                  <a:cubicBezTo>
                    <a:pt x="440" y="173"/>
                    <a:pt x="437" y="176"/>
                    <a:pt x="433" y="180"/>
                  </a:cubicBezTo>
                  <a:cubicBezTo>
                    <a:pt x="430" y="183"/>
                    <a:pt x="426" y="187"/>
                    <a:pt x="423" y="188"/>
                  </a:cubicBezTo>
                  <a:cubicBezTo>
                    <a:pt x="419" y="190"/>
                    <a:pt x="416" y="192"/>
                    <a:pt x="411" y="192"/>
                  </a:cubicBezTo>
                  <a:cubicBezTo>
                    <a:pt x="405" y="192"/>
                    <a:pt x="402" y="188"/>
                    <a:pt x="402" y="181"/>
                  </a:cubicBezTo>
                  <a:cubicBezTo>
                    <a:pt x="402" y="176"/>
                    <a:pt x="404" y="171"/>
                    <a:pt x="405" y="166"/>
                  </a:cubicBezTo>
                  <a:cubicBezTo>
                    <a:pt x="407" y="159"/>
                    <a:pt x="411" y="154"/>
                    <a:pt x="412" y="148"/>
                  </a:cubicBezTo>
                  <a:lnTo>
                    <a:pt x="419" y="133"/>
                  </a:lnTo>
                  <a:cubicBezTo>
                    <a:pt x="421" y="129"/>
                    <a:pt x="423" y="126"/>
                    <a:pt x="423" y="122"/>
                  </a:cubicBezTo>
                  <a:cubicBezTo>
                    <a:pt x="423" y="119"/>
                    <a:pt x="423" y="115"/>
                    <a:pt x="419" y="112"/>
                  </a:cubicBezTo>
                  <a:cubicBezTo>
                    <a:pt x="417" y="110"/>
                    <a:pt x="414" y="108"/>
                    <a:pt x="411" y="108"/>
                  </a:cubicBezTo>
                  <a:lnTo>
                    <a:pt x="407" y="108"/>
                  </a:lnTo>
                  <a:lnTo>
                    <a:pt x="402" y="110"/>
                  </a:lnTo>
                  <a:lnTo>
                    <a:pt x="395" y="110"/>
                  </a:lnTo>
                  <a:cubicBezTo>
                    <a:pt x="394" y="111"/>
                    <a:pt x="393" y="111"/>
                    <a:pt x="391" y="111"/>
                  </a:cubicBezTo>
                  <a:cubicBezTo>
                    <a:pt x="390" y="111"/>
                    <a:pt x="389" y="111"/>
                    <a:pt x="388" y="110"/>
                  </a:cubicBezTo>
                  <a:cubicBezTo>
                    <a:pt x="387" y="111"/>
                    <a:pt x="386" y="111"/>
                    <a:pt x="385" y="111"/>
                  </a:cubicBezTo>
                  <a:cubicBezTo>
                    <a:pt x="382" y="111"/>
                    <a:pt x="380" y="110"/>
                    <a:pt x="379" y="110"/>
                  </a:cubicBezTo>
                  <a:cubicBezTo>
                    <a:pt x="378" y="108"/>
                    <a:pt x="376" y="107"/>
                    <a:pt x="376" y="105"/>
                  </a:cubicBezTo>
                  <a:cubicBezTo>
                    <a:pt x="376" y="103"/>
                    <a:pt x="376" y="100"/>
                    <a:pt x="378" y="98"/>
                  </a:cubicBezTo>
                  <a:cubicBezTo>
                    <a:pt x="379" y="95"/>
                    <a:pt x="379" y="91"/>
                    <a:pt x="379" y="88"/>
                  </a:cubicBezTo>
                  <a:cubicBezTo>
                    <a:pt x="379" y="88"/>
                    <a:pt x="379" y="86"/>
                    <a:pt x="378" y="84"/>
                  </a:cubicBezTo>
                  <a:cubicBezTo>
                    <a:pt x="376" y="82"/>
                    <a:pt x="376" y="81"/>
                    <a:pt x="374" y="79"/>
                  </a:cubicBezTo>
                  <a:cubicBezTo>
                    <a:pt x="372" y="77"/>
                    <a:pt x="369" y="75"/>
                    <a:pt x="367" y="75"/>
                  </a:cubicBezTo>
                  <a:cubicBezTo>
                    <a:pt x="365" y="74"/>
                    <a:pt x="364" y="74"/>
                    <a:pt x="362" y="74"/>
                  </a:cubicBezTo>
                  <a:cubicBezTo>
                    <a:pt x="360" y="74"/>
                    <a:pt x="358" y="74"/>
                    <a:pt x="357" y="75"/>
                  </a:cubicBezTo>
                  <a:cubicBezTo>
                    <a:pt x="355" y="77"/>
                    <a:pt x="353" y="79"/>
                    <a:pt x="351" y="81"/>
                  </a:cubicBezTo>
                  <a:cubicBezTo>
                    <a:pt x="350" y="82"/>
                    <a:pt x="348" y="84"/>
                    <a:pt x="346" y="86"/>
                  </a:cubicBezTo>
                  <a:cubicBezTo>
                    <a:pt x="346" y="89"/>
                    <a:pt x="345" y="91"/>
                    <a:pt x="345" y="95"/>
                  </a:cubicBezTo>
                  <a:cubicBezTo>
                    <a:pt x="345" y="98"/>
                    <a:pt x="346" y="101"/>
                    <a:pt x="346" y="103"/>
                  </a:cubicBezTo>
                  <a:cubicBezTo>
                    <a:pt x="348" y="107"/>
                    <a:pt x="348" y="108"/>
                    <a:pt x="350" y="110"/>
                  </a:cubicBezTo>
                  <a:cubicBezTo>
                    <a:pt x="351" y="114"/>
                    <a:pt x="353" y="114"/>
                    <a:pt x="355" y="115"/>
                  </a:cubicBezTo>
                  <a:cubicBezTo>
                    <a:pt x="351" y="128"/>
                    <a:pt x="346" y="138"/>
                    <a:pt x="341" y="148"/>
                  </a:cubicBezTo>
                  <a:cubicBezTo>
                    <a:pt x="336" y="157"/>
                    <a:pt x="332" y="162"/>
                    <a:pt x="329" y="166"/>
                  </a:cubicBezTo>
                  <a:cubicBezTo>
                    <a:pt x="327" y="171"/>
                    <a:pt x="324" y="174"/>
                    <a:pt x="320" y="180"/>
                  </a:cubicBezTo>
                  <a:cubicBezTo>
                    <a:pt x="317" y="183"/>
                    <a:pt x="313" y="185"/>
                    <a:pt x="310" y="187"/>
                  </a:cubicBezTo>
                  <a:cubicBezTo>
                    <a:pt x="306" y="190"/>
                    <a:pt x="303" y="192"/>
                    <a:pt x="299" y="192"/>
                  </a:cubicBezTo>
                  <a:cubicBezTo>
                    <a:pt x="296" y="192"/>
                    <a:pt x="294" y="190"/>
                    <a:pt x="292" y="188"/>
                  </a:cubicBezTo>
                  <a:cubicBezTo>
                    <a:pt x="291" y="187"/>
                    <a:pt x="291" y="183"/>
                    <a:pt x="291" y="180"/>
                  </a:cubicBezTo>
                  <a:cubicBezTo>
                    <a:pt x="291" y="174"/>
                    <a:pt x="291" y="167"/>
                    <a:pt x="292" y="161"/>
                  </a:cubicBezTo>
                  <a:cubicBezTo>
                    <a:pt x="294" y="154"/>
                    <a:pt x="296" y="148"/>
                    <a:pt x="298" y="143"/>
                  </a:cubicBezTo>
                  <a:cubicBezTo>
                    <a:pt x="299" y="136"/>
                    <a:pt x="301" y="131"/>
                    <a:pt x="303" y="126"/>
                  </a:cubicBezTo>
                  <a:cubicBezTo>
                    <a:pt x="305" y="122"/>
                    <a:pt x="306" y="117"/>
                    <a:pt x="306" y="112"/>
                  </a:cubicBezTo>
                  <a:cubicBezTo>
                    <a:pt x="306" y="110"/>
                    <a:pt x="305" y="108"/>
                    <a:pt x="305" y="108"/>
                  </a:cubicBezTo>
                  <a:cubicBezTo>
                    <a:pt x="303" y="105"/>
                    <a:pt x="301" y="103"/>
                    <a:pt x="298" y="101"/>
                  </a:cubicBezTo>
                  <a:lnTo>
                    <a:pt x="291" y="98"/>
                  </a:lnTo>
                  <a:cubicBezTo>
                    <a:pt x="289" y="96"/>
                    <a:pt x="287" y="96"/>
                    <a:pt x="284" y="96"/>
                  </a:cubicBezTo>
                  <a:cubicBezTo>
                    <a:pt x="282" y="96"/>
                    <a:pt x="280" y="96"/>
                    <a:pt x="279" y="98"/>
                  </a:cubicBezTo>
                  <a:cubicBezTo>
                    <a:pt x="279" y="98"/>
                    <a:pt x="277" y="100"/>
                    <a:pt x="275" y="101"/>
                  </a:cubicBezTo>
                  <a:cubicBezTo>
                    <a:pt x="273" y="105"/>
                    <a:pt x="272" y="110"/>
                    <a:pt x="270" y="117"/>
                  </a:cubicBezTo>
                  <a:cubicBezTo>
                    <a:pt x="268" y="124"/>
                    <a:pt x="266" y="131"/>
                    <a:pt x="265" y="140"/>
                  </a:cubicBezTo>
                  <a:cubicBezTo>
                    <a:pt x="261" y="147"/>
                    <a:pt x="259" y="152"/>
                    <a:pt x="258" y="159"/>
                  </a:cubicBezTo>
                  <a:cubicBezTo>
                    <a:pt x="256" y="164"/>
                    <a:pt x="254" y="169"/>
                    <a:pt x="252" y="173"/>
                  </a:cubicBezTo>
                  <a:cubicBezTo>
                    <a:pt x="251" y="176"/>
                    <a:pt x="249" y="178"/>
                    <a:pt x="247" y="180"/>
                  </a:cubicBezTo>
                  <a:cubicBezTo>
                    <a:pt x="246" y="183"/>
                    <a:pt x="244" y="185"/>
                    <a:pt x="240" y="187"/>
                  </a:cubicBezTo>
                  <a:cubicBezTo>
                    <a:pt x="239" y="188"/>
                    <a:pt x="237" y="190"/>
                    <a:pt x="233" y="192"/>
                  </a:cubicBezTo>
                  <a:cubicBezTo>
                    <a:pt x="232" y="192"/>
                    <a:pt x="230" y="194"/>
                    <a:pt x="226" y="194"/>
                  </a:cubicBezTo>
                  <a:cubicBezTo>
                    <a:pt x="225" y="194"/>
                    <a:pt x="223" y="192"/>
                    <a:pt x="221" y="190"/>
                  </a:cubicBezTo>
                  <a:cubicBezTo>
                    <a:pt x="221" y="188"/>
                    <a:pt x="219" y="187"/>
                    <a:pt x="219" y="185"/>
                  </a:cubicBezTo>
                  <a:cubicBezTo>
                    <a:pt x="219" y="178"/>
                    <a:pt x="221" y="171"/>
                    <a:pt x="223" y="164"/>
                  </a:cubicBezTo>
                  <a:cubicBezTo>
                    <a:pt x="225" y="157"/>
                    <a:pt x="226" y="150"/>
                    <a:pt x="230" y="145"/>
                  </a:cubicBezTo>
                  <a:cubicBezTo>
                    <a:pt x="232" y="138"/>
                    <a:pt x="233" y="133"/>
                    <a:pt x="235" y="128"/>
                  </a:cubicBezTo>
                  <a:cubicBezTo>
                    <a:pt x="239" y="122"/>
                    <a:pt x="239" y="117"/>
                    <a:pt x="239" y="114"/>
                  </a:cubicBezTo>
                  <a:cubicBezTo>
                    <a:pt x="239" y="112"/>
                    <a:pt x="239" y="110"/>
                    <a:pt x="237" y="108"/>
                  </a:cubicBezTo>
                  <a:cubicBezTo>
                    <a:pt x="235" y="107"/>
                    <a:pt x="233" y="105"/>
                    <a:pt x="232" y="103"/>
                  </a:cubicBezTo>
                  <a:lnTo>
                    <a:pt x="223" y="98"/>
                  </a:lnTo>
                  <a:cubicBezTo>
                    <a:pt x="221" y="98"/>
                    <a:pt x="219" y="96"/>
                    <a:pt x="216" y="96"/>
                  </a:cubicBezTo>
                  <a:cubicBezTo>
                    <a:pt x="214" y="96"/>
                    <a:pt x="213" y="98"/>
                    <a:pt x="213" y="98"/>
                  </a:cubicBezTo>
                  <a:cubicBezTo>
                    <a:pt x="211" y="100"/>
                    <a:pt x="209" y="100"/>
                    <a:pt x="209" y="101"/>
                  </a:cubicBezTo>
                  <a:cubicBezTo>
                    <a:pt x="207" y="107"/>
                    <a:pt x="204" y="112"/>
                    <a:pt x="202" y="119"/>
                  </a:cubicBezTo>
                  <a:cubicBezTo>
                    <a:pt x="200" y="126"/>
                    <a:pt x="197" y="133"/>
                    <a:pt x="195" y="140"/>
                  </a:cubicBezTo>
                  <a:cubicBezTo>
                    <a:pt x="192" y="147"/>
                    <a:pt x="190" y="155"/>
                    <a:pt x="188" y="164"/>
                  </a:cubicBezTo>
                  <a:cubicBezTo>
                    <a:pt x="188" y="166"/>
                    <a:pt x="188" y="167"/>
                    <a:pt x="188" y="169"/>
                  </a:cubicBezTo>
                  <a:cubicBezTo>
                    <a:pt x="185" y="173"/>
                    <a:pt x="183" y="176"/>
                    <a:pt x="180" y="180"/>
                  </a:cubicBezTo>
                  <a:cubicBezTo>
                    <a:pt x="171" y="187"/>
                    <a:pt x="160" y="192"/>
                    <a:pt x="150" y="195"/>
                  </a:cubicBezTo>
                  <a:cubicBezTo>
                    <a:pt x="147" y="197"/>
                    <a:pt x="141" y="199"/>
                    <a:pt x="134" y="199"/>
                  </a:cubicBezTo>
                  <a:cubicBezTo>
                    <a:pt x="124" y="199"/>
                    <a:pt x="112" y="195"/>
                    <a:pt x="103" y="187"/>
                  </a:cubicBezTo>
                  <a:cubicBezTo>
                    <a:pt x="96" y="176"/>
                    <a:pt x="91" y="162"/>
                    <a:pt x="93" y="147"/>
                  </a:cubicBezTo>
                  <a:cubicBezTo>
                    <a:pt x="93" y="138"/>
                    <a:pt x="94" y="128"/>
                    <a:pt x="96" y="119"/>
                  </a:cubicBezTo>
                  <a:cubicBezTo>
                    <a:pt x="112" y="119"/>
                    <a:pt x="129" y="115"/>
                    <a:pt x="143" y="110"/>
                  </a:cubicBezTo>
                  <a:cubicBezTo>
                    <a:pt x="157" y="105"/>
                    <a:pt x="169" y="98"/>
                    <a:pt x="180" y="91"/>
                  </a:cubicBezTo>
                  <a:cubicBezTo>
                    <a:pt x="190" y="84"/>
                    <a:pt x="197" y="75"/>
                    <a:pt x="204" y="65"/>
                  </a:cubicBezTo>
                  <a:cubicBezTo>
                    <a:pt x="209" y="58"/>
                    <a:pt x="211" y="49"/>
                    <a:pt x="211" y="41"/>
                  </a:cubicBezTo>
                  <a:cubicBezTo>
                    <a:pt x="211" y="35"/>
                    <a:pt x="211" y="32"/>
                    <a:pt x="209" y="29"/>
                  </a:cubicBezTo>
                  <a:cubicBezTo>
                    <a:pt x="206" y="23"/>
                    <a:pt x="204" y="18"/>
                    <a:pt x="200" y="15"/>
                  </a:cubicBezTo>
                  <a:cubicBezTo>
                    <a:pt x="197" y="11"/>
                    <a:pt x="192" y="8"/>
                    <a:pt x="186" y="4"/>
                  </a:cubicBezTo>
                  <a:cubicBezTo>
                    <a:pt x="181" y="2"/>
                    <a:pt x="176" y="1"/>
                    <a:pt x="171"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 name="Google Shape;1964;p28"/>
          <p:cNvGrpSpPr/>
          <p:nvPr/>
        </p:nvGrpSpPr>
        <p:grpSpPr>
          <a:xfrm>
            <a:off x="4743896" y="1429930"/>
            <a:ext cx="249604" cy="736656"/>
            <a:chOff x="4733021" y="1415780"/>
            <a:chExt cx="249604" cy="736656"/>
          </a:xfrm>
        </p:grpSpPr>
        <p:sp>
          <p:nvSpPr>
            <p:cNvPr id="1965" name="Google Shape;1965;p28"/>
            <p:cNvSpPr/>
            <p:nvPr/>
          </p:nvSpPr>
          <p:spPr>
            <a:xfrm>
              <a:off x="4830018" y="1473719"/>
              <a:ext cx="55611" cy="13709"/>
            </a:xfrm>
            <a:custGeom>
              <a:rect b="b" l="l" r="r" t="t"/>
              <a:pathLst>
                <a:path extrusionOk="0" h="53" w="215">
                  <a:moveTo>
                    <a:pt x="1" y="0"/>
                  </a:moveTo>
                  <a:lnTo>
                    <a:pt x="1" y="52"/>
                  </a:lnTo>
                  <a:lnTo>
                    <a:pt x="214" y="52"/>
                  </a:lnTo>
                  <a:lnTo>
                    <a:pt x="214" y="0"/>
                  </a:lnTo>
                  <a:close/>
                </a:path>
              </a:pathLst>
            </a:custGeom>
            <a:solidFill>
              <a:srgbClr val="A336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8"/>
            <p:cNvSpPr/>
            <p:nvPr/>
          </p:nvSpPr>
          <p:spPr>
            <a:xfrm>
              <a:off x="4825620" y="1460528"/>
              <a:ext cx="64406" cy="13450"/>
            </a:xfrm>
            <a:custGeom>
              <a:rect b="b" l="l" r="r" t="t"/>
              <a:pathLst>
                <a:path extrusionOk="0" h="52" w="249">
                  <a:moveTo>
                    <a:pt x="0" y="1"/>
                  </a:moveTo>
                  <a:lnTo>
                    <a:pt x="0" y="51"/>
                  </a:lnTo>
                  <a:lnTo>
                    <a:pt x="249" y="51"/>
                  </a:lnTo>
                  <a:lnTo>
                    <a:pt x="249" y="1"/>
                  </a:lnTo>
                  <a:close/>
                </a:path>
              </a:pathLst>
            </a:custGeom>
            <a:solidFill>
              <a:srgbClr val="87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8"/>
            <p:cNvSpPr/>
            <p:nvPr/>
          </p:nvSpPr>
          <p:spPr>
            <a:xfrm>
              <a:off x="4822517" y="1415780"/>
              <a:ext cx="70355" cy="45006"/>
            </a:xfrm>
            <a:custGeom>
              <a:rect b="b" l="l" r="r" t="t"/>
              <a:pathLst>
                <a:path extrusionOk="0" h="174" w="272">
                  <a:moveTo>
                    <a:pt x="0" y="0"/>
                  </a:moveTo>
                  <a:lnTo>
                    <a:pt x="0" y="174"/>
                  </a:lnTo>
                  <a:lnTo>
                    <a:pt x="271" y="174"/>
                  </a:lnTo>
                  <a:lnTo>
                    <a:pt x="271"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8"/>
            <p:cNvSpPr/>
            <p:nvPr/>
          </p:nvSpPr>
          <p:spPr>
            <a:xfrm>
              <a:off x="4733021" y="1563473"/>
              <a:ext cx="249604" cy="588963"/>
            </a:xfrm>
            <a:custGeom>
              <a:rect b="b" l="l" r="r" t="t"/>
              <a:pathLst>
                <a:path extrusionOk="0" h="2277" w="965">
                  <a:moveTo>
                    <a:pt x="348" y="1"/>
                  </a:moveTo>
                  <a:cubicBezTo>
                    <a:pt x="348" y="60"/>
                    <a:pt x="317" y="115"/>
                    <a:pt x="268" y="147"/>
                  </a:cubicBezTo>
                  <a:lnTo>
                    <a:pt x="84" y="266"/>
                  </a:lnTo>
                  <a:cubicBezTo>
                    <a:pt x="30" y="301"/>
                    <a:pt x="0" y="364"/>
                    <a:pt x="6" y="426"/>
                  </a:cubicBezTo>
                  <a:lnTo>
                    <a:pt x="115" y="1722"/>
                  </a:lnTo>
                  <a:cubicBezTo>
                    <a:pt x="127" y="1873"/>
                    <a:pt x="113" y="2026"/>
                    <a:pt x="75" y="2174"/>
                  </a:cubicBezTo>
                  <a:cubicBezTo>
                    <a:pt x="61" y="2226"/>
                    <a:pt x="99" y="2276"/>
                    <a:pt x="153" y="2276"/>
                  </a:cubicBezTo>
                  <a:lnTo>
                    <a:pt x="813" y="2276"/>
                  </a:lnTo>
                  <a:cubicBezTo>
                    <a:pt x="865" y="2276"/>
                    <a:pt x="905" y="2226"/>
                    <a:pt x="891" y="2174"/>
                  </a:cubicBezTo>
                  <a:cubicBezTo>
                    <a:pt x="852" y="2026"/>
                    <a:pt x="838" y="1873"/>
                    <a:pt x="852" y="1722"/>
                  </a:cubicBezTo>
                  <a:lnTo>
                    <a:pt x="959" y="426"/>
                  </a:lnTo>
                  <a:cubicBezTo>
                    <a:pt x="964" y="364"/>
                    <a:pt x="933" y="301"/>
                    <a:pt x="881" y="266"/>
                  </a:cubicBezTo>
                  <a:lnTo>
                    <a:pt x="697" y="147"/>
                  </a:lnTo>
                  <a:cubicBezTo>
                    <a:pt x="647" y="115"/>
                    <a:pt x="617" y="60"/>
                    <a:pt x="617" y="1"/>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8"/>
            <p:cNvSpPr/>
            <p:nvPr/>
          </p:nvSpPr>
          <p:spPr>
            <a:xfrm>
              <a:off x="4822775" y="1487946"/>
              <a:ext cx="70096" cy="75787"/>
            </a:xfrm>
            <a:custGeom>
              <a:rect b="b" l="l" r="r" t="t"/>
              <a:pathLst>
                <a:path extrusionOk="0" h="293" w="271">
                  <a:moveTo>
                    <a:pt x="1" y="1"/>
                  </a:moveTo>
                  <a:lnTo>
                    <a:pt x="1" y="293"/>
                  </a:lnTo>
                  <a:lnTo>
                    <a:pt x="270" y="293"/>
                  </a:lnTo>
                  <a:lnTo>
                    <a:pt x="270"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28"/>
            <p:cNvSpPr/>
            <p:nvPr/>
          </p:nvSpPr>
          <p:spPr>
            <a:xfrm>
              <a:off x="4755524" y="1644433"/>
              <a:ext cx="204081" cy="115620"/>
            </a:xfrm>
            <a:custGeom>
              <a:rect b="b" l="l" r="r" t="t"/>
              <a:pathLst>
                <a:path extrusionOk="0" h="447" w="789">
                  <a:moveTo>
                    <a:pt x="395" y="0"/>
                  </a:moveTo>
                  <a:cubicBezTo>
                    <a:pt x="231" y="0"/>
                    <a:pt x="87" y="51"/>
                    <a:pt x="0" y="125"/>
                  </a:cubicBezTo>
                  <a:lnTo>
                    <a:pt x="28" y="447"/>
                  </a:lnTo>
                  <a:cubicBezTo>
                    <a:pt x="145" y="399"/>
                    <a:pt x="270" y="375"/>
                    <a:pt x="395" y="375"/>
                  </a:cubicBezTo>
                  <a:cubicBezTo>
                    <a:pt x="520" y="375"/>
                    <a:pt x="645" y="399"/>
                    <a:pt x="763" y="447"/>
                  </a:cubicBezTo>
                  <a:lnTo>
                    <a:pt x="789" y="125"/>
                  </a:lnTo>
                  <a:cubicBezTo>
                    <a:pt x="704" y="51"/>
                    <a:pt x="560" y="0"/>
                    <a:pt x="395"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28"/>
            <p:cNvSpPr/>
            <p:nvPr/>
          </p:nvSpPr>
          <p:spPr>
            <a:xfrm>
              <a:off x="4769492" y="1682197"/>
              <a:ext cx="31556" cy="40351"/>
            </a:xfrm>
            <a:custGeom>
              <a:rect b="b" l="l" r="r" t="t"/>
              <a:pathLst>
                <a:path extrusionOk="0" h="156" w="122">
                  <a:moveTo>
                    <a:pt x="116" y="1"/>
                  </a:moveTo>
                  <a:cubicBezTo>
                    <a:pt x="113" y="1"/>
                    <a:pt x="110" y="1"/>
                    <a:pt x="106" y="2"/>
                  </a:cubicBezTo>
                  <a:lnTo>
                    <a:pt x="101" y="4"/>
                  </a:lnTo>
                  <a:cubicBezTo>
                    <a:pt x="94" y="4"/>
                    <a:pt x="90" y="7"/>
                    <a:pt x="90" y="12"/>
                  </a:cubicBezTo>
                  <a:lnTo>
                    <a:pt x="82" y="104"/>
                  </a:lnTo>
                  <a:lnTo>
                    <a:pt x="82" y="111"/>
                  </a:lnTo>
                  <a:lnTo>
                    <a:pt x="78" y="106"/>
                  </a:lnTo>
                  <a:lnTo>
                    <a:pt x="31" y="25"/>
                  </a:lnTo>
                  <a:cubicBezTo>
                    <a:pt x="29" y="22"/>
                    <a:pt x="26" y="20"/>
                    <a:pt x="22" y="20"/>
                  </a:cubicBezTo>
                  <a:cubicBezTo>
                    <a:pt x="21" y="20"/>
                    <a:pt x="19" y="21"/>
                    <a:pt x="17" y="21"/>
                  </a:cubicBezTo>
                  <a:lnTo>
                    <a:pt x="10" y="23"/>
                  </a:lnTo>
                  <a:cubicBezTo>
                    <a:pt x="4" y="25"/>
                    <a:pt x="0" y="28"/>
                    <a:pt x="0" y="30"/>
                  </a:cubicBezTo>
                  <a:cubicBezTo>
                    <a:pt x="0" y="31"/>
                    <a:pt x="0" y="33"/>
                    <a:pt x="2" y="33"/>
                  </a:cubicBezTo>
                  <a:lnTo>
                    <a:pt x="73" y="153"/>
                  </a:lnTo>
                  <a:cubicBezTo>
                    <a:pt x="74" y="155"/>
                    <a:pt x="76" y="156"/>
                    <a:pt x="79" y="156"/>
                  </a:cubicBezTo>
                  <a:cubicBezTo>
                    <a:pt x="81" y="156"/>
                    <a:pt x="83" y="156"/>
                    <a:pt x="85" y="155"/>
                  </a:cubicBezTo>
                  <a:lnTo>
                    <a:pt x="96" y="153"/>
                  </a:lnTo>
                  <a:cubicBezTo>
                    <a:pt x="103" y="151"/>
                    <a:pt x="106" y="150"/>
                    <a:pt x="106" y="146"/>
                  </a:cubicBezTo>
                  <a:lnTo>
                    <a:pt x="122" y="7"/>
                  </a:lnTo>
                  <a:cubicBezTo>
                    <a:pt x="122" y="5"/>
                    <a:pt x="122" y="4"/>
                    <a:pt x="122" y="4"/>
                  </a:cubicBezTo>
                  <a:cubicBezTo>
                    <a:pt x="121" y="2"/>
                    <a:pt x="119" y="1"/>
                    <a:pt x="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8"/>
            <p:cNvSpPr/>
            <p:nvPr/>
          </p:nvSpPr>
          <p:spPr>
            <a:xfrm>
              <a:off x="4806221" y="1678834"/>
              <a:ext cx="36729" cy="38799"/>
            </a:xfrm>
            <a:custGeom>
              <a:rect b="b" l="l" r="r" t="t"/>
              <a:pathLst>
                <a:path extrusionOk="0" h="150" w="142">
                  <a:moveTo>
                    <a:pt x="70" y="29"/>
                  </a:moveTo>
                  <a:cubicBezTo>
                    <a:pt x="90" y="29"/>
                    <a:pt x="101" y="43"/>
                    <a:pt x="105" y="72"/>
                  </a:cubicBezTo>
                  <a:cubicBezTo>
                    <a:pt x="106" y="102"/>
                    <a:pt x="96" y="119"/>
                    <a:pt x="75" y="121"/>
                  </a:cubicBezTo>
                  <a:cubicBezTo>
                    <a:pt x="74" y="121"/>
                    <a:pt x="73" y="121"/>
                    <a:pt x="72" y="121"/>
                  </a:cubicBezTo>
                  <a:cubicBezTo>
                    <a:pt x="51" y="121"/>
                    <a:pt x="40" y="107"/>
                    <a:pt x="37" y="77"/>
                  </a:cubicBezTo>
                  <a:cubicBezTo>
                    <a:pt x="35" y="48"/>
                    <a:pt x="46" y="31"/>
                    <a:pt x="67" y="29"/>
                  </a:cubicBezTo>
                  <a:cubicBezTo>
                    <a:pt x="68" y="29"/>
                    <a:pt x="69" y="29"/>
                    <a:pt x="70" y="29"/>
                  </a:cubicBezTo>
                  <a:close/>
                  <a:moveTo>
                    <a:pt x="72" y="1"/>
                  </a:moveTo>
                  <a:cubicBezTo>
                    <a:pt x="70" y="1"/>
                    <a:pt x="67" y="1"/>
                    <a:pt x="65" y="1"/>
                  </a:cubicBezTo>
                  <a:cubicBezTo>
                    <a:pt x="21" y="5"/>
                    <a:pt x="1" y="34"/>
                    <a:pt x="6" y="81"/>
                  </a:cubicBezTo>
                  <a:cubicBezTo>
                    <a:pt x="9" y="125"/>
                    <a:pt x="32" y="149"/>
                    <a:pt x="71" y="149"/>
                  </a:cubicBezTo>
                  <a:cubicBezTo>
                    <a:pt x="73" y="149"/>
                    <a:pt x="76" y="149"/>
                    <a:pt x="79" y="149"/>
                  </a:cubicBezTo>
                  <a:cubicBezTo>
                    <a:pt x="120" y="143"/>
                    <a:pt x="141" y="116"/>
                    <a:pt x="136" y="69"/>
                  </a:cubicBezTo>
                  <a:cubicBezTo>
                    <a:pt x="133" y="25"/>
                    <a:pt x="110" y="1"/>
                    <a:pt x="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8"/>
            <p:cNvSpPr/>
            <p:nvPr/>
          </p:nvSpPr>
          <p:spPr>
            <a:xfrm>
              <a:off x="4847089" y="1678058"/>
              <a:ext cx="31815" cy="37247"/>
            </a:xfrm>
            <a:custGeom>
              <a:rect b="b" l="l" r="r" t="t"/>
              <a:pathLst>
                <a:path extrusionOk="0" h="144" w="123">
                  <a:moveTo>
                    <a:pt x="56" y="27"/>
                  </a:moveTo>
                  <a:cubicBezTo>
                    <a:pt x="79" y="27"/>
                    <a:pt x="91" y="42"/>
                    <a:pt x="89" y="72"/>
                  </a:cubicBezTo>
                  <a:cubicBezTo>
                    <a:pt x="89" y="101"/>
                    <a:pt x="77" y="117"/>
                    <a:pt x="56" y="117"/>
                  </a:cubicBezTo>
                  <a:lnTo>
                    <a:pt x="34" y="117"/>
                  </a:lnTo>
                  <a:lnTo>
                    <a:pt x="35" y="27"/>
                  </a:lnTo>
                  <a:close/>
                  <a:moveTo>
                    <a:pt x="11" y="1"/>
                  </a:moveTo>
                  <a:cubicBezTo>
                    <a:pt x="6" y="1"/>
                    <a:pt x="2" y="2"/>
                    <a:pt x="2" y="8"/>
                  </a:cubicBezTo>
                  <a:lnTo>
                    <a:pt x="1" y="136"/>
                  </a:lnTo>
                  <a:cubicBezTo>
                    <a:pt x="1" y="141"/>
                    <a:pt x="4" y="143"/>
                    <a:pt x="9" y="143"/>
                  </a:cubicBezTo>
                  <a:lnTo>
                    <a:pt x="54" y="143"/>
                  </a:lnTo>
                  <a:cubicBezTo>
                    <a:pt x="56" y="143"/>
                    <a:pt x="57" y="143"/>
                    <a:pt x="58" y="143"/>
                  </a:cubicBezTo>
                  <a:cubicBezTo>
                    <a:pt x="99" y="143"/>
                    <a:pt x="122" y="117"/>
                    <a:pt x="122" y="72"/>
                  </a:cubicBezTo>
                  <a:cubicBezTo>
                    <a:pt x="122" y="27"/>
                    <a:pt x="100" y="1"/>
                    <a:pt x="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8"/>
            <p:cNvSpPr/>
            <p:nvPr/>
          </p:nvSpPr>
          <p:spPr>
            <a:xfrm>
              <a:off x="4882525" y="1679352"/>
              <a:ext cx="30522" cy="39575"/>
            </a:xfrm>
            <a:custGeom>
              <a:rect b="b" l="l" r="r" t="t"/>
              <a:pathLst>
                <a:path extrusionOk="0" h="153" w="118">
                  <a:moveTo>
                    <a:pt x="23" y="0"/>
                  </a:moveTo>
                  <a:cubicBezTo>
                    <a:pt x="18" y="0"/>
                    <a:pt x="16" y="2"/>
                    <a:pt x="16" y="6"/>
                  </a:cubicBezTo>
                  <a:lnTo>
                    <a:pt x="1" y="136"/>
                  </a:lnTo>
                  <a:cubicBezTo>
                    <a:pt x="1" y="140"/>
                    <a:pt x="4" y="143"/>
                    <a:pt x="13" y="143"/>
                  </a:cubicBezTo>
                  <a:lnTo>
                    <a:pt x="20" y="143"/>
                  </a:lnTo>
                  <a:cubicBezTo>
                    <a:pt x="22" y="144"/>
                    <a:pt x="24" y="144"/>
                    <a:pt x="26" y="144"/>
                  </a:cubicBezTo>
                  <a:cubicBezTo>
                    <a:pt x="31" y="144"/>
                    <a:pt x="34" y="142"/>
                    <a:pt x="34" y="138"/>
                  </a:cubicBezTo>
                  <a:lnTo>
                    <a:pt x="39" y="79"/>
                  </a:lnTo>
                  <a:lnTo>
                    <a:pt x="72" y="145"/>
                  </a:lnTo>
                  <a:cubicBezTo>
                    <a:pt x="72" y="148"/>
                    <a:pt x="77" y="150"/>
                    <a:pt x="82" y="150"/>
                  </a:cubicBezTo>
                  <a:lnTo>
                    <a:pt x="95" y="152"/>
                  </a:lnTo>
                  <a:cubicBezTo>
                    <a:pt x="97" y="152"/>
                    <a:pt x="99" y="153"/>
                    <a:pt x="101" y="153"/>
                  </a:cubicBezTo>
                  <a:cubicBezTo>
                    <a:pt x="105" y="153"/>
                    <a:pt x="107" y="151"/>
                    <a:pt x="107" y="150"/>
                  </a:cubicBezTo>
                  <a:cubicBezTo>
                    <a:pt x="107" y="148"/>
                    <a:pt x="107" y="147"/>
                    <a:pt x="105" y="147"/>
                  </a:cubicBezTo>
                  <a:lnTo>
                    <a:pt x="69" y="72"/>
                  </a:lnTo>
                  <a:lnTo>
                    <a:pt x="115" y="16"/>
                  </a:lnTo>
                  <a:cubicBezTo>
                    <a:pt x="115" y="15"/>
                    <a:pt x="117" y="13"/>
                    <a:pt x="117" y="13"/>
                  </a:cubicBezTo>
                  <a:cubicBezTo>
                    <a:pt x="117" y="11"/>
                    <a:pt x="114" y="9"/>
                    <a:pt x="105" y="8"/>
                  </a:cubicBezTo>
                  <a:lnTo>
                    <a:pt x="96" y="6"/>
                  </a:lnTo>
                  <a:cubicBezTo>
                    <a:pt x="91" y="6"/>
                    <a:pt x="86" y="6"/>
                    <a:pt x="84" y="9"/>
                  </a:cubicBezTo>
                  <a:lnTo>
                    <a:pt x="41" y="63"/>
                  </a:lnTo>
                  <a:lnTo>
                    <a:pt x="48" y="8"/>
                  </a:lnTo>
                  <a:cubicBezTo>
                    <a:pt x="48" y="4"/>
                    <a:pt x="44" y="1"/>
                    <a:pt x="36" y="1"/>
                  </a:cubicBezTo>
                  <a:lnTo>
                    <a:pt x="29" y="1"/>
                  </a:lnTo>
                  <a:cubicBezTo>
                    <a:pt x="26" y="0"/>
                    <a:pt x="25" y="0"/>
                    <a:pt x="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8"/>
            <p:cNvSpPr/>
            <p:nvPr/>
          </p:nvSpPr>
          <p:spPr>
            <a:xfrm>
              <a:off x="4907357" y="1685042"/>
              <a:ext cx="32074" cy="40351"/>
            </a:xfrm>
            <a:custGeom>
              <a:rect b="b" l="l" r="r" t="t"/>
              <a:pathLst>
                <a:path extrusionOk="0" h="156" w="124">
                  <a:moveTo>
                    <a:pt x="85" y="40"/>
                  </a:moveTo>
                  <a:cubicBezTo>
                    <a:pt x="84" y="45"/>
                    <a:pt x="84" y="48"/>
                    <a:pt x="85" y="53"/>
                  </a:cubicBezTo>
                  <a:lnTo>
                    <a:pt x="89" y="92"/>
                  </a:lnTo>
                  <a:lnTo>
                    <a:pt x="89" y="92"/>
                  </a:lnTo>
                  <a:lnTo>
                    <a:pt x="58" y="85"/>
                  </a:lnTo>
                  <a:lnTo>
                    <a:pt x="79" y="52"/>
                  </a:lnTo>
                  <a:cubicBezTo>
                    <a:pt x="80" y="48"/>
                    <a:pt x="82" y="43"/>
                    <a:pt x="84" y="40"/>
                  </a:cubicBezTo>
                  <a:close/>
                  <a:moveTo>
                    <a:pt x="81" y="0"/>
                  </a:moveTo>
                  <a:cubicBezTo>
                    <a:pt x="78" y="0"/>
                    <a:pt x="76" y="1"/>
                    <a:pt x="75" y="3"/>
                  </a:cubicBezTo>
                  <a:lnTo>
                    <a:pt x="2" y="121"/>
                  </a:lnTo>
                  <a:cubicBezTo>
                    <a:pt x="2" y="123"/>
                    <a:pt x="0" y="123"/>
                    <a:pt x="0" y="125"/>
                  </a:cubicBezTo>
                  <a:cubicBezTo>
                    <a:pt x="0" y="128"/>
                    <a:pt x="4" y="130"/>
                    <a:pt x="12" y="132"/>
                  </a:cubicBezTo>
                  <a:lnTo>
                    <a:pt x="19" y="133"/>
                  </a:lnTo>
                  <a:cubicBezTo>
                    <a:pt x="22" y="134"/>
                    <a:pt x="23" y="135"/>
                    <a:pt x="25" y="135"/>
                  </a:cubicBezTo>
                  <a:cubicBezTo>
                    <a:pt x="27" y="135"/>
                    <a:pt x="29" y="134"/>
                    <a:pt x="30" y="132"/>
                  </a:cubicBezTo>
                  <a:lnTo>
                    <a:pt x="44" y="109"/>
                  </a:lnTo>
                  <a:lnTo>
                    <a:pt x="91" y="119"/>
                  </a:lnTo>
                  <a:lnTo>
                    <a:pt x="94" y="146"/>
                  </a:lnTo>
                  <a:cubicBezTo>
                    <a:pt x="94" y="149"/>
                    <a:pt x="98" y="151"/>
                    <a:pt x="105" y="152"/>
                  </a:cubicBezTo>
                  <a:lnTo>
                    <a:pt x="113" y="154"/>
                  </a:lnTo>
                  <a:cubicBezTo>
                    <a:pt x="116" y="155"/>
                    <a:pt x="118" y="155"/>
                    <a:pt x="120" y="155"/>
                  </a:cubicBezTo>
                  <a:cubicBezTo>
                    <a:pt x="122" y="155"/>
                    <a:pt x="124" y="155"/>
                    <a:pt x="124" y="152"/>
                  </a:cubicBezTo>
                  <a:cubicBezTo>
                    <a:pt x="124" y="151"/>
                    <a:pt x="124" y="151"/>
                    <a:pt x="124" y="149"/>
                  </a:cubicBezTo>
                  <a:lnTo>
                    <a:pt x="108" y="10"/>
                  </a:lnTo>
                  <a:cubicBezTo>
                    <a:pt x="108" y="7"/>
                    <a:pt x="105" y="5"/>
                    <a:pt x="98" y="3"/>
                  </a:cubicBezTo>
                  <a:lnTo>
                    <a:pt x="87" y="1"/>
                  </a:lnTo>
                  <a:cubicBezTo>
                    <a:pt x="85" y="1"/>
                    <a:pt x="83" y="0"/>
                    <a:pt x="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28"/>
            <p:cNvSpPr/>
            <p:nvPr/>
          </p:nvSpPr>
          <p:spPr>
            <a:xfrm>
              <a:off x="4810618" y="1786436"/>
              <a:ext cx="94151" cy="205115"/>
            </a:xfrm>
            <a:custGeom>
              <a:rect b="b" l="l" r="r" t="t"/>
              <a:pathLst>
                <a:path extrusionOk="0" h="793" w="364">
                  <a:moveTo>
                    <a:pt x="182" y="0"/>
                  </a:moveTo>
                  <a:cubicBezTo>
                    <a:pt x="81" y="0"/>
                    <a:pt x="1" y="82"/>
                    <a:pt x="1" y="183"/>
                  </a:cubicBezTo>
                  <a:lnTo>
                    <a:pt x="1" y="612"/>
                  </a:lnTo>
                  <a:cubicBezTo>
                    <a:pt x="1" y="711"/>
                    <a:pt x="81" y="792"/>
                    <a:pt x="182" y="792"/>
                  </a:cubicBezTo>
                  <a:cubicBezTo>
                    <a:pt x="282" y="792"/>
                    <a:pt x="364" y="711"/>
                    <a:pt x="364" y="612"/>
                  </a:cubicBezTo>
                  <a:lnTo>
                    <a:pt x="364" y="183"/>
                  </a:lnTo>
                  <a:cubicBezTo>
                    <a:pt x="364" y="82"/>
                    <a:pt x="282" y="0"/>
                    <a:pt x="182"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28"/>
          <p:cNvGrpSpPr/>
          <p:nvPr/>
        </p:nvGrpSpPr>
        <p:grpSpPr>
          <a:xfrm>
            <a:off x="4009527" y="1631295"/>
            <a:ext cx="391091" cy="333927"/>
            <a:chOff x="4034902" y="1651158"/>
            <a:chExt cx="391091" cy="333927"/>
          </a:xfrm>
        </p:grpSpPr>
        <p:sp>
          <p:nvSpPr>
            <p:cNvPr id="1978" name="Google Shape;1978;p28"/>
            <p:cNvSpPr/>
            <p:nvPr/>
          </p:nvSpPr>
          <p:spPr>
            <a:xfrm>
              <a:off x="4083788" y="1651158"/>
              <a:ext cx="113033" cy="76563"/>
            </a:xfrm>
            <a:custGeom>
              <a:rect b="b" l="l" r="r" t="t"/>
              <a:pathLst>
                <a:path extrusionOk="0" h="296" w="437">
                  <a:moveTo>
                    <a:pt x="191" y="0"/>
                  </a:moveTo>
                  <a:cubicBezTo>
                    <a:pt x="169" y="0"/>
                    <a:pt x="146" y="4"/>
                    <a:pt x="125" y="7"/>
                  </a:cubicBezTo>
                  <a:cubicBezTo>
                    <a:pt x="106" y="13"/>
                    <a:pt x="87" y="18"/>
                    <a:pt x="68" y="23"/>
                  </a:cubicBezTo>
                  <a:cubicBezTo>
                    <a:pt x="46" y="28"/>
                    <a:pt x="23" y="32"/>
                    <a:pt x="0" y="32"/>
                  </a:cubicBezTo>
                  <a:cubicBezTo>
                    <a:pt x="32" y="59"/>
                    <a:pt x="72" y="80"/>
                    <a:pt x="115" y="87"/>
                  </a:cubicBezTo>
                  <a:cubicBezTo>
                    <a:pt x="157" y="96"/>
                    <a:pt x="198" y="101"/>
                    <a:pt x="240" y="115"/>
                  </a:cubicBezTo>
                  <a:cubicBezTo>
                    <a:pt x="322" y="143"/>
                    <a:pt x="384" y="211"/>
                    <a:pt x="405" y="296"/>
                  </a:cubicBezTo>
                  <a:cubicBezTo>
                    <a:pt x="433" y="249"/>
                    <a:pt x="436" y="190"/>
                    <a:pt x="412" y="138"/>
                  </a:cubicBezTo>
                  <a:cubicBezTo>
                    <a:pt x="400" y="110"/>
                    <a:pt x="381" y="84"/>
                    <a:pt x="358" y="63"/>
                  </a:cubicBezTo>
                  <a:cubicBezTo>
                    <a:pt x="346" y="52"/>
                    <a:pt x="332" y="42"/>
                    <a:pt x="318" y="33"/>
                  </a:cubicBezTo>
                  <a:cubicBezTo>
                    <a:pt x="303" y="26"/>
                    <a:pt x="289" y="19"/>
                    <a:pt x="273" y="14"/>
                  </a:cubicBezTo>
                  <a:cubicBezTo>
                    <a:pt x="245" y="6"/>
                    <a:pt x="219" y="0"/>
                    <a:pt x="191"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28"/>
            <p:cNvSpPr/>
            <p:nvPr/>
          </p:nvSpPr>
          <p:spPr>
            <a:xfrm>
              <a:off x="4083788" y="1659177"/>
              <a:ext cx="105015" cy="68544"/>
            </a:xfrm>
            <a:custGeom>
              <a:rect b="b" l="l" r="r" t="t"/>
              <a:pathLst>
                <a:path extrusionOk="0" h="265" w="406">
                  <a:moveTo>
                    <a:pt x="0" y="1"/>
                  </a:moveTo>
                  <a:cubicBezTo>
                    <a:pt x="0" y="27"/>
                    <a:pt x="11" y="53"/>
                    <a:pt x="26" y="75"/>
                  </a:cubicBezTo>
                  <a:cubicBezTo>
                    <a:pt x="42" y="98"/>
                    <a:pt x="63" y="117"/>
                    <a:pt x="87" y="131"/>
                  </a:cubicBezTo>
                  <a:cubicBezTo>
                    <a:pt x="108" y="145"/>
                    <a:pt x="131" y="157"/>
                    <a:pt x="153" y="166"/>
                  </a:cubicBezTo>
                  <a:cubicBezTo>
                    <a:pt x="174" y="174"/>
                    <a:pt x="191" y="180"/>
                    <a:pt x="205" y="185"/>
                  </a:cubicBezTo>
                  <a:cubicBezTo>
                    <a:pt x="214" y="186"/>
                    <a:pt x="219" y="190"/>
                    <a:pt x="226" y="192"/>
                  </a:cubicBezTo>
                  <a:lnTo>
                    <a:pt x="245" y="197"/>
                  </a:lnTo>
                  <a:cubicBezTo>
                    <a:pt x="259" y="200"/>
                    <a:pt x="273" y="206"/>
                    <a:pt x="290" y="211"/>
                  </a:cubicBezTo>
                  <a:cubicBezTo>
                    <a:pt x="330" y="225"/>
                    <a:pt x="369" y="242"/>
                    <a:pt x="405" y="265"/>
                  </a:cubicBezTo>
                  <a:cubicBezTo>
                    <a:pt x="384" y="180"/>
                    <a:pt x="322" y="112"/>
                    <a:pt x="240" y="84"/>
                  </a:cubicBezTo>
                  <a:cubicBezTo>
                    <a:pt x="198" y="70"/>
                    <a:pt x="155" y="67"/>
                    <a:pt x="113" y="56"/>
                  </a:cubicBezTo>
                  <a:cubicBezTo>
                    <a:pt x="72" y="49"/>
                    <a:pt x="32" y="28"/>
                    <a:pt x="0"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28"/>
            <p:cNvSpPr/>
            <p:nvPr/>
          </p:nvSpPr>
          <p:spPr>
            <a:xfrm>
              <a:off x="4188027" y="1682973"/>
              <a:ext cx="84322" cy="41644"/>
            </a:xfrm>
            <a:custGeom>
              <a:rect b="b" l="l" r="r" t="t"/>
              <a:pathLst>
                <a:path extrusionOk="0" h="161" w="326">
                  <a:moveTo>
                    <a:pt x="181" y="0"/>
                  </a:moveTo>
                  <a:cubicBezTo>
                    <a:pt x="127" y="0"/>
                    <a:pt x="75" y="23"/>
                    <a:pt x="39" y="65"/>
                  </a:cubicBezTo>
                  <a:cubicBezTo>
                    <a:pt x="14" y="91"/>
                    <a:pt x="2" y="126"/>
                    <a:pt x="0" y="160"/>
                  </a:cubicBezTo>
                  <a:cubicBezTo>
                    <a:pt x="66" y="99"/>
                    <a:pt x="152" y="65"/>
                    <a:pt x="240" y="65"/>
                  </a:cubicBezTo>
                  <a:cubicBezTo>
                    <a:pt x="268" y="65"/>
                    <a:pt x="297" y="68"/>
                    <a:pt x="325" y="75"/>
                  </a:cubicBezTo>
                  <a:cubicBezTo>
                    <a:pt x="306" y="46"/>
                    <a:pt x="278" y="22"/>
                    <a:pt x="245" y="11"/>
                  </a:cubicBezTo>
                  <a:cubicBezTo>
                    <a:pt x="224" y="4"/>
                    <a:pt x="202" y="0"/>
                    <a:pt x="181"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8"/>
            <p:cNvSpPr/>
            <p:nvPr/>
          </p:nvSpPr>
          <p:spPr>
            <a:xfrm>
              <a:off x="4188027" y="1699527"/>
              <a:ext cx="84322" cy="25607"/>
            </a:xfrm>
            <a:custGeom>
              <a:rect b="b" l="l" r="r" t="t"/>
              <a:pathLst>
                <a:path extrusionOk="0" h="99" w="326">
                  <a:moveTo>
                    <a:pt x="240" y="1"/>
                  </a:moveTo>
                  <a:cubicBezTo>
                    <a:pt x="152" y="1"/>
                    <a:pt x="66" y="35"/>
                    <a:pt x="0" y="96"/>
                  </a:cubicBezTo>
                  <a:cubicBezTo>
                    <a:pt x="15" y="98"/>
                    <a:pt x="30" y="99"/>
                    <a:pt x="45" y="99"/>
                  </a:cubicBezTo>
                  <a:cubicBezTo>
                    <a:pt x="145" y="99"/>
                    <a:pt x="242" y="69"/>
                    <a:pt x="325" y="11"/>
                  </a:cubicBezTo>
                  <a:cubicBezTo>
                    <a:pt x="297" y="4"/>
                    <a:pt x="268" y="1"/>
                    <a:pt x="240"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8"/>
            <p:cNvSpPr/>
            <p:nvPr/>
          </p:nvSpPr>
          <p:spPr>
            <a:xfrm>
              <a:off x="4034902" y="1708063"/>
              <a:ext cx="261244" cy="261503"/>
            </a:xfrm>
            <a:custGeom>
              <a:rect b="b" l="l" r="r" t="t"/>
              <a:pathLst>
                <a:path extrusionOk="0" h="1011" w="1010">
                  <a:moveTo>
                    <a:pt x="504" y="1"/>
                  </a:moveTo>
                  <a:cubicBezTo>
                    <a:pt x="226" y="1"/>
                    <a:pt x="0" y="227"/>
                    <a:pt x="0" y="505"/>
                  </a:cubicBezTo>
                  <a:cubicBezTo>
                    <a:pt x="0" y="784"/>
                    <a:pt x="226" y="1010"/>
                    <a:pt x="504" y="1010"/>
                  </a:cubicBezTo>
                  <a:cubicBezTo>
                    <a:pt x="783" y="1010"/>
                    <a:pt x="1009" y="784"/>
                    <a:pt x="1009" y="505"/>
                  </a:cubicBezTo>
                  <a:cubicBezTo>
                    <a:pt x="1009" y="227"/>
                    <a:pt x="783" y="1"/>
                    <a:pt x="504"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8"/>
            <p:cNvSpPr/>
            <p:nvPr/>
          </p:nvSpPr>
          <p:spPr>
            <a:xfrm>
              <a:off x="4157506" y="1741947"/>
              <a:ext cx="138640" cy="213134"/>
            </a:xfrm>
            <a:custGeom>
              <a:rect b="b" l="l" r="r" t="t"/>
              <a:pathLst>
                <a:path extrusionOk="0" h="824" w="536">
                  <a:moveTo>
                    <a:pt x="369" y="0"/>
                  </a:moveTo>
                  <a:cubicBezTo>
                    <a:pt x="56" y="162"/>
                    <a:pt x="0" y="587"/>
                    <a:pt x="263" y="824"/>
                  </a:cubicBezTo>
                  <a:cubicBezTo>
                    <a:pt x="431" y="737"/>
                    <a:pt x="535" y="563"/>
                    <a:pt x="535" y="375"/>
                  </a:cubicBezTo>
                  <a:cubicBezTo>
                    <a:pt x="535" y="231"/>
                    <a:pt x="476" y="96"/>
                    <a:pt x="369" y="0"/>
                  </a:cubicBezTo>
                  <a:close/>
                </a:path>
              </a:pathLst>
            </a:custGeom>
            <a:solidFill>
              <a:srgbClr val="A65F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8"/>
            <p:cNvSpPr/>
            <p:nvPr/>
          </p:nvSpPr>
          <p:spPr>
            <a:xfrm>
              <a:off x="4192425" y="1737032"/>
              <a:ext cx="215979" cy="248053"/>
            </a:xfrm>
            <a:custGeom>
              <a:rect b="b" l="l" r="r" t="t"/>
              <a:pathLst>
                <a:path extrusionOk="0" h="959" w="835">
                  <a:moveTo>
                    <a:pt x="338" y="0"/>
                  </a:moveTo>
                  <a:lnTo>
                    <a:pt x="279" y="17"/>
                  </a:lnTo>
                  <a:cubicBezTo>
                    <a:pt x="89" y="77"/>
                    <a:pt x="1" y="330"/>
                    <a:pt x="81" y="587"/>
                  </a:cubicBezTo>
                  <a:cubicBezTo>
                    <a:pt x="148" y="809"/>
                    <a:pt x="319" y="958"/>
                    <a:pt x="486" y="958"/>
                  </a:cubicBezTo>
                  <a:cubicBezTo>
                    <a:pt x="513" y="958"/>
                    <a:pt x="539" y="955"/>
                    <a:pt x="565" y="947"/>
                  </a:cubicBezTo>
                  <a:lnTo>
                    <a:pt x="624" y="929"/>
                  </a:lnTo>
                  <a:lnTo>
                    <a:pt x="621" y="922"/>
                  </a:lnTo>
                  <a:cubicBezTo>
                    <a:pt x="770" y="834"/>
                    <a:pt x="835" y="606"/>
                    <a:pt x="763" y="377"/>
                  </a:cubicBezTo>
                  <a:cubicBezTo>
                    <a:pt x="696" y="156"/>
                    <a:pt x="525" y="6"/>
                    <a:pt x="359" y="6"/>
                  </a:cubicBezTo>
                  <a:cubicBezTo>
                    <a:pt x="352" y="6"/>
                    <a:pt x="346" y="7"/>
                    <a:pt x="339" y="7"/>
                  </a:cubicBezTo>
                  <a:lnTo>
                    <a:pt x="338"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8"/>
            <p:cNvSpPr/>
            <p:nvPr/>
          </p:nvSpPr>
          <p:spPr>
            <a:xfrm>
              <a:off x="4207685" y="1734187"/>
              <a:ext cx="218307" cy="246759"/>
            </a:xfrm>
            <a:custGeom>
              <a:rect b="b" l="l" r="r" t="t"/>
              <a:pathLst>
                <a:path extrusionOk="0" h="954" w="844">
                  <a:moveTo>
                    <a:pt x="359" y="1"/>
                  </a:moveTo>
                  <a:cubicBezTo>
                    <a:pt x="332" y="1"/>
                    <a:pt x="305" y="5"/>
                    <a:pt x="279" y="13"/>
                  </a:cubicBezTo>
                  <a:cubicBezTo>
                    <a:pt x="89" y="70"/>
                    <a:pt x="1" y="326"/>
                    <a:pt x="81" y="583"/>
                  </a:cubicBezTo>
                  <a:cubicBezTo>
                    <a:pt x="148" y="804"/>
                    <a:pt x="319" y="954"/>
                    <a:pt x="486" y="954"/>
                  </a:cubicBezTo>
                  <a:cubicBezTo>
                    <a:pt x="513" y="954"/>
                    <a:pt x="539" y="950"/>
                    <a:pt x="565" y="942"/>
                  </a:cubicBezTo>
                  <a:cubicBezTo>
                    <a:pt x="755" y="883"/>
                    <a:pt x="843" y="628"/>
                    <a:pt x="763" y="372"/>
                  </a:cubicBezTo>
                  <a:cubicBezTo>
                    <a:pt x="696" y="151"/>
                    <a:pt x="526" y="1"/>
                    <a:pt x="359"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8"/>
            <p:cNvSpPr/>
            <p:nvPr/>
          </p:nvSpPr>
          <p:spPr>
            <a:xfrm>
              <a:off x="4219325" y="1747120"/>
              <a:ext cx="195286" cy="221152"/>
            </a:xfrm>
            <a:custGeom>
              <a:rect b="b" l="l" r="r" t="t"/>
              <a:pathLst>
                <a:path extrusionOk="0" h="855" w="755">
                  <a:moveTo>
                    <a:pt x="320" y="1"/>
                  </a:moveTo>
                  <a:cubicBezTo>
                    <a:pt x="296" y="1"/>
                    <a:pt x="273" y="4"/>
                    <a:pt x="249" y="11"/>
                  </a:cubicBezTo>
                  <a:cubicBezTo>
                    <a:pt x="81" y="64"/>
                    <a:pt x="1" y="293"/>
                    <a:pt x="70" y="522"/>
                  </a:cubicBezTo>
                  <a:cubicBezTo>
                    <a:pt x="132" y="720"/>
                    <a:pt x="285" y="854"/>
                    <a:pt x="434" y="854"/>
                  </a:cubicBezTo>
                  <a:cubicBezTo>
                    <a:pt x="458" y="854"/>
                    <a:pt x="481" y="851"/>
                    <a:pt x="505" y="843"/>
                  </a:cubicBezTo>
                  <a:cubicBezTo>
                    <a:pt x="675" y="791"/>
                    <a:pt x="755" y="562"/>
                    <a:pt x="684" y="333"/>
                  </a:cubicBezTo>
                  <a:cubicBezTo>
                    <a:pt x="622" y="135"/>
                    <a:pt x="469" y="1"/>
                    <a:pt x="3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8"/>
            <p:cNvSpPr/>
            <p:nvPr/>
          </p:nvSpPr>
          <p:spPr>
            <a:xfrm>
              <a:off x="4291749" y="1762122"/>
              <a:ext cx="65958" cy="81218"/>
            </a:xfrm>
            <a:custGeom>
              <a:rect b="b" l="l" r="r" t="t"/>
              <a:pathLst>
                <a:path extrusionOk="0" h="314" w="255">
                  <a:moveTo>
                    <a:pt x="46" y="1"/>
                  </a:moveTo>
                  <a:cubicBezTo>
                    <a:pt x="38" y="1"/>
                    <a:pt x="30" y="1"/>
                    <a:pt x="21" y="2"/>
                  </a:cubicBezTo>
                  <a:cubicBezTo>
                    <a:pt x="8" y="4"/>
                    <a:pt x="1" y="21"/>
                    <a:pt x="6" y="39"/>
                  </a:cubicBezTo>
                  <a:lnTo>
                    <a:pt x="84" y="290"/>
                  </a:lnTo>
                  <a:cubicBezTo>
                    <a:pt x="89" y="304"/>
                    <a:pt x="100" y="314"/>
                    <a:pt x="111" y="314"/>
                  </a:cubicBezTo>
                  <a:cubicBezTo>
                    <a:pt x="116" y="314"/>
                    <a:pt x="120" y="311"/>
                    <a:pt x="124" y="306"/>
                  </a:cubicBezTo>
                  <a:lnTo>
                    <a:pt x="246" y="132"/>
                  </a:lnTo>
                  <a:cubicBezTo>
                    <a:pt x="254" y="117"/>
                    <a:pt x="251" y="98"/>
                    <a:pt x="239" y="85"/>
                  </a:cubicBezTo>
                  <a:cubicBezTo>
                    <a:pt x="181" y="31"/>
                    <a:pt x="113" y="1"/>
                    <a:pt x="46"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8"/>
            <p:cNvSpPr/>
            <p:nvPr/>
          </p:nvSpPr>
          <p:spPr>
            <a:xfrm>
              <a:off x="4242863" y="1834546"/>
              <a:ext cx="64923" cy="80701"/>
            </a:xfrm>
            <a:custGeom>
              <a:rect b="b" l="l" r="r" t="t"/>
              <a:pathLst>
                <a:path extrusionOk="0" h="312" w="251">
                  <a:moveTo>
                    <a:pt x="19" y="0"/>
                  </a:moveTo>
                  <a:cubicBezTo>
                    <a:pt x="9" y="0"/>
                    <a:pt x="0" y="10"/>
                    <a:pt x="0" y="26"/>
                  </a:cubicBezTo>
                  <a:cubicBezTo>
                    <a:pt x="2" y="123"/>
                    <a:pt x="30" y="217"/>
                    <a:pt x="85" y="299"/>
                  </a:cubicBezTo>
                  <a:cubicBezTo>
                    <a:pt x="90" y="307"/>
                    <a:pt x="98" y="311"/>
                    <a:pt x="106" y="311"/>
                  </a:cubicBezTo>
                  <a:cubicBezTo>
                    <a:pt x="111" y="311"/>
                    <a:pt x="117" y="309"/>
                    <a:pt x="120" y="304"/>
                  </a:cubicBezTo>
                  <a:lnTo>
                    <a:pt x="242" y="130"/>
                  </a:lnTo>
                  <a:cubicBezTo>
                    <a:pt x="250" y="111"/>
                    <a:pt x="243" y="89"/>
                    <a:pt x="226" y="78"/>
                  </a:cubicBezTo>
                  <a:lnTo>
                    <a:pt x="26" y="2"/>
                  </a:lnTo>
                  <a:cubicBezTo>
                    <a:pt x="24" y="1"/>
                    <a:pt x="22" y="0"/>
                    <a:pt x="19"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8"/>
            <p:cNvSpPr/>
            <p:nvPr/>
          </p:nvSpPr>
          <p:spPr>
            <a:xfrm>
              <a:off x="4325375" y="1798851"/>
              <a:ext cx="65182" cy="80701"/>
            </a:xfrm>
            <a:custGeom>
              <a:rect b="b" l="l" r="r" t="t"/>
              <a:pathLst>
                <a:path extrusionOk="0" h="312" w="252">
                  <a:moveTo>
                    <a:pt x="147" y="1"/>
                  </a:moveTo>
                  <a:cubicBezTo>
                    <a:pt x="141" y="1"/>
                    <a:pt x="136" y="3"/>
                    <a:pt x="133" y="9"/>
                  </a:cubicBezTo>
                  <a:lnTo>
                    <a:pt x="11" y="183"/>
                  </a:lnTo>
                  <a:cubicBezTo>
                    <a:pt x="1" y="201"/>
                    <a:pt x="8" y="223"/>
                    <a:pt x="27" y="234"/>
                  </a:cubicBezTo>
                  <a:lnTo>
                    <a:pt x="225" y="310"/>
                  </a:lnTo>
                  <a:cubicBezTo>
                    <a:pt x="227" y="311"/>
                    <a:pt x="230" y="311"/>
                    <a:pt x="232" y="311"/>
                  </a:cubicBezTo>
                  <a:cubicBezTo>
                    <a:pt x="243" y="311"/>
                    <a:pt x="251" y="302"/>
                    <a:pt x="251" y="287"/>
                  </a:cubicBezTo>
                  <a:cubicBezTo>
                    <a:pt x="251" y="188"/>
                    <a:pt x="222" y="95"/>
                    <a:pt x="168" y="13"/>
                  </a:cubicBezTo>
                  <a:cubicBezTo>
                    <a:pt x="162" y="5"/>
                    <a:pt x="154" y="1"/>
                    <a:pt x="147"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8"/>
            <p:cNvSpPr/>
            <p:nvPr/>
          </p:nvSpPr>
          <p:spPr>
            <a:xfrm>
              <a:off x="4275971" y="1870758"/>
              <a:ext cx="65958" cy="81218"/>
            </a:xfrm>
            <a:custGeom>
              <a:rect b="b" l="l" r="r" t="t"/>
              <a:pathLst>
                <a:path extrusionOk="0" h="314" w="255">
                  <a:moveTo>
                    <a:pt x="145" y="1"/>
                  </a:moveTo>
                  <a:cubicBezTo>
                    <a:pt x="139" y="1"/>
                    <a:pt x="134" y="3"/>
                    <a:pt x="129" y="9"/>
                  </a:cubicBezTo>
                  <a:lnTo>
                    <a:pt x="10" y="183"/>
                  </a:lnTo>
                  <a:cubicBezTo>
                    <a:pt x="1" y="197"/>
                    <a:pt x="4" y="216"/>
                    <a:pt x="16" y="228"/>
                  </a:cubicBezTo>
                  <a:cubicBezTo>
                    <a:pt x="74" y="282"/>
                    <a:pt x="140" y="313"/>
                    <a:pt x="207" y="313"/>
                  </a:cubicBezTo>
                  <a:cubicBezTo>
                    <a:pt x="215" y="313"/>
                    <a:pt x="224" y="313"/>
                    <a:pt x="232" y="312"/>
                  </a:cubicBezTo>
                  <a:cubicBezTo>
                    <a:pt x="246" y="310"/>
                    <a:pt x="254" y="293"/>
                    <a:pt x="247" y="275"/>
                  </a:cubicBezTo>
                  <a:lnTo>
                    <a:pt x="171" y="23"/>
                  </a:lnTo>
                  <a:cubicBezTo>
                    <a:pt x="167" y="10"/>
                    <a:pt x="155" y="1"/>
                    <a:pt x="145"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8"/>
            <p:cNvSpPr/>
            <p:nvPr/>
          </p:nvSpPr>
          <p:spPr>
            <a:xfrm>
              <a:off x="4244674" y="1767554"/>
              <a:ext cx="65182" cy="80960"/>
            </a:xfrm>
            <a:custGeom>
              <a:rect b="b" l="l" r="r" t="t"/>
              <a:pathLst>
                <a:path extrusionOk="0" h="313" w="252">
                  <a:moveTo>
                    <a:pt x="142" y="1"/>
                  </a:moveTo>
                  <a:cubicBezTo>
                    <a:pt x="140" y="1"/>
                    <a:pt x="138" y="1"/>
                    <a:pt x="136" y="2"/>
                  </a:cubicBezTo>
                  <a:cubicBezTo>
                    <a:pt x="68" y="37"/>
                    <a:pt x="23" y="106"/>
                    <a:pt x="4" y="193"/>
                  </a:cubicBezTo>
                  <a:cubicBezTo>
                    <a:pt x="0" y="209"/>
                    <a:pt x="7" y="226"/>
                    <a:pt x="23" y="235"/>
                  </a:cubicBezTo>
                  <a:lnTo>
                    <a:pt x="221" y="311"/>
                  </a:lnTo>
                  <a:cubicBezTo>
                    <a:pt x="223" y="312"/>
                    <a:pt x="226" y="312"/>
                    <a:pt x="228" y="312"/>
                  </a:cubicBezTo>
                  <a:cubicBezTo>
                    <a:pt x="243" y="312"/>
                    <a:pt x="251" y="294"/>
                    <a:pt x="245" y="275"/>
                  </a:cubicBezTo>
                  <a:lnTo>
                    <a:pt x="169" y="25"/>
                  </a:lnTo>
                  <a:cubicBezTo>
                    <a:pt x="164" y="10"/>
                    <a:pt x="153" y="1"/>
                    <a:pt x="142"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8"/>
            <p:cNvSpPr/>
            <p:nvPr/>
          </p:nvSpPr>
          <p:spPr>
            <a:xfrm>
              <a:off x="4323564" y="1865843"/>
              <a:ext cx="65440" cy="80701"/>
            </a:xfrm>
            <a:custGeom>
              <a:rect b="b" l="l" r="r" t="t"/>
              <a:pathLst>
                <a:path extrusionOk="0" h="312" w="253">
                  <a:moveTo>
                    <a:pt x="23" y="1"/>
                  </a:moveTo>
                  <a:cubicBezTo>
                    <a:pt x="10" y="1"/>
                    <a:pt x="0" y="18"/>
                    <a:pt x="6" y="37"/>
                  </a:cubicBezTo>
                  <a:lnTo>
                    <a:pt x="84" y="287"/>
                  </a:lnTo>
                  <a:cubicBezTo>
                    <a:pt x="89" y="303"/>
                    <a:pt x="100" y="311"/>
                    <a:pt x="110" y="311"/>
                  </a:cubicBezTo>
                  <a:cubicBezTo>
                    <a:pt x="113" y="311"/>
                    <a:pt x="115" y="311"/>
                    <a:pt x="117" y="310"/>
                  </a:cubicBezTo>
                  <a:cubicBezTo>
                    <a:pt x="183" y="275"/>
                    <a:pt x="230" y="206"/>
                    <a:pt x="249" y="119"/>
                  </a:cubicBezTo>
                  <a:cubicBezTo>
                    <a:pt x="253" y="103"/>
                    <a:pt x="244" y="86"/>
                    <a:pt x="229" y="77"/>
                  </a:cubicBezTo>
                  <a:lnTo>
                    <a:pt x="30" y="2"/>
                  </a:lnTo>
                  <a:cubicBezTo>
                    <a:pt x="28" y="1"/>
                    <a:pt x="26" y="1"/>
                    <a:pt x="23"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28"/>
          <p:cNvGrpSpPr/>
          <p:nvPr/>
        </p:nvGrpSpPr>
        <p:grpSpPr>
          <a:xfrm>
            <a:off x="4743889" y="3787794"/>
            <a:ext cx="450841" cy="317890"/>
            <a:chOff x="4681289" y="3811203"/>
            <a:chExt cx="450841" cy="317890"/>
          </a:xfrm>
        </p:grpSpPr>
        <p:sp>
          <p:nvSpPr>
            <p:cNvPr id="1994" name="Google Shape;1994;p28"/>
            <p:cNvSpPr/>
            <p:nvPr/>
          </p:nvSpPr>
          <p:spPr>
            <a:xfrm>
              <a:off x="4833122" y="3861900"/>
              <a:ext cx="155712" cy="244690"/>
            </a:xfrm>
            <a:custGeom>
              <a:rect b="b" l="l" r="r" t="t"/>
              <a:pathLst>
                <a:path extrusionOk="0" h="946" w="602">
                  <a:moveTo>
                    <a:pt x="356" y="70"/>
                  </a:moveTo>
                  <a:cubicBezTo>
                    <a:pt x="359" y="70"/>
                    <a:pt x="361" y="71"/>
                    <a:pt x="364" y="72"/>
                  </a:cubicBezTo>
                  <a:cubicBezTo>
                    <a:pt x="379" y="82"/>
                    <a:pt x="376" y="115"/>
                    <a:pt x="357" y="147"/>
                  </a:cubicBezTo>
                  <a:cubicBezTo>
                    <a:pt x="339" y="173"/>
                    <a:pt x="317" y="190"/>
                    <a:pt x="301" y="190"/>
                  </a:cubicBezTo>
                  <a:cubicBezTo>
                    <a:pt x="298" y="190"/>
                    <a:pt x="295" y="190"/>
                    <a:pt x="293" y="188"/>
                  </a:cubicBezTo>
                  <a:cubicBezTo>
                    <a:pt x="277" y="178"/>
                    <a:pt x="282" y="145"/>
                    <a:pt x="301" y="114"/>
                  </a:cubicBezTo>
                  <a:cubicBezTo>
                    <a:pt x="317" y="88"/>
                    <a:pt x="340" y="70"/>
                    <a:pt x="356" y="70"/>
                  </a:cubicBezTo>
                  <a:close/>
                  <a:moveTo>
                    <a:pt x="413" y="265"/>
                  </a:moveTo>
                  <a:cubicBezTo>
                    <a:pt x="416" y="265"/>
                    <a:pt x="419" y="265"/>
                    <a:pt x="421" y="267"/>
                  </a:cubicBezTo>
                  <a:cubicBezTo>
                    <a:pt x="433" y="275"/>
                    <a:pt x="433" y="301"/>
                    <a:pt x="418" y="326"/>
                  </a:cubicBezTo>
                  <a:cubicBezTo>
                    <a:pt x="405" y="345"/>
                    <a:pt x="388" y="358"/>
                    <a:pt x="375" y="358"/>
                  </a:cubicBezTo>
                  <a:cubicBezTo>
                    <a:pt x="372" y="358"/>
                    <a:pt x="368" y="357"/>
                    <a:pt x="366" y="355"/>
                  </a:cubicBezTo>
                  <a:cubicBezTo>
                    <a:pt x="353" y="346"/>
                    <a:pt x="355" y="320"/>
                    <a:pt x="369" y="296"/>
                  </a:cubicBezTo>
                  <a:cubicBezTo>
                    <a:pt x="382" y="276"/>
                    <a:pt x="400" y="265"/>
                    <a:pt x="413" y="265"/>
                  </a:cubicBezTo>
                  <a:close/>
                  <a:moveTo>
                    <a:pt x="246" y="471"/>
                  </a:moveTo>
                  <a:cubicBezTo>
                    <a:pt x="249" y="471"/>
                    <a:pt x="253" y="471"/>
                    <a:pt x="256" y="473"/>
                  </a:cubicBezTo>
                  <a:cubicBezTo>
                    <a:pt x="270" y="482"/>
                    <a:pt x="268" y="511"/>
                    <a:pt x="253" y="537"/>
                  </a:cubicBezTo>
                  <a:cubicBezTo>
                    <a:pt x="240" y="558"/>
                    <a:pt x="221" y="571"/>
                    <a:pt x="207" y="571"/>
                  </a:cubicBezTo>
                  <a:cubicBezTo>
                    <a:pt x="203" y="571"/>
                    <a:pt x="200" y="570"/>
                    <a:pt x="197" y="569"/>
                  </a:cubicBezTo>
                  <a:cubicBezTo>
                    <a:pt x="181" y="560"/>
                    <a:pt x="183" y="531"/>
                    <a:pt x="199" y="504"/>
                  </a:cubicBezTo>
                  <a:cubicBezTo>
                    <a:pt x="213" y="484"/>
                    <a:pt x="231" y="471"/>
                    <a:pt x="246" y="471"/>
                  </a:cubicBezTo>
                  <a:close/>
                  <a:moveTo>
                    <a:pt x="474" y="517"/>
                  </a:moveTo>
                  <a:cubicBezTo>
                    <a:pt x="476" y="517"/>
                    <a:pt x="478" y="517"/>
                    <a:pt x="480" y="518"/>
                  </a:cubicBezTo>
                  <a:cubicBezTo>
                    <a:pt x="492" y="524"/>
                    <a:pt x="487" y="551"/>
                    <a:pt x="471" y="577"/>
                  </a:cubicBezTo>
                  <a:cubicBezTo>
                    <a:pt x="458" y="598"/>
                    <a:pt x="440" y="612"/>
                    <a:pt x="429" y="612"/>
                  </a:cubicBezTo>
                  <a:cubicBezTo>
                    <a:pt x="427" y="612"/>
                    <a:pt x="425" y="612"/>
                    <a:pt x="423" y="610"/>
                  </a:cubicBezTo>
                  <a:cubicBezTo>
                    <a:pt x="412" y="603"/>
                    <a:pt x="416" y="577"/>
                    <a:pt x="432" y="551"/>
                  </a:cubicBezTo>
                  <a:cubicBezTo>
                    <a:pt x="444" y="530"/>
                    <a:pt x="462" y="517"/>
                    <a:pt x="474" y="517"/>
                  </a:cubicBezTo>
                  <a:close/>
                  <a:moveTo>
                    <a:pt x="374" y="748"/>
                  </a:moveTo>
                  <a:cubicBezTo>
                    <a:pt x="377" y="748"/>
                    <a:pt x="379" y="748"/>
                    <a:pt x="381" y="749"/>
                  </a:cubicBezTo>
                  <a:cubicBezTo>
                    <a:pt x="393" y="758"/>
                    <a:pt x="392" y="782"/>
                    <a:pt x="378" y="807"/>
                  </a:cubicBezTo>
                  <a:cubicBezTo>
                    <a:pt x="365" y="826"/>
                    <a:pt x="349" y="838"/>
                    <a:pt x="337" y="838"/>
                  </a:cubicBezTo>
                  <a:cubicBezTo>
                    <a:pt x="334" y="838"/>
                    <a:pt x="331" y="838"/>
                    <a:pt x="329" y="836"/>
                  </a:cubicBezTo>
                  <a:cubicBezTo>
                    <a:pt x="315" y="829"/>
                    <a:pt x="319" y="803"/>
                    <a:pt x="332" y="779"/>
                  </a:cubicBezTo>
                  <a:cubicBezTo>
                    <a:pt x="345" y="760"/>
                    <a:pt x="362" y="748"/>
                    <a:pt x="374" y="748"/>
                  </a:cubicBezTo>
                  <a:close/>
                  <a:moveTo>
                    <a:pt x="204" y="1"/>
                  </a:moveTo>
                  <a:cubicBezTo>
                    <a:pt x="185" y="18"/>
                    <a:pt x="167" y="37"/>
                    <a:pt x="154" y="60"/>
                  </a:cubicBezTo>
                  <a:cubicBezTo>
                    <a:pt x="9" y="291"/>
                    <a:pt x="1" y="581"/>
                    <a:pt x="129" y="821"/>
                  </a:cubicBezTo>
                  <a:cubicBezTo>
                    <a:pt x="157" y="871"/>
                    <a:pt x="197" y="914"/>
                    <a:pt x="247" y="946"/>
                  </a:cubicBezTo>
                  <a:cubicBezTo>
                    <a:pt x="287" y="925"/>
                    <a:pt x="327" y="900"/>
                    <a:pt x="366" y="874"/>
                  </a:cubicBezTo>
                  <a:cubicBezTo>
                    <a:pt x="484" y="788"/>
                    <a:pt x="579" y="661"/>
                    <a:pt x="597" y="515"/>
                  </a:cubicBezTo>
                  <a:cubicBezTo>
                    <a:pt x="602" y="454"/>
                    <a:pt x="595" y="392"/>
                    <a:pt x="576" y="333"/>
                  </a:cubicBezTo>
                  <a:cubicBezTo>
                    <a:pt x="572" y="334"/>
                    <a:pt x="568" y="335"/>
                    <a:pt x="564" y="335"/>
                  </a:cubicBezTo>
                  <a:cubicBezTo>
                    <a:pt x="560" y="335"/>
                    <a:pt x="557" y="334"/>
                    <a:pt x="553" y="333"/>
                  </a:cubicBezTo>
                  <a:cubicBezTo>
                    <a:pt x="539" y="324"/>
                    <a:pt x="539" y="300"/>
                    <a:pt x="550" y="272"/>
                  </a:cubicBezTo>
                  <a:cubicBezTo>
                    <a:pt x="532" y="237"/>
                    <a:pt x="510" y="202"/>
                    <a:pt x="484" y="173"/>
                  </a:cubicBezTo>
                  <a:cubicBezTo>
                    <a:pt x="409" y="89"/>
                    <a:pt x="312" y="29"/>
                    <a:pt x="204" y="1"/>
                  </a:cubicBezTo>
                  <a:close/>
                </a:path>
              </a:pathLst>
            </a:custGeom>
            <a:solidFill>
              <a:srgbClr val="87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8"/>
            <p:cNvSpPr/>
            <p:nvPr/>
          </p:nvSpPr>
          <p:spPr>
            <a:xfrm>
              <a:off x="4885371" y="3842242"/>
              <a:ext cx="241845" cy="276505"/>
            </a:xfrm>
            <a:custGeom>
              <a:rect b="b" l="l" r="r" t="t"/>
              <a:pathLst>
                <a:path extrusionOk="0" h="1069" w="935">
                  <a:moveTo>
                    <a:pt x="637" y="334"/>
                  </a:moveTo>
                  <a:cubicBezTo>
                    <a:pt x="639" y="334"/>
                    <a:pt x="641" y="334"/>
                    <a:pt x="643" y="336"/>
                  </a:cubicBezTo>
                  <a:cubicBezTo>
                    <a:pt x="655" y="343"/>
                    <a:pt x="650" y="369"/>
                    <a:pt x="634" y="395"/>
                  </a:cubicBezTo>
                  <a:cubicBezTo>
                    <a:pt x="621" y="416"/>
                    <a:pt x="605" y="432"/>
                    <a:pt x="593" y="432"/>
                  </a:cubicBezTo>
                  <a:cubicBezTo>
                    <a:pt x="590" y="432"/>
                    <a:pt x="588" y="431"/>
                    <a:pt x="586" y="429"/>
                  </a:cubicBezTo>
                  <a:cubicBezTo>
                    <a:pt x="575" y="422"/>
                    <a:pt x="579" y="396"/>
                    <a:pt x="594" y="370"/>
                  </a:cubicBezTo>
                  <a:cubicBezTo>
                    <a:pt x="607" y="348"/>
                    <a:pt x="625" y="334"/>
                    <a:pt x="637" y="334"/>
                  </a:cubicBezTo>
                  <a:close/>
                  <a:moveTo>
                    <a:pt x="474" y="504"/>
                  </a:moveTo>
                  <a:cubicBezTo>
                    <a:pt x="477" y="504"/>
                    <a:pt x="479" y="505"/>
                    <a:pt x="481" y="506"/>
                  </a:cubicBezTo>
                  <a:cubicBezTo>
                    <a:pt x="492" y="513"/>
                    <a:pt x="490" y="539"/>
                    <a:pt x="474" y="563"/>
                  </a:cubicBezTo>
                  <a:cubicBezTo>
                    <a:pt x="462" y="582"/>
                    <a:pt x="446" y="595"/>
                    <a:pt x="434" y="595"/>
                  </a:cubicBezTo>
                  <a:cubicBezTo>
                    <a:pt x="431" y="595"/>
                    <a:pt x="428" y="594"/>
                    <a:pt x="426" y="593"/>
                  </a:cubicBezTo>
                  <a:cubicBezTo>
                    <a:pt x="415" y="586"/>
                    <a:pt x="417" y="561"/>
                    <a:pt x="433" y="537"/>
                  </a:cubicBezTo>
                  <a:cubicBezTo>
                    <a:pt x="444" y="517"/>
                    <a:pt x="462" y="504"/>
                    <a:pt x="474" y="504"/>
                  </a:cubicBezTo>
                  <a:close/>
                  <a:moveTo>
                    <a:pt x="761" y="521"/>
                  </a:moveTo>
                  <a:cubicBezTo>
                    <a:pt x="763" y="521"/>
                    <a:pt x="766" y="522"/>
                    <a:pt x="768" y="523"/>
                  </a:cubicBezTo>
                  <a:cubicBezTo>
                    <a:pt x="780" y="532"/>
                    <a:pt x="777" y="558"/>
                    <a:pt x="763" y="582"/>
                  </a:cubicBezTo>
                  <a:lnTo>
                    <a:pt x="761" y="580"/>
                  </a:lnTo>
                  <a:cubicBezTo>
                    <a:pt x="750" y="601"/>
                    <a:pt x="732" y="614"/>
                    <a:pt x="720" y="614"/>
                  </a:cubicBezTo>
                  <a:cubicBezTo>
                    <a:pt x="717" y="614"/>
                    <a:pt x="715" y="613"/>
                    <a:pt x="712" y="612"/>
                  </a:cubicBezTo>
                  <a:cubicBezTo>
                    <a:pt x="700" y="603"/>
                    <a:pt x="702" y="577"/>
                    <a:pt x="718" y="554"/>
                  </a:cubicBezTo>
                  <a:cubicBezTo>
                    <a:pt x="731" y="534"/>
                    <a:pt x="748" y="521"/>
                    <a:pt x="761" y="521"/>
                  </a:cubicBezTo>
                  <a:close/>
                  <a:moveTo>
                    <a:pt x="661" y="650"/>
                  </a:moveTo>
                  <a:cubicBezTo>
                    <a:pt x="664" y="650"/>
                    <a:pt x="667" y="650"/>
                    <a:pt x="669" y="652"/>
                  </a:cubicBezTo>
                  <a:cubicBezTo>
                    <a:pt x="681" y="660"/>
                    <a:pt x="679" y="688"/>
                    <a:pt x="664" y="712"/>
                  </a:cubicBezTo>
                  <a:lnTo>
                    <a:pt x="664" y="711"/>
                  </a:lnTo>
                  <a:cubicBezTo>
                    <a:pt x="651" y="732"/>
                    <a:pt x="634" y="744"/>
                    <a:pt x="620" y="744"/>
                  </a:cubicBezTo>
                  <a:cubicBezTo>
                    <a:pt x="617" y="744"/>
                    <a:pt x="614" y="743"/>
                    <a:pt x="612" y="742"/>
                  </a:cubicBezTo>
                  <a:cubicBezTo>
                    <a:pt x="599" y="733"/>
                    <a:pt x="601" y="707"/>
                    <a:pt x="617" y="683"/>
                  </a:cubicBezTo>
                  <a:cubicBezTo>
                    <a:pt x="630" y="663"/>
                    <a:pt x="647" y="650"/>
                    <a:pt x="661" y="650"/>
                  </a:cubicBezTo>
                  <a:close/>
                  <a:moveTo>
                    <a:pt x="413" y="808"/>
                  </a:moveTo>
                  <a:cubicBezTo>
                    <a:pt x="415" y="808"/>
                    <a:pt x="417" y="809"/>
                    <a:pt x="419" y="810"/>
                  </a:cubicBezTo>
                  <a:cubicBezTo>
                    <a:pt x="431" y="815"/>
                    <a:pt x="426" y="839"/>
                    <a:pt x="412" y="862"/>
                  </a:cubicBezTo>
                  <a:lnTo>
                    <a:pt x="410" y="860"/>
                  </a:lnTo>
                  <a:cubicBezTo>
                    <a:pt x="399" y="879"/>
                    <a:pt x="385" y="891"/>
                    <a:pt x="375" y="891"/>
                  </a:cubicBezTo>
                  <a:cubicBezTo>
                    <a:pt x="372" y="891"/>
                    <a:pt x="370" y="891"/>
                    <a:pt x="368" y="890"/>
                  </a:cubicBezTo>
                  <a:cubicBezTo>
                    <a:pt x="360" y="884"/>
                    <a:pt x="362" y="862"/>
                    <a:pt x="375" y="839"/>
                  </a:cubicBezTo>
                  <a:cubicBezTo>
                    <a:pt x="387" y="821"/>
                    <a:pt x="402" y="808"/>
                    <a:pt x="413" y="808"/>
                  </a:cubicBezTo>
                  <a:close/>
                  <a:moveTo>
                    <a:pt x="191" y="0"/>
                  </a:moveTo>
                  <a:cubicBezTo>
                    <a:pt x="121" y="0"/>
                    <a:pt x="53" y="26"/>
                    <a:pt x="0" y="75"/>
                  </a:cubicBezTo>
                  <a:cubicBezTo>
                    <a:pt x="110" y="105"/>
                    <a:pt x="207" y="164"/>
                    <a:pt x="282" y="247"/>
                  </a:cubicBezTo>
                  <a:cubicBezTo>
                    <a:pt x="308" y="278"/>
                    <a:pt x="330" y="311"/>
                    <a:pt x="348" y="348"/>
                  </a:cubicBezTo>
                  <a:cubicBezTo>
                    <a:pt x="349" y="341"/>
                    <a:pt x="353" y="334"/>
                    <a:pt x="358" y="329"/>
                  </a:cubicBezTo>
                  <a:cubicBezTo>
                    <a:pt x="375" y="302"/>
                    <a:pt x="398" y="284"/>
                    <a:pt x="415" y="284"/>
                  </a:cubicBezTo>
                  <a:cubicBezTo>
                    <a:pt x="419" y="284"/>
                    <a:pt x="423" y="285"/>
                    <a:pt x="426" y="287"/>
                  </a:cubicBezTo>
                  <a:cubicBezTo>
                    <a:pt x="443" y="297"/>
                    <a:pt x="440" y="334"/>
                    <a:pt x="419" y="367"/>
                  </a:cubicBezTo>
                  <a:cubicBezTo>
                    <a:pt x="408" y="386"/>
                    <a:pt x="393" y="400"/>
                    <a:pt x="372" y="409"/>
                  </a:cubicBezTo>
                  <a:cubicBezTo>
                    <a:pt x="393" y="468"/>
                    <a:pt x="400" y="530"/>
                    <a:pt x="393" y="591"/>
                  </a:cubicBezTo>
                  <a:cubicBezTo>
                    <a:pt x="375" y="737"/>
                    <a:pt x="280" y="864"/>
                    <a:pt x="162" y="950"/>
                  </a:cubicBezTo>
                  <a:cubicBezTo>
                    <a:pt x="125" y="976"/>
                    <a:pt x="85" y="999"/>
                    <a:pt x="44" y="1020"/>
                  </a:cubicBezTo>
                  <a:cubicBezTo>
                    <a:pt x="92" y="1049"/>
                    <a:pt x="146" y="1067"/>
                    <a:pt x="203" y="1069"/>
                  </a:cubicBezTo>
                  <a:cubicBezTo>
                    <a:pt x="212" y="1069"/>
                    <a:pt x="220" y="1069"/>
                    <a:pt x="228" y="1069"/>
                  </a:cubicBezTo>
                  <a:cubicBezTo>
                    <a:pt x="490" y="1069"/>
                    <a:pt x="736" y="933"/>
                    <a:pt x="874" y="709"/>
                  </a:cubicBezTo>
                  <a:cubicBezTo>
                    <a:pt x="935" y="612"/>
                    <a:pt x="933" y="488"/>
                    <a:pt x="867" y="395"/>
                  </a:cubicBezTo>
                  <a:cubicBezTo>
                    <a:pt x="719" y="183"/>
                    <a:pt x="492" y="40"/>
                    <a:pt x="236" y="4"/>
                  </a:cubicBezTo>
                  <a:cubicBezTo>
                    <a:pt x="221" y="1"/>
                    <a:pt x="206" y="0"/>
                    <a:pt x="191"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8"/>
            <p:cNvSpPr/>
            <p:nvPr/>
          </p:nvSpPr>
          <p:spPr>
            <a:xfrm>
              <a:off x="4904511" y="3879747"/>
              <a:ext cx="26900" cy="31298"/>
            </a:xfrm>
            <a:custGeom>
              <a:rect b="b" l="l" r="r" t="t"/>
              <a:pathLst>
                <a:path extrusionOk="0" h="121" w="104">
                  <a:moveTo>
                    <a:pt x="79" y="1"/>
                  </a:moveTo>
                  <a:cubicBezTo>
                    <a:pt x="64" y="1"/>
                    <a:pt x="41" y="17"/>
                    <a:pt x="25" y="45"/>
                  </a:cubicBezTo>
                  <a:cubicBezTo>
                    <a:pt x="6" y="76"/>
                    <a:pt x="1" y="109"/>
                    <a:pt x="17" y="118"/>
                  </a:cubicBezTo>
                  <a:cubicBezTo>
                    <a:pt x="20" y="120"/>
                    <a:pt x="23" y="121"/>
                    <a:pt x="27" y="121"/>
                  </a:cubicBezTo>
                  <a:cubicBezTo>
                    <a:pt x="43" y="121"/>
                    <a:pt x="64" y="104"/>
                    <a:pt x="81" y="78"/>
                  </a:cubicBezTo>
                  <a:cubicBezTo>
                    <a:pt x="100" y="46"/>
                    <a:pt x="103" y="13"/>
                    <a:pt x="88" y="3"/>
                  </a:cubicBezTo>
                  <a:cubicBezTo>
                    <a:pt x="85" y="1"/>
                    <a:pt x="83" y="1"/>
                    <a:pt x="79"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8"/>
            <p:cNvSpPr/>
            <p:nvPr/>
          </p:nvSpPr>
          <p:spPr>
            <a:xfrm>
              <a:off x="4924428" y="3930185"/>
              <a:ext cx="20951" cy="24314"/>
            </a:xfrm>
            <a:custGeom>
              <a:rect b="b" l="l" r="r" t="t"/>
              <a:pathLst>
                <a:path extrusionOk="0" h="94" w="81">
                  <a:moveTo>
                    <a:pt x="59" y="1"/>
                  </a:moveTo>
                  <a:cubicBezTo>
                    <a:pt x="46" y="1"/>
                    <a:pt x="29" y="12"/>
                    <a:pt x="16" y="32"/>
                  </a:cubicBezTo>
                  <a:cubicBezTo>
                    <a:pt x="2" y="56"/>
                    <a:pt x="0" y="82"/>
                    <a:pt x="13" y="91"/>
                  </a:cubicBezTo>
                  <a:cubicBezTo>
                    <a:pt x="15" y="93"/>
                    <a:pt x="19" y="94"/>
                    <a:pt x="22" y="94"/>
                  </a:cubicBezTo>
                  <a:cubicBezTo>
                    <a:pt x="35" y="94"/>
                    <a:pt x="52" y="81"/>
                    <a:pt x="65" y="62"/>
                  </a:cubicBezTo>
                  <a:cubicBezTo>
                    <a:pt x="79" y="37"/>
                    <a:pt x="80" y="11"/>
                    <a:pt x="68" y="3"/>
                  </a:cubicBezTo>
                  <a:cubicBezTo>
                    <a:pt x="65" y="1"/>
                    <a:pt x="63" y="1"/>
                    <a:pt x="59"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8"/>
            <p:cNvSpPr/>
            <p:nvPr/>
          </p:nvSpPr>
          <p:spPr>
            <a:xfrm>
              <a:off x="4975125" y="3915700"/>
              <a:ext cx="25090" cy="32332"/>
            </a:xfrm>
            <a:custGeom>
              <a:rect b="b" l="l" r="r" t="t"/>
              <a:pathLst>
                <a:path extrusionOk="0" h="125" w="97">
                  <a:moveTo>
                    <a:pt x="68" y="0"/>
                  </a:moveTo>
                  <a:cubicBezTo>
                    <a:pt x="51" y="0"/>
                    <a:pt x="28" y="18"/>
                    <a:pt x="11" y="45"/>
                  </a:cubicBezTo>
                  <a:cubicBezTo>
                    <a:pt x="8" y="50"/>
                    <a:pt x="4" y="57"/>
                    <a:pt x="1" y="64"/>
                  </a:cubicBezTo>
                  <a:cubicBezTo>
                    <a:pt x="11" y="83"/>
                    <a:pt x="20" y="104"/>
                    <a:pt x="27" y="125"/>
                  </a:cubicBezTo>
                  <a:cubicBezTo>
                    <a:pt x="46" y="116"/>
                    <a:pt x="61" y="102"/>
                    <a:pt x="74" y="83"/>
                  </a:cubicBezTo>
                  <a:cubicBezTo>
                    <a:pt x="93" y="50"/>
                    <a:pt x="96" y="13"/>
                    <a:pt x="79" y="3"/>
                  </a:cubicBezTo>
                  <a:cubicBezTo>
                    <a:pt x="76" y="1"/>
                    <a:pt x="72" y="0"/>
                    <a:pt x="68"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8"/>
            <p:cNvSpPr/>
            <p:nvPr/>
          </p:nvSpPr>
          <p:spPr>
            <a:xfrm>
              <a:off x="4972538" y="3931478"/>
              <a:ext cx="9570" cy="16813"/>
            </a:xfrm>
            <a:custGeom>
              <a:rect b="b" l="l" r="r" t="t"/>
              <a:pathLst>
                <a:path extrusionOk="0" h="65" w="37">
                  <a:moveTo>
                    <a:pt x="11" y="1"/>
                  </a:moveTo>
                  <a:cubicBezTo>
                    <a:pt x="0" y="29"/>
                    <a:pt x="0" y="55"/>
                    <a:pt x="14" y="64"/>
                  </a:cubicBezTo>
                  <a:cubicBezTo>
                    <a:pt x="18" y="64"/>
                    <a:pt x="21" y="65"/>
                    <a:pt x="25" y="65"/>
                  </a:cubicBezTo>
                  <a:cubicBezTo>
                    <a:pt x="29" y="65"/>
                    <a:pt x="33" y="64"/>
                    <a:pt x="37" y="64"/>
                  </a:cubicBezTo>
                  <a:cubicBezTo>
                    <a:pt x="28" y="41"/>
                    <a:pt x="21" y="22"/>
                    <a:pt x="11"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8"/>
            <p:cNvSpPr/>
            <p:nvPr/>
          </p:nvSpPr>
          <p:spPr>
            <a:xfrm>
              <a:off x="5034099" y="3928374"/>
              <a:ext cx="20951" cy="25607"/>
            </a:xfrm>
            <a:custGeom>
              <a:rect b="b" l="l" r="r" t="t"/>
              <a:pathLst>
                <a:path extrusionOk="0" h="99" w="81">
                  <a:moveTo>
                    <a:pt x="63" y="1"/>
                  </a:moveTo>
                  <a:cubicBezTo>
                    <a:pt x="51" y="1"/>
                    <a:pt x="34" y="15"/>
                    <a:pt x="19" y="37"/>
                  </a:cubicBezTo>
                  <a:cubicBezTo>
                    <a:pt x="4" y="63"/>
                    <a:pt x="0" y="89"/>
                    <a:pt x="11" y="96"/>
                  </a:cubicBezTo>
                  <a:cubicBezTo>
                    <a:pt x="13" y="97"/>
                    <a:pt x="15" y="98"/>
                    <a:pt x="17" y="98"/>
                  </a:cubicBezTo>
                  <a:cubicBezTo>
                    <a:pt x="29" y="98"/>
                    <a:pt x="46" y="84"/>
                    <a:pt x="61" y="63"/>
                  </a:cubicBezTo>
                  <a:cubicBezTo>
                    <a:pt x="77" y="37"/>
                    <a:pt x="80" y="10"/>
                    <a:pt x="70" y="3"/>
                  </a:cubicBezTo>
                  <a:cubicBezTo>
                    <a:pt x="68" y="1"/>
                    <a:pt x="66" y="1"/>
                    <a:pt x="63"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8"/>
            <p:cNvSpPr/>
            <p:nvPr/>
          </p:nvSpPr>
          <p:spPr>
            <a:xfrm>
              <a:off x="4992714" y="3972346"/>
              <a:ext cx="20434" cy="24314"/>
            </a:xfrm>
            <a:custGeom>
              <a:rect b="b" l="l" r="r" t="t"/>
              <a:pathLst>
                <a:path extrusionOk="0" h="94" w="79">
                  <a:moveTo>
                    <a:pt x="59" y="1"/>
                  </a:moveTo>
                  <a:cubicBezTo>
                    <a:pt x="47" y="1"/>
                    <a:pt x="31" y="14"/>
                    <a:pt x="18" y="34"/>
                  </a:cubicBezTo>
                  <a:cubicBezTo>
                    <a:pt x="2" y="58"/>
                    <a:pt x="0" y="84"/>
                    <a:pt x="13" y="91"/>
                  </a:cubicBezTo>
                  <a:cubicBezTo>
                    <a:pt x="14" y="93"/>
                    <a:pt x="17" y="93"/>
                    <a:pt x="19" y="93"/>
                  </a:cubicBezTo>
                  <a:cubicBezTo>
                    <a:pt x="31" y="93"/>
                    <a:pt x="48" y="80"/>
                    <a:pt x="59" y="60"/>
                  </a:cubicBezTo>
                  <a:cubicBezTo>
                    <a:pt x="75" y="36"/>
                    <a:pt x="79" y="11"/>
                    <a:pt x="66" y="3"/>
                  </a:cubicBezTo>
                  <a:cubicBezTo>
                    <a:pt x="64" y="2"/>
                    <a:pt x="62" y="1"/>
                    <a:pt x="59"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8"/>
            <p:cNvSpPr/>
            <p:nvPr/>
          </p:nvSpPr>
          <p:spPr>
            <a:xfrm>
              <a:off x="5040824" y="4010886"/>
              <a:ext cx="20951" cy="24572"/>
            </a:xfrm>
            <a:custGeom>
              <a:rect b="b" l="l" r="r" t="t"/>
              <a:pathLst>
                <a:path extrusionOk="0" h="95" w="81">
                  <a:moveTo>
                    <a:pt x="59" y="1"/>
                  </a:moveTo>
                  <a:cubicBezTo>
                    <a:pt x="47" y="1"/>
                    <a:pt x="30" y="13"/>
                    <a:pt x="18" y="33"/>
                  </a:cubicBezTo>
                  <a:cubicBezTo>
                    <a:pt x="2" y="57"/>
                    <a:pt x="0" y="85"/>
                    <a:pt x="12" y="92"/>
                  </a:cubicBezTo>
                  <a:cubicBezTo>
                    <a:pt x="15" y="94"/>
                    <a:pt x="18" y="94"/>
                    <a:pt x="21" y="94"/>
                  </a:cubicBezTo>
                  <a:cubicBezTo>
                    <a:pt x="33" y="94"/>
                    <a:pt x="50" y="82"/>
                    <a:pt x="63" y="62"/>
                  </a:cubicBezTo>
                  <a:cubicBezTo>
                    <a:pt x="78" y="36"/>
                    <a:pt x="80" y="10"/>
                    <a:pt x="68" y="3"/>
                  </a:cubicBezTo>
                  <a:cubicBezTo>
                    <a:pt x="65" y="1"/>
                    <a:pt x="63" y="1"/>
                    <a:pt x="59"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8"/>
            <p:cNvSpPr/>
            <p:nvPr/>
          </p:nvSpPr>
          <p:spPr>
            <a:xfrm>
              <a:off x="4939689" y="3995108"/>
              <a:ext cx="20951" cy="25348"/>
            </a:xfrm>
            <a:custGeom>
              <a:rect b="b" l="l" r="r" t="t"/>
              <a:pathLst>
                <a:path extrusionOk="0" h="98" w="81">
                  <a:moveTo>
                    <a:pt x="63" y="1"/>
                  </a:moveTo>
                  <a:cubicBezTo>
                    <a:pt x="52" y="1"/>
                    <a:pt x="33" y="14"/>
                    <a:pt x="20" y="36"/>
                  </a:cubicBezTo>
                  <a:cubicBezTo>
                    <a:pt x="4" y="62"/>
                    <a:pt x="0" y="88"/>
                    <a:pt x="11" y="95"/>
                  </a:cubicBezTo>
                  <a:cubicBezTo>
                    <a:pt x="13" y="97"/>
                    <a:pt x="14" y="97"/>
                    <a:pt x="17" y="97"/>
                  </a:cubicBezTo>
                  <a:cubicBezTo>
                    <a:pt x="28" y="97"/>
                    <a:pt x="46" y="83"/>
                    <a:pt x="59" y="61"/>
                  </a:cubicBezTo>
                  <a:cubicBezTo>
                    <a:pt x="75" y="36"/>
                    <a:pt x="80" y="9"/>
                    <a:pt x="68" y="2"/>
                  </a:cubicBezTo>
                  <a:cubicBezTo>
                    <a:pt x="67" y="1"/>
                    <a:pt x="65" y="1"/>
                    <a:pt x="63"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8"/>
            <p:cNvSpPr/>
            <p:nvPr/>
          </p:nvSpPr>
          <p:spPr>
            <a:xfrm>
              <a:off x="4880456" y="3983468"/>
              <a:ext cx="22503" cy="26383"/>
            </a:xfrm>
            <a:custGeom>
              <a:rect b="b" l="l" r="r" t="t"/>
              <a:pathLst>
                <a:path extrusionOk="0" h="102" w="87">
                  <a:moveTo>
                    <a:pt x="63" y="1"/>
                  </a:moveTo>
                  <a:cubicBezTo>
                    <a:pt x="49" y="1"/>
                    <a:pt x="30" y="14"/>
                    <a:pt x="17" y="34"/>
                  </a:cubicBezTo>
                  <a:cubicBezTo>
                    <a:pt x="0" y="61"/>
                    <a:pt x="0" y="90"/>
                    <a:pt x="14" y="99"/>
                  </a:cubicBezTo>
                  <a:cubicBezTo>
                    <a:pt x="17" y="100"/>
                    <a:pt x="20" y="101"/>
                    <a:pt x="24" y="101"/>
                  </a:cubicBezTo>
                  <a:cubicBezTo>
                    <a:pt x="38" y="101"/>
                    <a:pt x="57" y="88"/>
                    <a:pt x="70" y="67"/>
                  </a:cubicBezTo>
                  <a:cubicBezTo>
                    <a:pt x="87" y="41"/>
                    <a:pt x="87" y="14"/>
                    <a:pt x="73" y="3"/>
                  </a:cubicBezTo>
                  <a:cubicBezTo>
                    <a:pt x="70" y="1"/>
                    <a:pt x="67" y="1"/>
                    <a:pt x="63"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8"/>
            <p:cNvSpPr/>
            <p:nvPr/>
          </p:nvSpPr>
          <p:spPr>
            <a:xfrm>
              <a:off x="4914858" y="4055116"/>
              <a:ext cx="20175" cy="23796"/>
            </a:xfrm>
            <a:custGeom>
              <a:rect b="b" l="l" r="r" t="t"/>
              <a:pathLst>
                <a:path extrusionOk="0" h="92" w="78">
                  <a:moveTo>
                    <a:pt x="58" y="1"/>
                  </a:moveTo>
                  <a:cubicBezTo>
                    <a:pt x="46" y="1"/>
                    <a:pt x="29" y="13"/>
                    <a:pt x="16" y="32"/>
                  </a:cubicBezTo>
                  <a:cubicBezTo>
                    <a:pt x="3" y="56"/>
                    <a:pt x="1" y="82"/>
                    <a:pt x="13" y="89"/>
                  </a:cubicBezTo>
                  <a:cubicBezTo>
                    <a:pt x="15" y="91"/>
                    <a:pt x="18" y="91"/>
                    <a:pt x="21" y="91"/>
                  </a:cubicBezTo>
                  <a:cubicBezTo>
                    <a:pt x="33" y="91"/>
                    <a:pt x="49" y="79"/>
                    <a:pt x="62" y="60"/>
                  </a:cubicBezTo>
                  <a:cubicBezTo>
                    <a:pt x="76" y="35"/>
                    <a:pt x="77" y="11"/>
                    <a:pt x="65" y="2"/>
                  </a:cubicBezTo>
                  <a:cubicBezTo>
                    <a:pt x="63" y="1"/>
                    <a:pt x="61" y="1"/>
                    <a:pt x="5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8"/>
            <p:cNvSpPr/>
            <p:nvPr/>
          </p:nvSpPr>
          <p:spPr>
            <a:xfrm>
              <a:off x="4978229" y="4051237"/>
              <a:ext cx="18365" cy="21986"/>
            </a:xfrm>
            <a:custGeom>
              <a:rect b="b" l="l" r="r" t="t"/>
              <a:pathLst>
                <a:path extrusionOk="0" h="85" w="71">
                  <a:moveTo>
                    <a:pt x="55" y="1"/>
                  </a:moveTo>
                  <a:cubicBezTo>
                    <a:pt x="45" y="1"/>
                    <a:pt x="30" y="12"/>
                    <a:pt x="18" y="31"/>
                  </a:cubicBezTo>
                  <a:cubicBezTo>
                    <a:pt x="4" y="54"/>
                    <a:pt x="1" y="76"/>
                    <a:pt x="9" y="83"/>
                  </a:cubicBezTo>
                  <a:cubicBezTo>
                    <a:pt x="11" y="84"/>
                    <a:pt x="13" y="84"/>
                    <a:pt x="14" y="84"/>
                  </a:cubicBezTo>
                  <a:cubicBezTo>
                    <a:pt x="25" y="84"/>
                    <a:pt x="41" y="72"/>
                    <a:pt x="53" y="54"/>
                  </a:cubicBezTo>
                  <a:cubicBezTo>
                    <a:pt x="67" y="31"/>
                    <a:pt x="70" y="9"/>
                    <a:pt x="60" y="2"/>
                  </a:cubicBezTo>
                  <a:cubicBezTo>
                    <a:pt x="58" y="1"/>
                    <a:pt x="57" y="1"/>
                    <a:pt x="55"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8"/>
            <p:cNvSpPr/>
            <p:nvPr/>
          </p:nvSpPr>
          <p:spPr>
            <a:xfrm>
              <a:off x="5066431" y="3977261"/>
              <a:ext cx="20951" cy="23796"/>
            </a:xfrm>
            <a:custGeom>
              <a:rect b="b" l="l" r="r" t="t"/>
              <a:pathLst>
                <a:path extrusionOk="0" h="92" w="81">
                  <a:moveTo>
                    <a:pt x="59" y="0"/>
                  </a:moveTo>
                  <a:cubicBezTo>
                    <a:pt x="47" y="0"/>
                    <a:pt x="30" y="13"/>
                    <a:pt x="19" y="32"/>
                  </a:cubicBezTo>
                  <a:cubicBezTo>
                    <a:pt x="4" y="57"/>
                    <a:pt x="0" y="83"/>
                    <a:pt x="12" y="90"/>
                  </a:cubicBezTo>
                  <a:cubicBezTo>
                    <a:pt x="15" y="91"/>
                    <a:pt x="17" y="92"/>
                    <a:pt x="20" y="92"/>
                  </a:cubicBezTo>
                  <a:cubicBezTo>
                    <a:pt x="33" y="92"/>
                    <a:pt x="50" y="80"/>
                    <a:pt x="63" y="60"/>
                  </a:cubicBezTo>
                  <a:cubicBezTo>
                    <a:pt x="78" y="36"/>
                    <a:pt x="80" y="10"/>
                    <a:pt x="68" y="3"/>
                  </a:cubicBezTo>
                  <a:cubicBezTo>
                    <a:pt x="66" y="1"/>
                    <a:pt x="63" y="0"/>
                    <a:pt x="59"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8"/>
            <p:cNvSpPr/>
            <p:nvPr/>
          </p:nvSpPr>
          <p:spPr>
            <a:xfrm>
              <a:off x="4921324" y="3811203"/>
              <a:ext cx="210806" cy="158298"/>
            </a:xfrm>
            <a:custGeom>
              <a:rect b="b" l="l" r="r" t="t"/>
              <a:pathLst>
                <a:path extrusionOk="0" h="612" w="815">
                  <a:moveTo>
                    <a:pt x="228" y="0"/>
                  </a:moveTo>
                  <a:cubicBezTo>
                    <a:pt x="217" y="35"/>
                    <a:pt x="217" y="72"/>
                    <a:pt x="228" y="106"/>
                  </a:cubicBezTo>
                  <a:cubicBezTo>
                    <a:pt x="172" y="83"/>
                    <a:pt x="110" y="71"/>
                    <a:pt x="49" y="71"/>
                  </a:cubicBezTo>
                  <a:cubicBezTo>
                    <a:pt x="33" y="71"/>
                    <a:pt x="16" y="72"/>
                    <a:pt x="0" y="73"/>
                  </a:cubicBezTo>
                  <a:cubicBezTo>
                    <a:pt x="58" y="155"/>
                    <a:pt x="146" y="207"/>
                    <a:pt x="245" y="219"/>
                  </a:cubicBezTo>
                  <a:cubicBezTo>
                    <a:pt x="183" y="245"/>
                    <a:pt x="134" y="296"/>
                    <a:pt x="106" y="357"/>
                  </a:cubicBezTo>
                  <a:cubicBezTo>
                    <a:pt x="143" y="366"/>
                    <a:pt x="183" y="372"/>
                    <a:pt x="224" y="372"/>
                  </a:cubicBezTo>
                  <a:cubicBezTo>
                    <a:pt x="285" y="372"/>
                    <a:pt x="350" y="358"/>
                    <a:pt x="414" y="318"/>
                  </a:cubicBezTo>
                  <a:lnTo>
                    <a:pt x="414" y="318"/>
                  </a:lnTo>
                  <a:cubicBezTo>
                    <a:pt x="401" y="442"/>
                    <a:pt x="454" y="537"/>
                    <a:pt x="514" y="612"/>
                  </a:cubicBezTo>
                  <a:cubicBezTo>
                    <a:pt x="558" y="560"/>
                    <a:pt x="580" y="492"/>
                    <a:pt x="577" y="424"/>
                  </a:cubicBezTo>
                  <a:lnTo>
                    <a:pt x="577" y="424"/>
                  </a:lnTo>
                  <a:cubicBezTo>
                    <a:pt x="631" y="508"/>
                    <a:pt x="718" y="565"/>
                    <a:pt x="815" y="581"/>
                  </a:cubicBezTo>
                  <a:cubicBezTo>
                    <a:pt x="789" y="508"/>
                    <a:pt x="744" y="443"/>
                    <a:pt x="685" y="391"/>
                  </a:cubicBezTo>
                  <a:cubicBezTo>
                    <a:pt x="721" y="384"/>
                    <a:pt x="754" y="369"/>
                    <a:pt x="782" y="344"/>
                  </a:cubicBezTo>
                  <a:lnTo>
                    <a:pt x="782" y="344"/>
                  </a:lnTo>
                  <a:cubicBezTo>
                    <a:pt x="779" y="345"/>
                    <a:pt x="777" y="345"/>
                    <a:pt x="774" y="345"/>
                  </a:cubicBezTo>
                  <a:cubicBezTo>
                    <a:pt x="737" y="345"/>
                    <a:pt x="703" y="333"/>
                    <a:pt x="674" y="311"/>
                  </a:cubicBezTo>
                  <a:cubicBezTo>
                    <a:pt x="643" y="289"/>
                    <a:pt x="615" y="263"/>
                    <a:pt x="582" y="244"/>
                  </a:cubicBezTo>
                  <a:cubicBezTo>
                    <a:pt x="558" y="228"/>
                    <a:pt x="530" y="221"/>
                    <a:pt x="502" y="219"/>
                  </a:cubicBezTo>
                  <a:cubicBezTo>
                    <a:pt x="539" y="174"/>
                    <a:pt x="566" y="122"/>
                    <a:pt x="589" y="68"/>
                  </a:cubicBezTo>
                  <a:cubicBezTo>
                    <a:pt x="580" y="56"/>
                    <a:pt x="568" y="46"/>
                    <a:pt x="554" y="42"/>
                  </a:cubicBezTo>
                  <a:cubicBezTo>
                    <a:pt x="548" y="40"/>
                    <a:pt x="543" y="39"/>
                    <a:pt x="537" y="39"/>
                  </a:cubicBezTo>
                  <a:cubicBezTo>
                    <a:pt x="529" y="39"/>
                    <a:pt x="521" y="41"/>
                    <a:pt x="513" y="44"/>
                  </a:cubicBezTo>
                  <a:cubicBezTo>
                    <a:pt x="513" y="101"/>
                    <a:pt x="497" y="159"/>
                    <a:pt x="469" y="207"/>
                  </a:cubicBezTo>
                  <a:cubicBezTo>
                    <a:pt x="455" y="176"/>
                    <a:pt x="434" y="152"/>
                    <a:pt x="407" y="134"/>
                  </a:cubicBezTo>
                  <a:cubicBezTo>
                    <a:pt x="374" y="112"/>
                    <a:pt x="337" y="99"/>
                    <a:pt x="304" y="80"/>
                  </a:cubicBezTo>
                  <a:cubicBezTo>
                    <a:pt x="271" y="63"/>
                    <a:pt x="243" y="35"/>
                    <a:pt x="228"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8"/>
            <p:cNvSpPr/>
            <p:nvPr/>
          </p:nvSpPr>
          <p:spPr>
            <a:xfrm>
              <a:off x="4681289" y="3870177"/>
              <a:ext cx="283230" cy="258916"/>
            </a:xfrm>
            <a:custGeom>
              <a:rect b="b" l="l" r="r" t="t"/>
              <a:pathLst>
                <a:path extrusionOk="0" h="1001" w="1095">
                  <a:moveTo>
                    <a:pt x="399" y="1"/>
                  </a:moveTo>
                  <a:cubicBezTo>
                    <a:pt x="369" y="1"/>
                    <a:pt x="339" y="2"/>
                    <a:pt x="310" y="5"/>
                  </a:cubicBezTo>
                  <a:cubicBezTo>
                    <a:pt x="202" y="17"/>
                    <a:pt x="110" y="90"/>
                    <a:pt x="77" y="195"/>
                  </a:cubicBezTo>
                  <a:cubicBezTo>
                    <a:pt x="1" y="441"/>
                    <a:pt x="60" y="709"/>
                    <a:pt x="233" y="900"/>
                  </a:cubicBezTo>
                  <a:cubicBezTo>
                    <a:pt x="293" y="965"/>
                    <a:pt x="377" y="1000"/>
                    <a:pt x="464" y="1000"/>
                  </a:cubicBezTo>
                  <a:cubicBezTo>
                    <a:pt x="486" y="1000"/>
                    <a:pt x="508" y="998"/>
                    <a:pt x="530" y="994"/>
                  </a:cubicBezTo>
                  <a:cubicBezTo>
                    <a:pt x="782" y="938"/>
                    <a:pt x="984" y="752"/>
                    <a:pt x="1062" y="505"/>
                  </a:cubicBezTo>
                  <a:cubicBezTo>
                    <a:pt x="1095" y="401"/>
                    <a:pt x="1064" y="288"/>
                    <a:pt x="980" y="217"/>
                  </a:cubicBezTo>
                  <a:cubicBezTo>
                    <a:pt x="819" y="77"/>
                    <a:pt x="611" y="1"/>
                    <a:pt x="399"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8"/>
            <p:cNvSpPr/>
            <p:nvPr/>
          </p:nvSpPr>
          <p:spPr>
            <a:xfrm>
              <a:off x="4736642" y="3910786"/>
              <a:ext cx="21210" cy="32074"/>
            </a:xfrm>
            <a:custGeom>
              <a:rect b="b" l="l" r="r" t="t"/>
              <a:pathLst>
                <a:path extrusionOk="0" h="124" w="82">
                  <a:moveTo>
                    <a:pt x="56" y="0"/>
                  </a:moveTo>
                  <a:cubicBezTo>
                    <a:pt x="42" y="0"/>
                    <a:pt x="23" y="22"/>
                    <a:pt x="12" y="53"/>
                  </a:cubicBezTo>
                  <a:cubicBezTo>
                    <a:pt x="0" y="86"/>
                    <a:pt x="7" y="117"/>
                    <a:pt x="23" y="123"/>
                  </a:cubicBezTo>
                  <a:cubicBezTo>
                    <a:pt x="24" y="123"/>
                    <a:pt x="26" y="123"/>
                    <a:pt x="28" y="123"/>
                  </a:cubicBezTo>
                  <a:cubicBezTo>
                    <a:pt x="43" y="123"/>
                    <a:pt x="62" y="102"/>
                    <a:pt x="71" y="71"/>
                  </a:cubicBezTo>
                  <a:cubicBezTo>
                    <a:pt x="82" y="38"/>
                    <a:pt x="77" y="6"/>
                    <a:pt x="61" y="1"/>
                  </a:cubicBezTo>
                  <a:cubicBezTo>
                    <a:pt x="60" y="1"/>
                    <a:pt x="58" y="0"/>
                    <a:pt x="56"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8"/>
            <p:cNvSpPr/>
            <p:nvPr/>
          </p:nvSpPr>
          <p:spPr>
            <a:xfrm>
              <a:off x="4765353" y="3953464"/>
              <a:ext cx="17330" cy="24831"/>
            </a:xfrm>
            <a:custGeom>
              <a:rect b="b" l="l" r="r" t="t"/>
              <a:pathLst>
                <a:path extrusionOk="0" h="96" w="67">
                  <a:moveTo>
                    <a:pt x="42" y="0"/>
                  </a:moveTo>
                  <a:cubicBezTo>
                    <a:pt x="29" y="0"/>
                    <a:pt x="15" y="16"/>
                    <a:pt x="7" y="39"/>
                  </a:cubicBezTo>
                  <a:cubicBezTo>
                    <a:pt x="0" y="65"/>
                    <a:pt x="4" y="90"/>
                    <a:pt x="18" y="95"/>
                  </a:cubicBezTo>
                  <a:cubicBezTo>
                    <a:pt x="19" y="95"/>
                    <a:pt x="21" y="96"/>
                    <a:pt x="23" y="96"/>
                  </a:cubicBezTo>
                  <a:cubicBezTo>
                    <a:pt x="36" y="96"/>
                    <a:pt x="52" y="78"/>
                    <a:pt x="58" y="57"/>
                  </a:cubicBezTo>
                  <a:cubicBezTo>
                    <a:pt x="66" y="31"/>
                    <a:pt x="61" y="6"/>
                    <a:pt x="47" y="1"/>
                  </a:cubicBezTo>
                  <a:cubicBezTo>
                    <a:pt x="46" y="0"/>
                    <a:pt x="44" y="0"/>
                    <a:pt x="42"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8"/>
            <p:cNvSpPr/>
            <p:nvPr/>
          </p:nvSpPr>
          <p:spPr>
            <a:xfrm>
              <a:off x="4806738" y="3927340"/>
              <a:ext cx="23021" cy="34143"/>
            </a:xfrm>
            <a:custGeom>
              <a:rect b="b" l="l" r="r" t="t"/>
              <a:pathLst>
                <a:path extrusionOk="0" h="132" w="89">
                  <a:moveTo>
                    <a:pt x="60" y="1"/>
                  </a:moveTo>
                  <a:cubicBezTo>
                    <a:pt x="43" y="1"/>
                    <a:pt x="22" y="24"/>
                    <a:pt x="12" y="55"/>
                  </a:cubicBezTo>
                  <a:cubicBezTo>
                    <a:pt x="0" y="92"/>
                    <a:pt x="5" y="125"/>
                    <a:pt x="25" y="130"/>
                  </a:cubicBezTo>
                  <a:cubicBezTo>
                    <a:pt x="27" y="131"/>
                    <a:pt x="29" y="131"/>
                    <a:pt x="31" y="131"/>
                  </a:cubicBezTo>
                  <a:cubicBezTo>
                    <a:pt x="49" y="131"/>
                    <a:pt x="68" y="108"/>
                    <a:pt x="78" y="76"/>
                  </a:cubicBezTo>
                  <a:cubicBezTo>
                    <a:pt x="89" y="41"/>
                    <a:pt x="84" y="7"/>
                    <a:pt x="65" y="1"/>
                  </a:cubicBezTo>
                  <a:cubicBezTo>
                    <a:pt x="63" y="1"/>
                    <a:pt x="61" y="1"/>
                    <a:pt x="60"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8"/>
            <p:cNvSpPr/>
            <p:nvPr/>
          </p:nvSpPr>
          <p:spPr>
            <a:xfrm>
              <a:off x="4866488" y="3926047"/>
              <a:ext cx="16037" cy="26124"/>
            </a:xfrm>
            <a:custGeom>
              <a:rect b="b" l="l" r="r" t="t"/>
              <a:pathLst>
                <a:path extrusionOk="0" h="101" w="62">
                  <a:moveTo>
                    <a:pt x="43" y="1"/>
                  </a:moveTo>
                  <a:cubicBezTo>
                    <a:pt x="32" y="1"/>
                    <a:pt x="17" y="19"/>
                    <a:pt x="9" y="45"/>
                  </a:cubicBezTo>
                  <a:cubicBezTo>
                    <a:pt x="0" y="71"/>
                    <a:pt x="4" y="97"/>
                    <a:pt x="14" y="100"/>
                  </a:cubicBezTo>
                  <a:cubicBezTo>
                    <a:pt x="15" y="100"/>
                    <a:pt x="16" y="101"/>
                    <a:pt x="17" y="101"/>
                  </a:cubicBezTo>
                  <a:cubicBezTo>
                    <a:pt x="29" y="101"/>
                    <a:pt x="44" y="82"/>
                    <a:pt x="52" y="57"/>
                  </a:cubicBezTo>
                  <a:cubicBezTo>
                    <a:pt x="61" y="29"/>
                    <a:pt x="58" y="3"/>
                    <a:pt x="45" y="1"/>
                  </a:cubicBezTo>
                  <a:cubicBezTo>
                    <a:pt x="45" y="1"/>
                    <a:pt x="44" y="1"/>
                    <a:pt x="43"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8"/>
            <p:cNvSpPr/>
            <p:nvPr/>
          </p:nvSpPr>
          <p:spPr>
            <a:xfrm>
              <a:off x="4838036" y="3976485"/>
              <a:ext cx="16554" cy="24572"/>
            </a:xfrm>
            <a:custGeom>
              <a:rect b="b" l="l" r="r" t="t"/>
              <a:pathLst>
                <a:path extrusionOk="0" h="95" w="64">
                  <a:moveTo>
                    <a:pt x="43" y="0"/>
                  </a:moveTo>
                  <a:cubicBezTo>
                    <a:pt x="31" y="0"/>
                    <a:pt x="16" y="17"/>
                    <a:pt x="10" y="41"/>
                  </a:cubicBezTo>
                  <a:cubicBezTo>
                    <a:pt x="1" y="67"/>
                    <a:pt x="4" y="91"/>
                    <a:pt x="16" y="94"/>
                  </a:cubicBezTo>
                  <a:cubicBezTo>
                    <a:pt x="18" y="95"/>
                    <a:pt x="19" y="95"/>
                    <a:pt x="20" y="95"/>
                  </a:cubicBezTo>
                  <a:cubicBezTo>
                    <a:pt x="32" y="95"/>
                    <a:pt x="47" y="78"/>
                    <a:pt x="55" y="55"/>
                  </a:cubicBezTo>
                  <a:cubicBezTo>
                    <a:pt x="63" y="28"/>
                    <a:pt x="58" y="4"/>
                    <a:pt x="46" y="1"/>
                  </a:cubicBezTo>
                  <a:cubicBezTo>
                    <a:pt x="45" y="0"/>
                    <a:pt x="44" y="0"/>
                    <a:pt x="43"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8"/>
            <p:cNvSpPr/>
            <p:nvPr/>
          </p:nvSpPr>
          <p:spPr>
            <a:xfrm>
              <a:off x="4891061" y="3999764"/>
              <a:ext cx="17330" cy="25090"/>
            </a:xfrm>
            <a:custGeom>
              <a:rect b="b" l="l" r="r" t="t"/>
              <a:pathLst>
                <a:path extrusionOk="0" h="97" w="67">
                  <a:moveTo>
                    <a:pt x="44" y="1"/>
                  </a:moveTo>
                  <a:cubicBezTo>
                    <a:pt x="33" y="1"/>
                    <a:pt x="17" y="17"/>
                    <a:pt x="9" y="41"/>
                  </a:cubicBezTo>
                  <a:cubicBezTo>
                    <a:pt x="1" y="67"/>
                    <a:pt x="4" y="93"/>
                    <a:pt x="18" y="97"/>
                  </a:cubicBezTo>
                  <a:cubicBezTo>
                    <a:pt x="19" y="97"/>
                    <a:pt x="21" y="97"/>
                    <a:pt x="22" y="97"/>
                  </a:cubicBezTo>
                  <a:cubicBezTo>
                    <a:pt x="35" y="97"/>
                    <a:pt x="50" y="80"/>
                    <a:pt x="58" y="57"/>
                  </a:cubicBezTo>
                  <a:cubicBezTo>
                    <a:pt x="67" y="31"/>
                    <a:pt x="62" y="6"/>
                    <a:pt x="48" y="1"/>
                  </a:cubicBezTo>
                  <a:cubicBezTo>
                    <a:pt x="47" y="1"/>
                    <a:pt x="46" y="1"/>
                    <a:pt x="44"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8"/>
            <p:cNvSpPr/>
            <p:nvPr/>
          </p:nvSpPr>
          <p:spPr>
            <a:xfrm>
              <a:off x="4795357" y="4009334"/>
              <a:ext cx="15519" cy="26383"/>
            </a:xfrm>
            <a:custGeom>
              <a:rect b="b" l="l" r="r" t="t"/>
              <a:pathLst>
                <a:path extrusionOk="0" h="102" w="60">
                  <a:moveTo>
                    <a:pt x="43" y="0"/>
                  </a:moveTo>
                  <a:cubicBezTo>
                    <a:pt x="31" y="0"/>
                    <a:pt x="16" y="18"/>
                    <a:pt x="8" y="44"/>
                  </a:cubicBezTo>
                  <a:cubicBezTo>
                    <a:pt x="1" y="72"/>
                    <a:pt x="3" y="98"/>
                    <a:pt x="15" y="101"/>
                  </a:cubicBezTo>
                  <a:cubicBezTo>
                    <a:pt x="16" y="101"/>
                    <a:pt x="17" y="102"/>
                    <a:pt x="18" y="102"/>
                  </a:cubicBezTo>
                  <a:cubicBezTo>
                    <a:pt x="29" y="102"/>
                    <a:pt x="43" y="83"/>
                    <a:pt x="51" y="58"/>
                  </a:cubicBezTo>
                  <a:cubicBezTo>
                    <a:pt x="60" y="30"/>
                    <a:pt x="58" y="4"/>
                    <a:pt x="46" y="0"/>
                  </a:cubicBezTo>
                  <a:cubicBezTo>
                    <a:pt x="45" y="0"/>
                    <a:pt x="44" y="0"/>
                    <a:pt x="43"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8"/>
            <p:cNvSpPr/>
            <p:nvPr/>
          </p:nvSpPr>
          <p:spPr>
            <a:xfrm>
              <a:off x="4737159" y="4012697"/>
              <a:ext cx="19399" cy="26642"/>
            </a:xfrm>
            <a:custGeom>
              <a:rect b="b" l="l" r="r" t="t"/>
              <a:pathLst>
                <a:path extrusionOk="0" h="103" w="75">
                  <a:moveTo>
                    <a:pt x="49" y="1"/>
                  </a:moveTo>
                  <a:cubicBezTo>
                    <a:pt x="34" y="1"/>
                    <a:pt x="18" y="18"/>
                    <a:pt x="10" y="43"/>
                  </a:cubicBezTo>
                  <a:cubicBezTo>
                    <a:pt x="0" y="71"/>
                    <a:pt x="7" y="97"/>
                    <a:pt x="23" y="102"/>
                  </a:cubicBezTo>
                  <a:cubicBezTo>
                    <a:pt x="24" y="103"/>
                    <a:pt x="26" y="103"/>
                    <a:pt x="27" y="103"/>
                  </a:cubicBezTo>
                  <a:cubicBezTo>
                    <a:pt x="41" y="103"/>
                    <a:pt x="58" y="85"/>
                    <a:pt x="66" y="60"/>
                  </a:cubicBezTo>
                  <a:cubicBezTo>
                    <a:pt x="75" y="33"/>
                    <a:pt x="68" y="7"/>
                    <a:pt x="54" y="1"/>
                  </a:cubicBezTo>
                  <a:cubicBezTo>
                    <a:pt x="52" y="1"/>
                    <a:pt x="50" y="1"/>
                    <a:pt x="49"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8"/>
            <p:cNvSpPr/>
            <p:nvPr/>
          </p:nvSpPr>
          <p:spPr>
            <a:xfrm>
              <a:off x="4786046" y="4070118"/>
              <a:ext cx="16295" cy="24572"/>
            </a:xfrm>
            <a:custGeom>
              <a:rect b="b" l="l" r="r" t="t"/>
              <a:pathLst>
                <a:path extrusionOk="0" h="95" w="63">
                  <a:moveTo>
                    <a:pt x="41" y="1"/>
                  </a:moveTo>
                  <a:cubicBezTo>
                    <a:pt x="30" y="1"/>
                    <a:pt x="15" y="18"/>
                    <a:pt x="7" y="40"/>
                  </a:cubicBezTo>
                  <a:cubicBezTo>
                    <a:pt x="0" y="66"/>
                    <a:pt x="4" y="89"/>
                    <a:pt x="16" y="94"/>
                  </a:cubicBezTo>
                  <a:cubicBezTo>
                    <a:pt x="18" y="94"/>
                    <a:pt x="19" y="95"/>
                    <a:pt x="21" y="95"/>
                  </a:cubicBezTo>
                  <a:cubicBezTo>
                    <a:pt x="34" y="95"/>
                    <a:pt x="48" y="78"/>
                    <a:pt x="54" y="56"/>
                  </a:cubicBezTo>
                  <a:cubicBezTo>
                    <a:pt x="63" y="31"/>
                    <a:pt x="59" y="7"/>
                    <a:pt x="46" y="2"/>
                  </a:cubicBezTo>
                  <a:cubicBezTo>
                    <a:pt x="44" y="1"/>
                    <a:pt x="43" y="1"/>
                    <a:pt x="41"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8"/>
            <p:cNvSpPr/>
            <p:nvPr/>
          </p:nvSpPr>
          <p:spPr>
            <a:xfrm>
              <a:off x="4843468" y="4052271"/>
              <a:ext cx="13709" cy="22503"/>
            </a:xfrm>
            <a:custGeom>
              <a:rect b="b" l="l" r="r" t="t"/>
              <a:pathLst>
                <a:path extrusionOk="0" h="87" w="53">
                  <a:moveTo>
                    <a:pt x="38" y="1"/>
                  </a:moveTo>
                  <a:cubicBezTo>
                    <a:pt x="28" y="1"/>
                    <a:pt x="14" y="17"/>
                    <a:pt x="8" y="38"/>
                  </a:cubicBezTo>
                  <a:cubicBezTo>
                    <a:pt x="1" y="62"/>
                    <a:pt x="2" y="83"/>
                    <a:pt x="13" y="86"/>
                  </a:cubicBezTo>
                  <a:cubicBezTo>
                    <a:pt x="14" y="87"/>
                    <a:pt x="15" y="87"/>
                    <a:pt x="16" y="87"/>
                  </a:cubicBezTo>
                  <a:cubicBezTo>
                    <a:pt x="26" y="87"/>
                    <a:pt x="38" y="72"/>
                    <a:pt x="46" y="50"/>
                  </a:cubicBezTo>
                  <a:cubicBezTo>
                    <a:pt x="53" y="26"/>
                    <a:pt x="51" y="5"/>
                    <a:pt x="41" y="1"/>
                  </a:cubicBezTo>
                  <a:cubicBezTo>
                    <a:pt x="40" y="1"/>
                    <a:pt x="39" y="1"/>
                    <a:pt x="38"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8"/>
            <p:cNvSpPr/>
            <p:nvPr/>
          </p:nvSpPr>
          <p:spPr>
            <a:xfrm>
              <a:off x="4907357" y="3963293"/>
              <a:ext cx="16295" cy="24831"/>
            </a:xfrm>
            <a:custGeom>
              <a:rect b="b" l="l" r="r" t="t"/>
              <a:pathLst>
                <a:path extrusionOk="0" h="96" w="63">
                  <a:moveTo>
                    <a:pt x="43" y="0"/>
                  </a:moveTo>
                  <a:cubicBezTo>
                    <a:pt x="31" y="0"/>
                    <a:pt x="17" y="17"/>
                    <a:pt x="9" y="40"/>
                  </a:cubicBezTo>
                  <a:cubicBezTo>
                    <a:pt x="0" y="66"/>
                    <a:pt x="6" y="90"/>
                    <a:pt x="18" y="95"/>
                  </a:cubicBezTo>
                  <a:cubicBezTo>
                    <a:pt x="19" y="95"/>
                    <a:pt x="20" y="96"/>
                    <a:pt x="21" y="96"/>
                  </a:cubicBezTo>
                  <a:cubicBezTo>
                    <a:pt x="34" y="96"/>
                    <a:pt x="48" y="79"/>
                    <a:pt x="56" y="55"/>
                  </a:cubicBezTo>
                  <a:cubicBezTo>
                    <a:pt x="63" y="29"/>
                    <a:pt x="59" y="5"/>
                    <a:pt x="47" y="1"/>
                  </a:cubicBezTo>
                  <a:cubicBezTo>
                    <a:pt x="46" y="1"/>
                    <a:pt x="44" y="0"/>
                    <a:pt x="43"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8"/>
            <p:cNvSpPr/>
            <p:nvPr/>
          </p:nvSpPr>
          <p:spPr>
            <a:xfrm>
              <a:off x="4734831" y="3824653"/>
              <a:ext cx="225291" cy="137864"/>
            </a:xfrm>
            <a:custGeom>
              <a:rect b="b" l="l" r="r" t="t"/>
              <a:pathLst>
                <a:path extrusionOk="0" h="533" w="871">
                  <a:moveTo>
                    <a:pt x="502" y="1"/>
                  </a:moveTo>
                  <a:cubicBezTo>
                    <a:pt x="488" y="1"/>
                    <a:pt x="476" y="4"/>
                    <a:pt x="464" y="13"/>
                  </a:cubicBezTo>
                  <a:cubicBezTo>
                    <a:pt x="478" y="65"/>
                    <a:pt x="478" y="120"/>
                    <a:pt x="462" y="173"/>
                  </a:cubicBezTo>
                  <a:cubicBezTo>
                    <a:pt x="443" y="148"/>
                    <a:pt x="417" y="129"/>
                    <a:pt x="388" y="120"/>
                  </a:cubicBezTo>
                  <a:cubicBezTo>
                    <a:pt x="353" y="108"/>
                    <a:pt x="316" y="105"/>
                    <a:pt x="282" y="94"/>
                  </a:cubicBezTo>
                  <a:cubicBezTo>
                    <a:pt x="247" y="87"/>
                    <a:pt x="214" y="68"/>
                    <a:pt x="191" y="39"/>
                  </a:cubicBezTo>
                  <a:lnTo>
                    <a:pt x="191" y="39"/>
                  </a:lnTo>
                  <a:cubicBezTo>
                    <a:pt x="191" y="74"/>
                    <a:pt x="200" y="107"/>
                    <a:pt x="217" y="136"/>
                  </a:cubicBezTo>
                  <a:cubicBezTo>
                    <a:pt x="197" y="133"/>
                    <a:pt x="177" y="132"/>
                    <a:pt x="157" y="132"/>
                  </a:cubicBezTo>
                  <a:cubicBezTo>
                    <a:pt x="104" y="132"/>
                    <a:pt x="51" y="142"/>
                    <a:pt x="0" y="160"/>
                  </a:cubicBezTo>
                  <a:cubicBezTo>
                    <a:pt x="62" y="212"/>
                    <a:pt x="139" y="240"/>
                    <a:pt x="218" y="240"/>
                  </a:cubicBezTo>
                  <a:cubicBezTo>
                    <a:pt x="232" y="240"/>
                    <a:pt x="246" y="239"/>
                    <a:pt x="261" y="237"/>
                  </a:cubicBezTo>
                  <a:lnTo>
                    <a:pt x="261" y="237"/>
                  </a:lnTo>
                  <a:cubicBezTo>
                    <a:pt x="211" y="275"/>
                    <a:pt x="176" y="332"/>
                    <a:pt x="165" y="397"/>
                  </a:cubicBezTo>
                  <a:cubicBezTo>
                    <a:pt x="256" y="393"/>
                    <a:pt x="356" y="372"/>
                    <a:pt x="438" y="287"/>
                  </a:cubicBezTo>
                  <a:cubicBezTo>
                    <a:pt x="455" y="404"/>
                    <a:pt x="527" y="478"/>
                    <a:pt x="600" y="532"/>
                  </a:cubicBezTo>
                  <a:cubicBezTo>
                    <a:pt x="627" y="475"/>
                    <a:pt x="633" y="409"/>
                    <a:pt x="613" y="346"/>
                  </a:cubicBezTo>
                  <a:lnTo>
                    <a:pt x="613" y="346"/>
                  </a:lnTo>
                  <a:cubicBezTo>
                    <a:pt x="677" y="405"/>
                    <a:pt x="760" y="436"/>
                    <a:pt x="845" y="436"/>
                  </a:cubicBezTo>
                  <a:cubicBezTo>
                    <a:pt x="853" y="436"/>
                    <a:pt x="862" y="435"/>
                    <a:pt x="871" y="435"/>
                  </a:cubicBezTo>
                  <a:cubicBezTo>
                    <a:pt x="829" y="372"/>
                    <a:pt x="772" y="324"/>
                    <a:pt x="706" y="291"/>
                  </a:cubicBezTo>
                  <a:cubicBezTo>
                    <a:pt x="737" y="277"/>
                    <a:pt x="763" y="254"/>
                    <a:pt x="782" y="225"/>
                  </a:cubicBezTo>
                  <a:lnTo>
                    <a:pt x="782" y="225"/>
                  </a:lnTo>
                  <a:cubicBezTo>
                    <a:pt x="767" y="229"/>
                    <a:pt x="752" y="231"/>
                    <a:pt x="737" y="231"/>
                  </a:cubicBezTo>
                  <a:cubicBezTo>
                    <a:pt x="716" y="231"/>
                    <a:pt x="696" y="227"/>
                    <a:pt x="676" y="219"/>
                  </a:cubicBezTo>
                  <a:cubicBezTo>
                    <a:pt x="643" y="207"/>
                    <a:pt x="612" y="190"/>
                    <a:pt x="575" y="179"/>
                  </a:cubicBezTo>
                  <a:cubicBezTo>
                    <a:pt x="561" y="175"/>
                    <a:pt x="546" y="172"/>
                    <a:pt x="531" y="172"/>
                  </a:cubicBezTo>
                  <a:cubicBezTo>
                    <a:pt x="519" y="172"/>
                    <a:pt x="508" y="174"/>
                    <a:pt x="495" y="176"/>
                  </a:cubicBezTo>
                  <a:cubicBezTo>
                    <a:pt x="518" y="126"/>
                    <a:pt x="534" y="72"/>
                    <a:pt x="539" y="16"/>
                  </a:cubicBezTo>
                  <a:cubicBezTo>
                    <a:pt x="530" y="8"/>
                    <a:pt x="516" y="2"/>
                    <a:pt x="502" y="1"/>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2" name="Google Shape;2022;p28"/>
          <p:cNvSpPr txBox="1"/>
          <p:nvPr/>
        </p:nvSpPr>
        <p:spPr>
          <a:xfrm>
            <a:off x="5175663" y="2136766"/>
            <a:ext cx="7614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rgbClr val="FFFFFF"/>
                </a:solidFill>
                <a:latin typeface="Fira Sans Extra Condensed SemiBold"/>
                <a:ea typeface="Fira Sans Extra Condensed SemiBold"/>
                <a:cs typeface="Fira Sans Extra Condensed SemiBold"/>
                <a:sym typeface="Fira Sans Extra Condensed SemiBold"/>
              </a:rPr>
              <a:t>Step 1</a:t>
            </a:r>
            <a:endParaRPr sz="17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2023" name="Google Shape;2023;p28"/>
          <p:cNvSpPr txBox="1"/>
          <p:nvPr/>
        </p:nvSpPr>
        <p:spPr>
          <a:xfrm>
            <a:off x="5175663" y="3236725"/>
            <a:ext cx="7614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rgbClr val="FFFFFF"/>
                </a:solidFill>
                <a:latin typeface="Fira Sans Extra Condensed SemiBold"/>
                <a:ea typeface="Fira Sans Extra Condensed SemiBold"/>
                <a:cs typeface="Fira Sans Extra Condensed SemiBold"/>
                <a:sym typeface="Fira Sans Extra Condensed SemiBold"/>
              </a:rPr>
              <a:t>Step 2</a:t>
            </a:r>
            <a:endParaRPr sz="17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2024" name="Google Shape;2024;p28"/>
          <p:cNvSpPr txBox="1"/>
          <p:nvPr/>
        </p:nvSpPr>
        <p:spPr>
          <a:xfrm>
            <a:off x="3208813" y="3236725"/>
            <a:ext cx="7614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rgbClr val="FFFFFF"/>
                </a:solidFill>
                <a:latin typeface="Fira Sans Extra Condensed SemiBold"/>
                <a:ea typeface="Fira Sans Extra Condensed SemiBold"/>
                <a:cs typeface="Fira Sans Extra Condensed SemiBold"/>
                <a:sym typeface="Fira Sans Extra Condensed SemiBold"/>
              </a:rPr>
              <a:t>Step 3</a:t>
            </a:r>
            <a:endParaRPr sz="17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2025" name="Google Shape;2025;p28"/>
          <p:cNvSpPr txBox="1"/>
          <p:nvPr/>
        </p:nvSpPr>
        <p:spPr>
          <a:xfrm>
            <a:off x="3208813" y="2136766"/>
            <a:ext cx="7614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rgbClr val="FFFFFF"/>
                </a:solidFill>
                <a:latin typeface="Fira Sans Extra Condensed SemiBold"/>
                <a:ea typeface="Fira Sans Extra Condensed SemiBold"/>
                <a:cs typeface="Fira Sans Extra Condensed SemiBold"/>
                <a:sym typeface="Fira Sans Extra Condensed SemiBold"/>
              </a:rPr>
              <a:t>Step 4</a:t>
            </a:r>
            <a:endParaRPr sz="17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2026" name="Google Shape;2026;p28"/>
          <p:cNvSpPr txBox="1"/>
          <p:nvPr/>
        </p:nvSpPr>
        <p:spPr>
          <a:xfrm>
            <a:off x="5999300" y="1381000"/>
            <a:ext cx="2013600" cy="11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Fira Sans"/>
                <a:ea typeface="Fira Sans"/>
                <a:cs typeface="Fira Sans"/>
                <a:sym typeface="Fira Sans"/>
              </a:rPr>
              <a:t>In the future, the user can export the weekly </a:t>
            </a:r>
            <a:r>
              <a:rPr lang="en">
                <a:latin typeface="Fira Sans"/>
                <a:ea typeface="Fira Sans"/>
                <a:cs typeface="Fira Sans"/>
                <a:sym typeface="Fira Sans"/>
              </a:rPr>
              <a:t>plan</a:t>
            </a:r>
            <a:r>
              <a:rPr lang="en">
                <a:latin typeface="Fira Sans"/>
                <a:ea typeface="Fira Sans"/>
                <a:cs typeface="Fira Sans"/>
                <a:sym typeface="Fira Sans"/>
              </a:rPr>
              <a:t> to his device calendar.</a:t>
            </a:r>
            <a:endParaRPr>
              <a:latin typeface="Fira Sans"/>
              <a:ea typeface="Fira Sans"/>
              <a:cs typeface="Fira Sans"/>
              <a:sym typeface="Fira Sans"/>
            </a:endParaRPr>
          </a:p>
        </p:txBody>
      </p:sp>
      <p:sp>
        <p:nvSpPr>
          <p:cNvPr id="2027" name="Google Shape;2027;p28"/>
          <p:cNvSpPr txBox="1"/>
          <p:nvPr/>
        </p:nvSpPr>
        <p:spPr>
          <a:xfrm>
            <a:off x="768425" y="3254702"/>
            <a:ext cx="2300100" cy="1177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Fira Sans"/>
                <a:ea typeface="Fira Sans"/>
                <a:cs typeface="Fira Sans"/>
                <a:sym typeface="Fira Sans"/>
              </a:rPr>
              <a:t>It will auto generate a list of suggested recipes on the basis of </a:t>
            </a:r>
            <a:r>
              <a:rPr lang="en">
                <a:latin typeface="Fira Sans"/>
                <a:ea typeface="Fira Sans"/>
                <a:cs typeface="Fira Sans"/>
                <a:sym typeface="Fira Sans"/>
              </a:rPr>
              <a:t>ingredients in the pantry.</a:t>
            </a:r>
            <a:r>
              <a:rPr lang="en">
                <a:latin typeface="Fira Sans"/>
                <a:ea typeface="Fira Sans"/>
                <a:cs typeface="Fira Sans"/>
                <a:sym typeface="Fira Sans"/>
              </a:rPr>
              <a:t> </a:t>
            </a:r>
            <a:endParaRPr>
              <a:latin typeface="Fira Sans"/>
              <a:ea typeface="Fira Sans"/>
              <a:cs typeface="Fira Sans"/>
              <a:sym typeface="Fira Sans"/>
            </a:endParaRPr>
          </a:p>
        </p:txBody>
      </p:sp>
      <p:sp>
        <p:nvSpPr>
          <p:cNvPr id="2028" name="Google Shape;2028;p28"/>
          <p:cNvSpPr txBox="1"/>
          <p:nvPr/>
        </p:nvSpPr>
        <p:spPr>
          <a:xfrm flipH="1">
            <a:off x="806625" y="1381000"/>
            <a:ext cx="2414400" cy="85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Fira Sans"/>
                <a:ea typeface="Fira Sans"/>
                <a:cs typeface="Fira Sans"/>
                <a:sym typeface="Fira Sans"/>
              </a:rPr>
              <a:t>The user can get a notification to prepare the next meal.</a:t>
            </a:r>
            <a:endParaRPr>
              <a:latin typeface="Fira Sans"/>
              <a:ea typeface="Fira Sans"/>
              <a:cs typeface="Fira Sans"/>
              <a:sym typeface="Fira Sans"/>
            </a:endParaRPr>
          </a:p>
        </p:txBody>
      </p:sp>
      <p:sp>
        <p:nvSpPr>
          <p:cNvPr id="2029" name="Google Shape;2029;p28"/>
          <p:cNvSpPr txBox="1"/>
          <p:nvPr/>
        </p:nvSpPr>
        <p:spPr>
          <a:xfrm flipH="1">
            <a:off x="6151625" y="3178500"/>
            <a:ext cx="2528700" cy="15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Fira Sans"/>
                <a:ea typeface="Fira Sans"/>
                <a:cs typeface="Fira Sans"/>
                <a:sym typeface="Fira Sans"/>
              </a:rPr>
              <a:t>A shopping list would be curated for the user on the basis of the plan and the </a:t>
            </a:r>
            <a:r>
              <a:rPr lang="en">
                <a:latin typeface="Fira Sans"/>
                <a:ea typeface="Fira Sans"/>
                <a:cs typeface="Fira Sans"/>
                <a:sym typeface="Fira Sans"/>
              </a:rPr>
              <a:t>available</a:t>
            </a:r>
            <a:r>
              <a:rPr lang="en">
                <a:latin typeface="Fira Sans"/>
                <a:ea typeface="Fira Sans"/>
                <a:cs typeface="Fira Sans"/>
                <a:sym typeface="Fira Sans"/>
              </a:rPr>
              <a:t> items in pantry.</a:t>
            </a:r>
            <a:endParaRPr>
              <a:latin typeface="Fira Sans"/>
              <a:ea typeface="Fira Sans"/>
              <a:cs typeface="Fira Sans"/>
              <a:sym typeface="Fira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3" name="Shape 2033"/>
        <p:cNvGrpSpPr/>
        <p:nvPr/>
      </p:nvGrpSpPr>
      <p:grpSpPr>
        <a:xfrm>
          <a:off x="0" y="0"/>
          <a:ext cx="0" cy="0"/>
          <a:chOff x="0" y="0"/>
          <a:chExt cx="0" cy="0"/>
        </a:xfrm>
      </p:grpSpPr>
      <p:sp>
        <p:nvSpPr>
          <p:cNvPr id="2034" name="Google Shape;2034;p29"/>
          <p:cNvSpPr txBox="1"/>
          <p:nvPr>
            <p:ph type="title"/>
          </p:nvPr>
        </p:nvSpPr>
        <p:spPr>
          <a:xfrm>
            <a:off x="463625" y="413175"/>
            <a:ext cx="8216700" cy="113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5800"/>
              <a:t>Question???</a:t>
            </a:r>
            <a:endParaRPr sz="5800"/>
          </a:p>
          <a:p>
            <a:pPr indent="0" lvl="0" marL="0" rtl="0" algn="ctr">
              <a:spcBef>
                <a:spcPts val="0"/>
              </a:spcBef>
              <a:spcAft>
                <a:spcPts val="0"/>
              </a:spcAft>
              <a:buNone/>
            </a:pPr>
            <a:r>
              <a:t/>
            </a:r>
            <a:endParaRPr/>
          </a:p>
        </p:txBody>
      </p:sp>
      <p:grpSp>
        <p:nvGrpSpPr>
          <p:cNvPr id="2035" name="Google Shape;2035;p29"/>
          <p:cNvGrpSpPr/>
          <p:nvPr/>
        </p:nvGrpSpPr>
        <p:grpSpPr>
          <a:xfrm>
            <a:off x="708850" y="1373222"/>
            <a:ext cx="1671151" cy="2996599"/>
            <a:chOff x="739550" y="1490484"/>
            <a:chExt cx="1671151" cy="2996599"/>
          </a:xfrm>
        </p:grpSpPr>
        <p:sp>
          <p:nvSpPr>
            <p:cNvPr id="2036" name="Google Shape;2036;p29"/>
            <p:cNvSpPr/>
            <p:nvPr/>
          </p:nvSpPr>
          <p:spPr>
            <a:xfrm>
              <a:off x="903770" y="1492261"/>
              <a:ext cx="1314280" cy="849536"/>
            </a:xfrm>
            <a:custGeom>
              <a:rect b="b" l="l" r="r" t="t"/>
              <a:pathLst>
                <a:path extrusionOk="0" h="3347" w="5178">
                  <a:moveTo>
                    <a:pt x="484" y="1"/>
                  </a:moveTo>
                  <a:cubicBezTo>
                    <a:pt x="359" y="840"/>
                    <a:pt x="178" y="1656"/>
                    <a:pt x="48" y="2521"/>
                  </a:cubicBezTo>
                  <a:cubicBezTo>
                    <a:pt x="20" y="2740"/>
                    <a:pt x="4" y="2959"/>
                    <a:pt x="1" y="3178"/>
                  </a:cubicBezTo>
                  <a:cubicBezTo>
                    <a:pt x="165" y="3192"/>
                    <a:pt x="330" y="3196"/>
                    <a:pt x="494" y="3196"/>
                  </a:cubicBezTo>
                  <a:cubicBezTo>
                    <a:pt x="791" y="3196"/>
                    <a:pt x="1088" y="3182"/>
                    <a:pt x="1384" y="3182"/>
                  </a:cubicBezTo>
                  <a:cubicBezTo>
                    <a:pt x="1508" y="3182"/>
                    <a:pt x="1633" y="3184"/>
                    <a:pt x="1757" y="3192"/>
                  </a:cubicBezTo>
                  <a:cubicBezTo>
                    <a:pt x="1882" y="3199"/>
                    <a:pt x="2000" y="3219"/>
                    <a:pt x="2125" y="3225"/>
                  </a:cubicBezTo>
                  <a:cubicBezTo>
                    <a:pt x="3143" y="3237"/>
                    <a:pt x="4159" y="3292"/>
                    <a:pt x="5177" y="3346"/>
                  </a:cubicBezTo>
                  <a:cubicBezTo>
                    <a:pt x="5170" y="2948"/>
                    <a:pt x="5111" y="2559"/>
                    <a:pt x="5043" y="2153"/>
                  </a:cubicBezTo>
                  <a:cubicBezTo>
                    <a:pt x="5030" y="2075"/>
                    <a:pt x="5010" y="1997"/>
                    <a:pt x="4997" y="1917"/>
                  </a:cubicBezTo>
                  <a:cubicBezTo>
                    <a:pt x="4882" y="1258"/>
                    <a:pt x="4760" y="638"/>
                    <a:pt x="4634" y="1"/>
                  </a:cubicBezTo>
                  <a:close/>
                </a:path>
              </a:pathLst>
            </a:custGeom>
            <a:solidFill>
              <a:srgbClr val="CAF9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9"/>
            <p:cNvSpPr/>
            <p:nvPr/>
          </p:nvSpPr>
          <p:spPr>
            <a:xfrm>
              <a:off x="2076573" y="1492261"/>
              <a:ext cx="197218" cy="852581"/>
            </a:xfrm>
            <a:custGeom>
              <a:rect b="b" l="l" r="r" t="t"/>
              <a:pathLst>
                <a:path extrusionOk="0" h="3359" w="777">
                  <a:moveTo>
                    <a:pt x="1" y="1"/>
                  </a:moveTo>
                  <a:cubicBezTo>
                    <a:pt x="127" y="638"/>
                    <a:pt x="249" y="1260"/>
                    <a:pt x="364" y="1917"/>
                  </a:cubicBezTo>
                  <a:cubicBezTo>
                    <a:pt x="377" y="1997"/>
                    <a:pt x="397" y="2075"/>
                    <a:pt x="410" y="2153"/>
                  </a:cubicBezTo>
                  <a:cubicBezTo>
                    <a:pt x="478" y="2559"/>
                    <a:pt x="537" y="2948"/>
                    <a:pt x="542" y="3346"/>
                  </a:cubicBezTo>
                  <a:lnTo>
                    <a:pt x="777" y="3358"/>
                  </a:lnTo>
                  <a:cubicBezTo>
                    <a:pt x="707" y="1324"/>
                    <a:pt x="183" y="1"/>
                    <a:pt x="183"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9"/>
            <p:cNvSpPr/>
            <p:nvPr/>
          </p:nvSpPr>
          <p:spPr>
            <a:xfrm>
              <a:off x="833463" y="1492261"/>
              <a:ext cx="1445759" cy="2994822"/>
            </a:xfrm>
            <a:custGeom>
              <a:rect b="b" l="l" r="r" t="t"/>
              <a:pathLst>
                <a:path extrusionOk="0" h="11799" w="5696">
                  <a:moveTo>
                    <a:pt x="603" y="1"/>
                  </a:moveTo>
                  <a:cubicBezTo>
                    <a:pt x="603" y="1"/>
                    <a:pt x="0" y="1522"/>
                    <a:pt x="0" y="3807"/>
                  </a:cubicBezTo>
                  <a:cubicBezTo>
                    <a:pt x="0" y="5563"/>
                    <a:pt x="957" y="6296"/>
                    <a:pt x="2017" y="6540"/>
                  </a:cubicBezTo>
                  <a:cubicBezTo>
                    <a:pt x="2058" y="6669"/>
                    <a:pt x="2194" y="6883"/>
                    <a:pt x="2642" y="6935"/>
                  </a:cubicBezTo>
                  <a:lnTo>
                    <a:pt x="2642" y="10619"/>
                  </a:lnTo>
                  <a:cubicBezTo>
                    <a:pt x="2465" y="10666"/>
                    <a:pt x="2192" y="10792"/>
                    <a:pt x="1904" y="11133"/>
                  </a:cubicBezTo>
                  <a:cubicBezTo>
                    <a:pt x="792" y="11195"/>
                    <a:pt x="797" y="11798"/>
                    <a:pt x="797" y="11798"/>
                  </a:cubicBezTo>
                  <a:lnTo>
                    <a:pt x="4898" y="11798"/>
                  </a:lnTo>
                  <a:cubicBezTo>
                    <a:pt x="4898" y="11798"/>
                    <a:pt x="4905" y="11195"/>
                    <a:pt x="3790" y="11133"/>
                  </a:cubicBezTo>
                  <a:cubicBezTo>
                    <a:pt x="3502" y="10792"/>
                    <a:pt x="3231" y="10666"/>
                    <a:pt x="3052" y="10619"/>
                  </a:cubicBezTo>
                  <a:lnTo>
                    <a:pt x="3052" y="6935"/>
                  </a:lnTo>
                  <a:cubicBezTo>
                    <a:pt x="3502" y="6883"/>
                    <a:pt x="3637" y="6669"/>
                    <a:pt x="3679" y="6540"/>
                  </a:cubicBezTo>
                  <a:cubicBezTo>
                    <a:pt x="4739" y="6296"/>
                    <a:pt x="5696" y="5564"/>
                    <a:pt x="5696" y="3807"/>
                  </a:cubicBezTo>
                  <a:cubicBezTo>
                    <a:pt x="5696" y="3654"/>
                    <a:pt x="5692" y="3504"/>
                    <a:pt x="5687" y="3358"/>
                  </a:cubicBezTo>
                  <a:lnTo>
                    <a:pt x="5452" y="3346"/>
                  </a:lnTo>
                  <a:lnTo>
                    <a:pt x="5452" y="3346"/>
                  </a:lnTo>
                  <a:cubicBezTo>
                    <a:pt x="5452" y="3346"/>
                    <a:pt x="5452" y="3346"/>
                    <a:pt x="5452" y="3346"/>
                  </a:cubicBezTo>
                  <a:cubicBezTo>
                    <a:pt x="4436" y="3292"/>
                    <a:pt x="3418" y="3237"/>
                    <a:pt x="2402" y="3225"/>
                  </a:cubicBezTo>
                  <a:cubicBezTo>
                    <a:pt x="2275" y="3219"/>
                    <a:pt x="2159" y="3199"/>
                    <a:pt x="2032" y="3192"/>
                  </a:cubicBezTo>
                  <a:cubicBezTo>
                    <a:pt x="1906" y="3184"/>
                    <a:pt x="1779" y="3181"/>
                    <a:pt x="1652" y="3181"/>
                  </a:cubicBezTo>
                  <a:cubicBezTo>
                    <a:pt x="1355" y="3181"/>
                    <a:pt x="1058" y="3196"/>
                    <a:pt x="761" y="3196"/>
                  </a:cubicBezTo>
                  <a:cubicBezTo>
                    <a:pt x="600" y="3196"/>
                    <a:pt x="438" y="3192"/>
                    <a:pt x="276" y="3178"/>
                  </a:cubicBezTo>
                  <a:cubicBezTo>
                    <a:pt x="280" y="2959"/>
                    <a:pt x="295" y="2740"/>
                    <a:pt x="323" y="2521"/>
                  </a:cubicBezTo>
                  <a:cubicBezTo>
                    <a:pt x="453" y="1656"/>
                    <a:pt x="636" y="840"/>
                    <a:pt x="761"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9"/>
            <p:cNvSpPr/>
            <p:nvPr/>
          </p:nvSpPr>
          <p:spPr>
            <a:xfrm>
              <a:off x="739550" y="2144319"/>
              <a:ext cx="1671151" cy="956648"/>
            </a:xfrm>
            <a:custGeom>
              <a:rect b="b" l="l" r="r" t="t"/>
              <a:pathLst>
                <a:path extrusionOk="0" h="3769" w="6584">
                  <a:moveTo>
                    <a:pt x="681" y="1"/>
                  </a:moveTo>
                  <a:cubicBezTo>
                    <a:pt x="681" y="1"/>
                    <a:pt x="0" y="3768"/>
                    <a:pt x="3292" y="3768"/>
                  </a:cubicBezTo>
                  <a:cubicBezTo>
                    <a:pt x="6583" y="3768"/>
                    <a:pt x="5736" y="1"/>
                    <a:pt x="5736"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9"/>
            <p:cNvSpPr/>
            <p:nvPr/>
          </p:nvSpPr>
          <p:spPr>
            <a:xfrm>
              <a:off x="1120277" y="2204728"/>
              <a:ext cx="1197777" cy="835322"/>
            </a:xfrm>
            <a:custGeom>
              <a:rect b="b" l="l" r="r" t="t"/>
              <a:pathLst>
                <a:path extrusionOk="0" h="3291" w="4719">
                  <a:moveTo>
                    <a:pt x="3760" y="1"/>
                  </a:moveTo>
                  <a:lnTo>
                    <a:pt x="1" y="2064"/>
                  </a:lnTo>
                  <a:cubicBezTo>
                    <a:pt x="1" y="2064"/>
                    <a:pt x="641" y="3291"/>
                    <a:pt x="1866" y="3291"/>
                  </a:cubicBezTo>
                  <a:cubicBezTo>
                    <a:pt x="2161" y="3291"/>
                    <a:pt x="2490" y="3219"/>
                    <a:pt x="2853" y="3042"/>
                  </a:cubicBezTo>
                  <a:cubicBezTo>
                    <a:pt x="4718" y="2130"/>
                    <a:pt x="3760" y="1"/>
                    <a:pt x="3760"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9"/>
            <p:cNvSpPr/>
            <p:nvPr/>
          </p:nvSpPr>
          <p:spPr>
            <a:xfrm>
              <a:off x="1169772" y="2231632"/>
              <a:ext cx="1075943" cy="753592"/>
            </a:xfrm>
            <a:custGeom>
              <a:rect b="b" l="l" r="r" t="t"/>
              <a:pathLst>
                <a:path extrusionOk="0" h="2969" w="4239">
                  <a:moveTo>
                    <a:pt x="3370" y="1"/>
                  </a:moveTo>
                  <a:lnTo>
                    <a:pt x="0" y="1852"/>
                  </a:lnTo>
                  <a:cubicBezTo>
                    <a:pt x="0" y="1852"/>
                    <a:pt x="583" y="2968"/>
                    <a:pt x="1688" y="2968"/>
                  </a:cubicBezTo>
                  <a:cubicBezTo>
                    <a:pt x="1952" y="2968"/>
                    <a:pt x="2245" y="2905"/>
                    <a:pt x="2568" y="2747"/>
                  </a:cubicBezTo>
                  <a:cubicBezTo>
                    <a:pt x="4239" y="1929"/>
                    <a:pt x="3370" y="1"/>
                    <a:pt x="3370"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9"/>
            <p:cNvSpPr/>
            <p:nvPr/>
          </p:nvSpPr>
          <p:spPr>
            <a:xfrm>
              <a:off x="1571820" y="2512101"/>
              <a:ext cx="426671" cy="430225"/>
            </a:xfrm>
            <a:custGeom>
              <a:rect b="b" l="l" r="r" t="t"/>
              <a:pathLst>
                <a:path extrusionOk="0" h="1695" w="1681">
                  <a:moveTo>
                    <a:pt x="68" y="1"/>
                  </a:moveTo>
                  <a:cubicBezTo>
                    <a:pt x="58" y="1"/>
                    <a:pt x="50" y="2"/>
                    <a:pt x="44" y="6"/>
                  </a:cubicBezTo>
                  <a:cubicBezTo>
                    <a:pt x="13" y="51"/>
                    <a:pt x="0" y="106"/>
                    <a:pt x="13" y="160"/>
                  </a:cubicBezTo>
                  <a:cubicBezTo>
                    <a:pt x="28" y="261"/>
                    <a:pt x="119" y="839"/>
                    <a:pt x="193" y="1209"/>
                  </a:cubicBezTo>
                  <a:cubicBezTo>
                    <a:pt x="244" y="1460"/>
                    <a:pt x="296" y="1695"/>
                    <a:pt x="529" y="1695"/>
                  </a:cubicBezTo>
                  <a:cubicBezTo>
                    <a:pt x="641" y="1695"/>
                    <a:pt x="796" y="1640"/>
                    <a:pt x="1013" y="1506"/>
                  </a:cubicBezTo>
                  <a:cubicBezTo>
                    <a:pt x="1680" y="1093"/>
                    <a:pt x="1315" y="984"/>
                    <a:pt x="1060" y="721"/>
                  </a:cubicBezTo>
                  <a:cubicBezTo>
                    <a:pt x="818" y="475"/>
                    <a:pt x="233" y="1"/>
                    <a:pt x="6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9"/>
            <p:cNvSpPr/>
            <p:nvPr/>
          </p:nvSpPr>
          <p:spPr>
            <a:xfrm>
              <a:off x="1296173" y="2528599"/>
              <a:ext cx="329458" cy="432002"/>
            </a:xfrm>
            <a:custGeom>
              <a:rect b="b" l="l" r="r" t="t"/>
              <a:pathLst>
                <a:path extrusionOk="0" h="1702" w="1298">
                  <a:moveTo>
                    <a:pt x="988" y="1"/>
                  </a:moveTo>
                  <a:cubicBezTo>
                    <a:pt x="962" y="1"/>
                    <a:pt x="934" y="25"/>
                    <a:pt x="908" y="45"/>
                  </a:cubicBezTo>
                  <a:cubicBezTo>
                    <a:pt x="859" y="78"/>
                    <a:pt x="569" y="338"/>
                    <a:pt x="284" y="703"/>
                  </a:cubicBezTo>
                  <a:cubicBezTo>
                    <a:pt x="1" y="1066"/>
                    <a:pt x="69" y="1205"/>
                    <a:pt x="175" y="1311"/>
                  </a:cubicBezTo>
                  <a:cubicBezTo>
                    <a:pt x="281" y="1417"/>
                    <a:pt x="465" y="1526"/>
                    <a:pt x="807" y="1660"/>
                  </a:cubicBezTo>
                  <a:cubicBezTo>
                    <a:pt x="882" y="1689"/>
                    <a:pt x="948" y="1702"/>
                    <a:pt x="1005" y="1702"/>
                  </a:cubicBezTo>
                  <a:cubicBezTo>
                    <a:pt x="1210" y="1702"/>
                    <a:pt x="1298" y="1540"/>
                    <a:pt x="1258" y="1375"/>
                  </a:cubicBezTo>
                  <a:cubicBezTo>
                    <a:pt x="1208" y="1163"/>
                    <a:pt x="1041" y="54"/>
                    <a:pt x="1041" y="54"/>
                  </a:cubicBezTo>
                  <a:cubicBezTo>
                    <a:pt x="1025" y="14"/>
                    <a:pt x="1007" y="1"/>
                    <a:pt x="98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9"/>
            <p:cNvSpPr/>
            <p:nvPr/>
          </p:nvSpPr>
          <p:spPr>
            <a:xfrm>
              <a:off x="1604055" y="2471490"/>
              <a:ext cx="468044" cy="296969"/>
            </a:xfrm>
            <a:custGeom>
              <a:rect b="b" l="l" r="r" t="t"/>
              <a:pathLst>
                <a:path extrusionOk="0" h="1170" w="1844">
                  <a:moveTo>
                    <a:pt x="342" y="0"/>
                  </a:moveTo>
                  <a:cubicBezTo>
                    <a:pt x="180" y="0"/>
                    <a:pt x="61" y="4"/>
                    <a:pt x="47" y="16"/>
                  </a:cubicBezTo>
                  <a:cubicBezTo>
                    <a:pt x="0" y="56"/>
                    <a:pt x="155" y="164"/>
                    <a:pt x="270" y="252"/>
                  </a:cubicBezTo>
                  <a:cubicBezTo>
                    <a:pt x="386" y="339"/>
                    <a:pt x="1060" y="918"/>
                    <a:pt x="1214" y="1065"/>
                  </a:cubicBezTo>
                  <a:cubicBezTo>
                    <a:pt x="1294" y="1139"/>
                    <a:pt x="1350" y="1169"/>
                    <a:pt x="1394" y="1169"/>
                  </a:cubicBezTo>
                  <a:cubicBezTo>
                    <a:pt x="1438" y="1169"/>
                    <a:pt x="1470" y="1141"/>
                    <a:pt x="1503" y="1098"/>
                  </a:cubicBezTo>
                  <a:cubicBezTo>
                    <a:pt x="1635" y="919"/>
                    <a:pt x="1723" y="713"/>
                    <a:pt x="1765" y="494"/>
                  </a:cubicBezTo>
                  <a:cubicBezTo>
                    <a:pt x="1844" y="70"/>
                    <a:pt x="1708" y="11"/>
                    <a:pt x="1565" y="11"/>
                  </a:cubicBezTo>
                  <a:cubicBezTo>
                    <a:pt x="1509" y="11"/>
                    <a:pt x="1453" y="20"/>
                    <a:pt x="1407" y="20"/>
                  </a:cubicBezTo>
                  <a:cubicBezTo>
                    <a:pt x="1404" y="20"/>
                    <a:pt x="1400" y="20"/>
                    <a:pt x="1397" y="20"/>
                  </a:cubicBezTo>
                  <a:cubicBezTo>
                    <a:pt x="1262" y="20"/>
                    <a:pt x="697" y="0"/>
                    <a:pt x="342"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9"/>
            <p:cNvSpPr/>
            <p:nvPr/>
          </p:nvSpPr>
          <p:spPr>
            <a:xfrm>
              <a:off x="1623345" y="2241024"/>
              <a:ext cx="430986" cy="217524"/>
            </a:xfrm>
            <a:custGeom>
              <a:rect b="b" l="l" r="r" t="t"/>
              <a:pathLst>
                <a:path extrusionOk="0" h="857" w="1698">
                  <a:moveTo>
                    <a:pt x="1521" y="0"/>
                  </a:moveTo>
                  <a:lnTo>
                    <a:pt x="1" y="834"/>
                  </a:lnTo>
                  <a:cubicBezTo>
                    <a:pt x="105" y="846"/>
                    <a:pt x="705" y="857"/>
                    <a:pt x="1119" y="857"/>
                  </a:cubicBezTo>
                  <a:cubicBezTo>
                    <a:pt x="1284" y="857"/>
                    <a:pt x="1419" y="855"/>
                    <a:pt x="1481" y="851"/>
                  </a:cubicBezTo>
                  <a:cubicBezTo>
                    <a:pt x="1698" y="839"/>
                    <a:pt x="1696" y="737"/>
                    <a:pt x="1682" y="551"/>
                  </a:cubicBezTo>
                  <a:cubicBezTo>
                    <a:pt x="1668" y="363"/>
                    <a:pt x="1521" y="0"/>
                    <a:pt x="1521"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9"/>
            <p:cNvSpPr/>
            <p:nvPr/>
          </p:nvSpPr>
          <p:spPr>
            <a:xfrm>
              <a:off x="1194900" y="2508547"/>
              <a:ext cx="326413" cy="276664"/>
            </a:xfrm>
            <a:custGeom>
              <a:rect b="b" l="l" r="r" t="t"/>
              <a:pathLst>
                <a:path extrusionOk="0" h="1090" w="1286">
                  <a:moveTo>
                    <a:pt x="1286" y="1"/>
                  </a:moveTo>
                  <a:lnTo>
                    <a:pt x="0" y="707"/>
                  </a:lnTo>
                  <a:cubicBezTo>
                    <a:pt x="0" y="707"/>
                    <a:pt x="122" y="949"/>
                    <a:pt x="216" y="1050"/>
                  </a:cubicBezTo>
                  <a:cubicBezTo>
                    <a:pt x="242" y="1078"/>
                    <a:pt x="268" y="1090"/>
                    <a:pt x="294" y="1090"/>
                  </a:cubicBezTo>
                  <a:cubicBezTo>
                    <a:pt x="357" y="1090"/>
                    <a:pt x="416" y="1018"/>
                    <a:pt x="466" y="956"/>
                  </a:cubicBezTo>
                  <a:cubicBezTo>
                    <a:pt x="534" y="869"/>
                    <a:pt x="1286" y="1"/>
                    <a:pt x="1286"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9"/>
            <p:cNvSpPr/>
            <p:nvPr/>
          </p:nvSpPr>
          <p:spPr>
            <a:xfrm>
              <a:off x="1611162" y="2576824"/>
              <a:ext cx="154069" cy="138078"/>
            </a:xfrm>
            <a:custGeom>
              <a:rect b="b" l="l" r="r" t="t"/>
              <a:pathLst>
                <a:path extrusionOk="0" h="544" w="607">
                  <a:moveTo>
                    <a:pt x="49" y="1"/>
                  </a:moveTo>
                  <a:cubicBezTo>
                    <a:pt x="49" y="1"/>
                    <a:pt x="0" y="543"/>
                    <a:pt x="284" y="543"/>
                  </a:cubicBezTo>
                  <a:cubicBezTo>
                    <a:pt x="290" y="543"/>
                    <a:pt x="296" y="543"/>
                    <a:pt x="302" y="543"/>
                  </a:cubicBezTo>
                  <a:cubicBezTo>
                    <a:pt x="606" y="517"/>
                    <a:pt x="591" y="108"/>
                    <a:pt x="49"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9"/>
            <p:cNvSpPr/>
            <p:nvPr/>
          </p:nvSpPr>
          <p:spPr>
            <a:xfrm>
              <a:off x="1708374" y="2501441"/>
              <a:ext cx="177166" cy="107112"/>
            </a:xfrm>
            <a:custGeom>
              <a:rect b="b" l="l" r="r" t="t"/>
              <a:pathLst>
                <a:path extrusionOk="0" h="422" w="698">
                  <a:moveTo>
                    <a:pt x="305" y="0"/>
                  </a:moveTo>
                  <a:cubicBezTo>
                    <a:pt x="219" y="0"/>
                    <a:pt x="117" y="20"/>
                    <a:pt x="1" y="68"/>
                  </a:cubicBezTo>
                  <a:cubicBezTo>
                    <a:pt x="1" y="68"/>
                    <a:pt x="193" y="421"/>
                    <a:pt x="397" y="421"/>
                  </a:cubicBezTo>
                  <a:cubicBezTo>
                    <a:pt x="436" y="421"/>
                    <a:pt x="475" y="408"/>
                    <a:pt x="513" y="378"/>
                  </a:cubicBezTo>
                  <a:cubicBezTo>
                    <a:pt x="697" y="231"/>
                    <a:pt x="596" y="0"/>
                    <a:pt x="305" y="0"/>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9"/>
            <p:cNvSpPr/>
            <p:nvPr/>
          </p:nvSpPr>
          <p:spPr>
            <a:xfrm>
              <a:off x="1320540" y="2487988"/>
              <a:ext cx="106097" cy="106351"/>
            </a:xfrm>
            <a:custGeom>
              <a:rect b="b" l="l" r="r" t="t"/>
              <a:pathLst>
                <a:path extrusionOk="0" h="419" w="418">
                  <a:moveTo>
                    <a:pt x="210" y="69"/>
                  </a:moveTo>
                  <a:cubicBezTo>
                    <a:pt x="278" y="69"/>
                    <a:pt x="327" y="157"/>
                    <a:pt x="332" y="217"/>
                  </a:cubicBezTo>
                  <a:cubicBezTo>
                    <a:pt x="336" y="292"/>
                    <a:pt x="277" y="354"/>
                    <a:pt x="200" y="354"/>
                  </a:cubicBezTo>
                  <a:cubicBezTo>
                    <a:pt x="129" y="351"/>
                    <a:pt x="77" y="278"/>
                    <a:pt x="80" y="210"/>
                  </a:cubicBezTo>
                  <a:cubicBezTo>
                    <a:pt x="82" y="142"/>
                    <a:pt x="138" y="88"/>
                    <a:pt x="200" y="69"/>
                  </a:cubicBezTo>
                  <a:cubicBezTo>
                    <a:pt x="203" y="69"/>
                    <a:pt x="206" y="69"/>
                    <a:pt x="210" y="69"/>
                  </a:cubicBezTo>
                  <a:close/>
                  <a:moveTo>
                    <a:pt x="214" y="0"/>
                  </a:moveTo>
                  <a:cubicBezTo>
                    <a:pt x="211" y="0"/>
                    <a:pt x="208" y="1"/>
                    <a:pt x="205" y="2"/>
                  </a:cubicBezTo>
                  <a:cubicBezTo>
                    <a:pt x="200" y="2"/>
                    <a:pt x="195" y="3"/>
                    <a:pt x="190" y="3"/>
                  </a:cubicBezTo>
                  <a:cubicBezTo>
                    <a:pt x="181" y="5"/>
                    <a:pt x="174" y="7"/>
                    <a:pt x="167" y="10"/>
                  </a:cubicBezTo>
                  <a:cubicBezTo>
                    <a:pt x="164" y="10"/>
                    <a:pt x="162" y="12"/>
                    <a:pt x="158" y="14"/>
                  </a:cubicBezTo>
                  <a:cubicBezTo>
                    <a:pt x="94" y="40"/>
                    <a:pt x="46" y="92"/>
                    <a:pt x="23" y="156"/>
                  </a:cubicBezTo>
                  <a:cubicBezTo>
                    <a:pt x="0" y="238"/>
                    <a:pt x="26" y="325"/>
                    <a:pt x="92" y="379"/>
                  </a:cubicBezTo>
                  <a:cubicBezTo>
                    <a:pt x="125" y="405"/>
                    <a:pt x="166" y="419"/>
                    <a:pt x="207" y="419"/>
                  </a:cubicBezTo>
                  <a:cubicBezTo>
                    <a:pt x="246" y="419"/>
                    <a:pt x="284" y="407"/>
                    <a:pt x="317" y="382"/>
                  </a:cubicBezTo>
                  <a:cubicBezTo>
                    <a:pt x="389" y="330"/>
                    <a:pt x="417" y="236"/>
                    <a:pt x="384" y="154"/>
                  </a:cubicBezTo>
                  <a:cubicBezTo>
                    <a:pt x="360" y="85"/>
                    <a:pt x="299" y="12"/>
                    <a:pt x="224" y="3"/>
                  </a:cubicBezTo>
                  <a:cubicBezTo>
                    <a:pt x="221" y="1"/>
                    <a:pt x="218" y="0"/>
                    <a:pt x="214"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9"/>
            <p:cNvSpPr/>
            <p:nvPr/>
          </p:nvSpPr>
          <p:spPr>
            <a:xfrm>
              <a:off x="1361912" y="2378847"/>
              <a:ext cx="66501" cy="62694"/>
            </a:xfrm>
            <a:custGeom>
              <a:rect b="b" l="l" r="r" t="t"/>
              <a:pathLst>
                <a:path extrusionOk="0" h="247" w="262">
                  <a:moveTo>
                    <a:pt x="138" y="65"/>
                  </a:moveTo>
                  <a:cubicBezTo>
                    <a:pt x="139" y="65"/>
                    <a:pt x="140" y="65"/>
                    <a:pt x="141" y="65"/>
                  </a:cubicBezTo>
                  <a:cubicBezTo>
                    <a:pt x="202" y="80"/>
                    <a:pt x="204" y="178"/>
                    <a:pt x="136" y="178"/>
                  </a:cubicBezTo>
                  <a:cubicBezTo>
                    <a:pt x="134" y="178"/>
                    <a:pt x="132" y="178"/>
                    <a:pt x="129" y="178"/>
                  </a:cubicBezTo>
                  <a:lnTo>
                    <a:pt x="127" y="178"/>
                  </a:lnTo>
                  <a:cubicBezTo>
                    <a:pt x="98" y="178"/>
                    <a:pt x="74" y="155"/>
                    <a:pt x="74" y="126"/>
                  </a:cubicBezTo>
                  <a:cubicBezTo>
                    <a:pt x="75" y="91"/>
                    <a:pt x="103" y="65"/>
                    <a:pt x="138" y="65"/>
                  </a:cubicBezTo>
                  <a:close/>
                  <a:moveTo>
                    <a:pt x="140" y="1"/>
                  </a:moveTo>
                  <a:cubicBezTo>
                    <a:pt x="72" y="1"/>
                    <a:pt x="14" y="52"/>
                    <a:pt x="8" y="119"/>
                  </a:cubicBezTo>
                  <a:cubicBezTo>
                    <a:pt x="1" y="187"/>
                    <a:pt x="56" y="239"/>
                    <a:pt x="121" y="246"/>
                  </a:cubicBezTo>
                  <a:cubicBezTo>
                    <a:pt x="126" y="246"/>
                    <a:pt x="131" y="247"/>
                    <a:pt x="136" y="247"/>
                  </a:cubicBezTo>
                  <a:cubicBezTo>
                    <a:pt x="196" y="247"/>
                    <a:pt x="246" y="202"/>
                    <a:pt x="253" y="143"/>
                  </a:cubicBezTo>
                  <a:cubicBezTo>
                    <a:pt x="261" y="77"/>
                    <a:pt x="218" y="16"/>
                    <a:pt x="155" y="1"/>
                  </a:cubicBezTo>
                  <a:lnTo>
                    <a:pt x="147" y="1"/>
                  </a:lnTo>
                  <a:cubicBezTo>
                    <a:pt x="144" y="1"/>
                    <a:pt x="142" y="1"/>
                    <a:pt x="140" y="1"/>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9"/>
            <p:cNvSpPr/>
            <p:nvPr/>
          </p:nvSpPr>
          <p:spPr>
            <a:xfrm>
              <a:off x="1078144" y="2315900"/>
              <a:ext cx="159399" cy="160414"/>
            </a:xfrm>
            <a:custGeom>
              <a:rect b="b" l="l" r="r" t="t"/>
              <a:pathLst>
                <a:path extrusionOk="0" h="632" w="628">
                  <a:moveTo>
                    <a:pt x="318" y="69"/>
                  </a:moveTo>
                  <a:cubicBezTo>
                    <a:pt x="346" y="69"/>
                    <a:pt x="375" y="72"/>
                    <a:pt x="401" y="79"/>
                  </a:cubicBezTo>
                  <a:cubicBezTo>
                    <a:pt x="453" y="94"/>
                    <a:pt x="493" y="132"/>
                    <a:pt x="512" y="181"/>
                  </a:cubicBezTo>
                  <a:cubicBezTo>
                    <a:pt x="556" y="277"/>
                    <a:pt x="552" y="402"/>
                    <a:pt x="485" y="485"/>
                  </a:cubicBezTo>
                  <a:cubicBezTo>
                    <a:pt x="443" y="536"/>
                    <a:pt x="378" y="568"/>
                    <a:pt x="313" y="568"/>
                  </a:cubicBezTo>
                  <a:cubicBezTo>
                    <a:pt x="285" y="568"/>
                    <a:pt x="256" y="561"/>
                    <a:pt x="229" y="548"/>
                  </a:cubicBezTo>
                  <a:cubicBezTo>
                    <a:pt x="139" y="496"/>
                    <a:pt x="82" y="402"/>
                    <a:pt x="78" y="299"/>
                  </a:cubicBezTo>
                  <a:cubicBezTo>
                    <a:pt x="76" y="181"/>
                    <a:pt x="179" y="119"/>
                    <a:pt x="271" y="72"/>
                  </a:cubicBezTo>
                  <a:cubicBezTo>
                    <a:pt x="287" y="70"/>
                    <a:pt x="302" y="69"/>
                    <a:pt x="318" y="69"/>
                  </a:cubicBezTo>
                  <a:close/>
                  <a:moveTo>
                    <a:pt x="274" y="0"/>
                  </a:moveTo>
                  <a:cubicBezTo>
                    <a:pt x="268" y="0"/>
                    <a:pt x="263" y="1"/>
                    <a:pt x="259" y="4"/>
                  </a:cubicBezTo>
                  <a:lnTo>
                    <a:pt x="254" y="7"/>
                  </a:lnTo>
                  <a:lnTo>
                    <a:pt x="245" y="7"/>
                  </a:lnTo>
                  <a:cubicBezTo>
                    <a:pt x="235" y="7"/>
                    <a:pt x="224" y="14"/>
                    <a:pt x="219" y="25"/>
                  </a:cubicBezTo>
                  <a:cubicBezTo>
                    <a:pt x="123" y="77"/>
                    <a:pt x="30" y="145"/>
                    <a:pt x="16" y="261"/>
                  </a:cubicBezTo>
                  <a:cubicBezTo>
                    <a:pt x="0" y="386"/>
                    <a:pt x="71" y="523"/>
                    <a:pt x="175" y="591"/>
                  </a:cubicBezTo>
                  <a:cubicBezTo>
                    <a:pt x="218" y="619"/>
                    <a:pt x="266" y="632"/>
                    <a:pt x="313" y="632"/>
                  </a:cubicBezTo>
                  <a:cubicBezTo>
                    <a:pt x="381" y="632"/>
                    <a:pt x="448" y="606"/>
                    <a:pt x="502" y="560"/>
                  </a:cubicBezTo>
                  <a:cubicBezTo>
                    <a:pt x="603" y="473"/>
                    <a:pt x="627" y="324"/>
                    <a:pt x="589" y="200"/>
                  </a:cubicBezTo>
                  <a:cubicBezTo>
                    <a:pt x="568" y="132"/>
                    <a:pt x="530" y="66"/>
                    <a:pt x="466" y="33"/>
                  </a:cubicBezTo>
                  <a:cubicBezTo>
                    <a:pt x="420" y="12"/>
                    <a:pt x="371" y="3"/>
                    <a:pt x="322" y="3"/>
                  </a:cubicBezTo>
                  <a:cubicBezTo>
                    <a:pt x="311" y="3"/>
                    <a:pt x="300" y="3"/>
                    <a:pt x="288" y="4"/>
                  </a:cubicBezTo>
                  <a:cubicBezTo>
                    <a:pt x="284" y="1"/>
                    <a:pt x="279" y="0"/>
                    <a:pt x="274"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9"/>
            <p:cNvSpPr/>
            <p:nvPr/>
          </p:nvSpPr>
          <p:spPr>
            <a:xfrm>
              <a:off x="1572328" y="2329098"/>
              <a:ext cx="75638" cy="67770"/>
            </a:xfrm>
            <a:custGeom>
              <a:rect b="b" l="l" r="r" t="t"/>
              <a:pathLst>
                <a:path extrusionOk="0" h="267" w="298">
                  <a:moveTo>
                    <a:pt x="145" y="66"/>
                  </a:moveTo>
                  <a:cubicBezTo>
                    <a:pt x="173" y="66"/>
                    <a:pt x="200" y="82"/>
                    <a:pt x="210" y="108"/>
                  </a:cubicBezTo>
                  <a:cubicBezTo>
                    <a:pt x="223" y="143"/>
                    <a:pt x="209" y="179"/>
                    <a:pt x="177" y="197"/>
                  </a:cubicBezTo>
                  <a:cubicBezTo>
                    <a:pt x="171" y="199"/>
                    <a:pt x="164" y="200"/>
                    <a:pt x="157" y="200"/>
                  </a:cubicBezTo>
                  <a:cubicBezTo>
                    <a:pt x="124" y="200"/>
                    <a:pt x="96" y="174"/>
                    <a:pt x="97" y="140"/>
                  </a:cubicBezTo>
                  <a:cubicBezTo>
                    <a:pt x="97" y="131"/>
                    <a:pt x="94" y="124"/>
                    <a:pt x="89" y="117"/>
                  </a:cubicBezTo>
                  <a:cubicBezTo>
                    <a:pt x="91" y="96"/>
                    <a:pt x="103" y="79"/>
                    <a:pt x="122" y="70"/>
                  </a:cubicBezTo>
                  <a:cubicBezTo>
                    <a:pt x="129" y="67"/>
                    <a:pt x="137" y="66"/>
                    <a:pt x="145" y="66"/>
                  </a:cubicBezTo>
                  <a:close/>
                  <a:moveTo>
                    <a:pt x="146" y="0"/>
                  </a:moveTo>
                  <a:cubicBezTo>
                    <a:pt x="130" y="0"/>
                    <a:pt x="113" y="3"/>
                    <a:pt x="97" y="9"/>
                  </a:cubicBezTo>
                  <a:cubicBezTo>
                    <a:pt x="26" y="41"/>
                    <a:pt x="0" y="127"/>
                    <a:pt x="42" y="193"/>
                  </a:cubicBezTo>
                  <a:lnTo>
                    <a:pt x="44" y="197"/>
                  </a:lnTo>
                  <a:cubicBezTo>
                    <a:pt x="65" y="240"/>
                    <a:pt x="111" y="266"/>
                    <a:pt x="158" y="266"/>
                  </a:cubicBezTo>
                  <a:cubicBezTo>
                    <a:pt x="168" y="266"/>
                    <a:pt x="178" y="265"/>
                    <a:pt x="188" y="263"/>
                  </a:cubicBezTo>
                  <a:cubicBezTo>
                    <a:pt x="259" y="239"/>
                    <a:pt x="297" y="162"/>
                    <a:pt x="275" y="91"/>
                  </a:cubicBezTo>
                  <a:cubicBezTo>
                    <a:pt x="254" y="36"/>
                    <a:pt x="202" y="0"/>
                    <a:pt x="146"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9"/>
            <p:cNvSpPr/>
            <p:nvPr/>
          </p:nvSpPr>
          <p:spPr>
            <a:xfrm>
              <a:off x="1429936" y="2221480"/>
              <a:ext cx="109904" cy="93152"/>
            </a:xfrm>
            <a:custGeom>
              <a:rect b="b" l="l" r="r" t="t"/>
              <a:pathLst>
                <a:path extrusionOk="0" h="367" w="433">
                  <a:moveTo>
                    <a:pt x="238" y="66"/>
                  </a:moveTo>
                  <a:cubicBezTo>
                    <a:pt x="296" y="66"/>
                    <a:pt x="346" y="110"/>
                    <a:pt x="358" y="168"/>
                  </a:cubicBezTo>
                  <a:cubicBezTo>
                    <a:pt x="363" y="234"/>
                    <a:pt x="316" y="293"/>
                    <a:pt x="250" y="301"/>
                  </a:cubicBezTo>
                  <a:cubicBezTo>
                    <a:pt x="246" y="302"/>
                    <a:pt x="241" y="302"/>
                    <a:pt x="237" y="302"/>
                  </a:cubicBezTo>
                  <a:cubicBezTo>
                    <a:pt x="93" y="302"/>
                    <a:pt x="76" y="80"/>
                    <a:pt x="228" y="67"/>
                  </a:cubicBezTo>
                  <a:cubicBezTo>
                    <a:pt x="231" y="67"/>
                    <a:pt x="234" y="66"/>
                    <a:pt x="238" y="66"/>
                  </a:cubicBezTo>
                  <a:close/>
                  <a:moveTo>
                    <a:pt x="234" y="1"/>
                  </a:moveTo>
                  <a:cubicBezTo>
                    <a:pt x="231" y="1"/>
                    <a:pt x="228" y="1"/>
                    <a:pt x="224" y="1"/>
                  </a:cubicBezTo>
                  <a:lnTo>
                    <a:pt x="216" y="1"/>
                  </a:lnTo>
                  <a:cubicBezTo>
                    <a:pt x="56" y="22"/>
                    <a:pt x="0" y="225"/>
                    <a:pt x="125" y="326"/>
                  </a:cubicBezTo>
                  <a:cubicBezTo>
                    <a:pt x="160" y="354"/>
                    <a:pt x="200" y="367"/>
                    <a:pt x="239" y="367"/>
                  </a:cubicBezTo>
                  <a:cubicBezTo>
                    <a:pt x="339" y="367"/>
                    <a:pt x="432" y="284"/>
                    <a:pt x="422" y="168"/>
                  </a:cubicBezTo>
                  <a:cubicBezTo>
                    <a:pt x="412" y="72"/>
                    <a:pt x="331" y="1"/>
                    <a:pt x="234" y="1"/>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9"/>
            <p:cNvSpPr/>
            <p:nvPr/>
          </p:nvSpPr>
          <p:spPr>
            <a:xfrm>
              <a:off x="1788835" y="2226048"/>
              <a:ext cx="84268" cy="85284"/>
            </a:xfrm>
            <a:custGeom>
              <a:rect b="b" l="l" r="r" t="t"/>
              <a:pathLst>
                <a:path extrusionOk="0" h="336" w="332">
                  <a:moveTo>
                    <a:pt x="130" y="77"/>
                  </a:moveTo>
                  <a:cubicBezTo>
                    <a:pt x="136" y="88"/>
                    <a:pt x="147" y="96"/>
                    <a:pt x="161" y="96"/>
                  </a:cubicBezTo>
                  <a:cubicBezTo>
                    <a:pt x="163" y="96"/>
                    <a:pt x="166" y="96"/>
                    <a:pt x="169" y="96"/>
                  </a:cubicBezTo>
                  <a:cubicBezTo>
                    <a:pt x="171" y="95"/>
                    <a:pt x="174" y="95"/>
                    <a:pt x="177" y="95"/>
                  </a:cubicBezTo>
                  <a:cubicBezTo>
                    <a:pt x="229" y="95"/>
                    <a:pt x="271" y="142"/>
                    <a:pt x="264" y="195"/>
                  </a:cubicBezTo>
                  <a:cubicBezTo>
                    <a:pt x="251" y="238"/>
                    <a:pt x="211" y="268"/>
                    <a:pt x="166" y="268"/>
                  </a:cubicBezTo>
                  <a:cubicBezTo>
                    <a:pt x="162" y="268"/>
                    <a:pt x="158" y="268"/>
                    <a:pt x="155" y="268"/>
                  </a:cubicBezTo>
                  <a:cubicBezTo>
                    <a:pt x="104" y="259"/>
                    <a:pt x="68" y="216"/>
                    <a:pt x="68" y="165"/>
                  </a:cubicBezTo>
                  <a:cubicBezTo>
                    <a:pt x="70" y="125"/>
                    <a:pt x="94" y="90"/>
                    <a:pt x="130" y="77"/>
                  </a:cubicBezTo>
                  <a:close/>
                  <a:moveTo>
                    <a:pt x="176" y="0"/>
                  </a:moveTo>
                  <a:cubicBezTo>
                    <a:pt x="87" y="0"/>
                    <a:pt x="0" y="76"/>
                    <a:pt x="4" y="169"/>
                  </a:cubicBezTo>
                  <a:cubicBezTo>
                    <a:pt x="5" y="257"/>
                    <a:pt x="75" y="330"/>
                    <a:pt x="163" y="335"/>
                  </a:cubicBezTo>
                  <a:cubicBezTo>
                    <a:pt x="245" y="335"/>
                    <a:pt x="328" y="269"/>
                    <a:pt x="330" y="186"/>
                  </a:cubicBezTo>
                  <a:cubicBezTo>
                    <a:pt x="332" y="113"/>
                    <a:pt x="281" y="51"/>
                    <a:pt x="212" y="35"/>
                  </a:cubicBezTo>
                  <a:cubicBezTo>
                    <a:pt x="212" y="16"/>
                    <a:pt x="198" y="0"/>
                    <a:pt x="179" y="0"/>
                  </a:cubicBezTo>
                  <a:cubicBezTo>
                    <a:pt x="178" y="0"/>
                    <a:pt x="177" y="0"/>
                    <a:pt x="176" y="0"/>
                  </a:cubicBezTo>
                  <a:close/>
                </a:path>
              </a:pathLst>
            </a:custGeom>
            <a:solidFill>
              <a:srgbClr val="FFD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9"/>
            <p:cNvSpPr/>
            <p:nvPr/>
          </p:nvSpPr>
          <p:spPr>
            <a:xfrm>
              <a:off x="1393640" y="3208069"/>
              <a:ext cx="329966" cy="56348"/>
            </a:xfrm>
            <a:custGeom>
              <a:rect b="b" l="l" r="r" t="t"/>
              <a:pathLst>
                <a:path extrusionOk="0" h="222" w="1300">
                  <a:moveTo>
                    <a:pt x="1252" y="0"/>
                  </a:moveTo>
                  <a:cubicBezTo>
                    <a:pt x="1245" y="0"/>
                    <a:pt x="1237" y="3"/>
                    <a:pt x="1231" y="10"/>
                  </a:cubicBezTo>
                  <a:cubicBezTo>
                    <a:pt x="1086" y="142"/>
                    <a:pt x="873" y="145"/>
                    <a:pt x="689" y="152"/>
                  </a:cubicBezTo>
                  <a:cubicBezTo>
                    <a:pt x="647" y="154"/>
                    <a:pt x="604" y="156"/>
                    <a:pt x="561" y="156"/>
                  </a:cubicBezTo>
                  <a:cubicBezTo>
                    <a:pt x="386" y="156"/>
                    <a:pt x="208" y="131"/>
                    <a:pt x="72" y="17"/>
                  </a:cubicBezTo>
                  <a:cubicBezTo>
                    <a:pt x="65" y="11"/>
                    <a:pt x="58" y="8"/>
                    <a:pt x="50" y="8"/>
                  </a:cubicBezTo>
                  <a:cubicBezTo>
                    <a:pt x="24" y="8"/>
                    <a:pt x="1" y="41"/>
                    <a:pt x="27" y="62"/>
                  </a:cubicBezTo>
                  <a:cubicBezTo>
                    <a:pt x="180" y="192"/>
                    <a:pt x="377" y="221"/>
                    <a:pt x="572" y="221"/>
                  </a:cubicBezTo>
                  <a:cubicBezTo>
                    <a:pt x="611" y="221"/>
                    <a:pt x="650" y="220"/>
                    <a:pt x="689" y="218"/>
                  </a:cubicBezTo>
                  <a:cubicBezTo>
                    <a:pt x="892" y="209"/>
                    <a:pt x="1118" y="201"/>
                    <a:pt x="1276" y="55"/>
                  </a:cubicBezTo>
                  <a:cubicBezTo>
                    <a:pt x="1300" y="33"/>
                    <a:pt x="1277" y="0"/>
                    <a:pt x="1252"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9"/>
            <p:cNvSpPr/>
            <p:nvPr/>
          </p:nvSpPr>
          <p:spPr>
            <a:xfrm>
              <a:off x="1493135" y="4170039"/>
              <a:ext cx="122341" cy="17006"/>
            </a:xfrm>
            <a:custGeom>
              <a:rect b="b" l="l" r="r" t="t"/>
              <a:pathLst>
                <a:path extrusionOk="0" h="67" w="482">
                  <a:moveTo>
                    <a:pt x="38" y="1"/>
                  </a:moveTo>
                  <a:cubicBezTo>
                    <a:pt x="0" y="6"/>
                    <a:pt x="0" y="62"/>
                    <a:pt x="38" y="67"/>
                  </a:cubicBezTo>
                  <a:lnTo>
                    <a:pt x="443" y="67"/>
                  </a:lnTo>
                  <a:cubicBezTo>
                    <a:pt x="481" y="62"/>
                    <a:pt x="481" y="6"/>
                    <a:pt x="443"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9"/>
            <p:cNvSpPr/>
            <p:nvPr/>
          </p:nvSpPr>
          <p:spPr>
            <a:xfrm>
              <a:off x="1313686" y="4300755"/>
              <a:ext cx="489873" cy="17006"/>
            </a:xfrm>
            <a:custGeom>
              <a:rect b="b" l="l" r="r" t="t"/>
              <a:pathLst>
                <a:path extrusionOk="0" h="67" w="1930">
                  <a:moveTo>
                    <a:pt x="38" y="0"/>
                  </a:moveTo>
                  <a:cubicBezTo>
                    <a:pt x="0" y="7"/>
                    <a:pt x="0" y="59"/>
                    <a:pt x="38" y="66"/>
                  </a:cubicBezTo>
                  <a:lnTo>
                    <a:pt x="1893" y="66"/>
                  </a:lnTo>
                  <a:cubicBezTo>
                    <a:pt x="1930" y="59"/>
                    <a:pt x="1930" y="7"/>
                    <a:pt x="1893"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9"/>
            <p:cNvSpPr/>
            <p:nvPr/>
          </p:nvSpPr>
          <p:spPr>
            <a:xfrm>
              <a:off x="882196" y="1490484"/>
              <a:ext cx="1360983" cy="1618356"/>
            </a:xfrm>
            <a:custGeom>
              <a:rect b="b" l="l" r="r" t="t"/>
              <a:pathLst>
                <a:path extrusionOk="0" h="6376" w="5362">
                  <a:moveTo>
                    <a:pt x="539" y="1"/>
                  </a:moveTo>
                  <a:cubicBezTo>
                    <a:pt x="536" y="25"/>
                    <a:pt x="79" y="2460"/>
                    <a:pt x="27" y="3178"/>
                  </a:cubicBezTo>
                  <a:cubicBezTo>
                    <a:pt x="1" y="3544"/>
                    <a:pt x="23" y="3913"/>
                    <a:pt x="91" y="4274"/>
                  </a:cubicBezTo>
                  <a:cubicBezTo>
                    <a:pt x="201" y="4821"/>
                    <a:pt x="416" y="5271"/>
                    <a:pt x="734" y="5613"/>
                  </a:cubicBezTo>
                  <a:cubicBezTo>
                    <a:pt x="1205" y="6120"/>
                    <a:pt x="1892" y="6375"/>
                    <a:pt x="2777" y="6375"/>
                  </a:cubicBezTo>
                  <a:cubicBezTo>
                    <a:pt x="3551" y="6375"/>
                    <a:pt x="4164" y="6141"/>
                    <a:pt x="4595" y="5679"/>
                  </a:cubicBezTo>
                  <a:cubicBezTo>
                    <a:pt x="5361" y="4856"/>
                    <a:pt x="5332" y="3556"/>
                    <a:pt x="5304" y="3178"/>
                  </a:cubicBezTo>
                  <a:cubicBezTo>
                    <a:pt x="5252" y="2460"/>
                    <a:pt x="4767" y="25"/>
                    <a:pt x="4760" y="1"/>
                  </a:cubicBezTo>
                  <a:lnTo>
                    <a:pt x="4696" y="13"/>
                  </a:lnTo>
                  <a:cubicBezTo>
                    <a:pt x="4701" y="39"/>
                    <a:pt x="5186" y="2469"/>
                    <a:pt x="5236" y="3183"/>
                  </a:cubicBezTo>
                  <a:cubicBezTo>
                    <a:pt x="5346" y="4654"/>
                    <a:pt x="4738" y="5431"/>
                    <a:pt x="4548" y="5634"/>
                  </a:cubicBezTo>
                  <a:cubicBezTo>
                    <a:pt x="4130" y="6082"/>
                    <a:pt x="3534" y="6311"/>
                    <a:pt x="2778" y="6311"/>
                  </a:cubicBezTo>
                  <a:cubicBezTo>
                    <a:pt x="1912" y="6311"/>
                    <a:pt x="1241" y="6061"/>
                    <a:pt x="782" y="5568"/>
                  </a:cubicBezTo>
                  <a:cubicBezTo>
                    <a:pt x="473" y="5236"/>
                    <a:pt x="265" y="4797"/>
                    <a:pt x="157" y="4262"/>
                  </a:cubicBezTo>
                  <a:cubicBezTo>
                    <a:pt x="89" y="3906"/>
                    <a:pt x="69" y="3544"/>
                    <a:pt x="93" y="3183"/>
                  </a:cubicBezTo>
                  <a:cubicBezTo>
                    <a:pt x="145" y="2469"/>
                    <a:pt x="600" y="37"/>
                    <a:pt x="605" y="13"/>
                  </a:cubicBezTo>
                  <a:lnTo>
                    <a:pt x="539" y="1"/>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9" name="Google Shape;2059;p29"/>
          <p:cNvGrpSpPr/>
          <p:nvPr/>
        </p:nvGrpSpPr>
        <p:grpSpPr>
          <a:xfrm>
            <a:off x="2991470" y="1298344"/>
            <a:ext cx="3161063" cy="3167912"/>
            <a:chOff x="2960770" y="1298344"/>
            <a:chExt cx="3161063" cy="3167912"/>
          </a:xfrm>
        </p:grpSpPr>
        <p:grpSp>
          <p:nvGrpSpPr>
            <p:cNvPr id="2060" name="Google Shape;2060;p29"/>
            <p:cNvGrpSpPr/>
            <p:nvPr/>
          </p:nvGrpSpPr>
          <p:grpSpPr>
            <a:xfrm>
              <a:off x="3800401" y="1298344"/>
              <a:ext cx="2321432" cy="3167912"/>
              <a:chOff x="3800401" y="1298344"/>
              <a:chExt cx="2321432" cy="3167912"/>
            </a:xfrm>
          </p:grpSpPr>
          <p:sp>
            <p:nvSpPr>
              <p:cNvPr id="2061" name="Google Shape;2061;p29"/>
              <p:cNvSpPr/>
              <p:nvPr/>
            </p:nvSpPr>
            <p:spPr>
              <a:xfrm>
                <a:off x="3800401" y="1298344"/>
                <a:ext cx="1482055" cy="1468095"/>
              </a:xfrm>
              <a:custGeom>
                <a:rect b="b" l="l" r="r" t="t"/>
                <a:pathLst>
                  <a:path extrusionOk="0" h="5784" w="5839">
                    <a:moveTo>
                      <a:pt x="2919" y="1"/>
                    </a:moveTo>
                    <a:cubicBezTo>
                      <a:pt x="2847" y="1"/>
                      <a:pt x="2774" y="28"/>
                      <a:pt x="2719" y="84"/>
                    </a:cubicBezTo>
                    <a:lnTo>
                      <a:pt x="110" y="2693"/>
                    </a:lnTo>
                    <a:cubicBezTo>
                      <a:pt x="0" y="2802"/>
                      <a:pt x="0" y="2981"/>
                      <a:pt x="110" y="3091"/>
                    </a:cubicBezTo>
                    <a:lnTo>
                      <a:pt x="2719" y="5701"/>
                    </a:lnTo>
                    <a:cubicBezTo>
                      <a:pt x="2774" y="5756"/>
                      <a:pt x="2847" y="5783"/>
                      <a:pt x="2919" y="5783"/>
                    </a:cubicBezTo>
                    <a:cubicBezTo>
                      <a:pt x="2991" y="5783"/>
                      <a:pt x="3063" y="5756"/>
                      <a:pt x="3118" y="5701"/>
                    </a:cubicBezTo>
                    <a:lnTo>
                      <a:pt x="5727" y="3091"/>
                    </a:lnTo>
                    <a:cubicBezTo>
                      <a:pt x="5838" y="2981"/>
                      <a:pt x="5838" y="2802"/>
                      <a:pt x="5727" y="2693"/>
                    </a:cubicBezTo>
                    <a:lnTo>
                      <a:pt x="3118" y="84"/>
                    </a:lnTo>
                    <a:cubicBezTo>
                      <a:pt x="3063" y="28"/>
                      <a:pt x="2991" y="1"/>
                      <a:pt x="2919"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9"/>
              <p:cNvSpPr/>
              <p:nvPr/>
            </p:nvSpPr>
            <p:spPr>
              <a:xfrm>
                <a:off x="3921473" y="1417385"/>
                <a:ext cx="1239657" cy="1229758"/>
              </a:xfrm>
              <a:custGeom>
                <a:rect b="b" l="l" r="r" t="t"/>
                <a:pathLst>
                  <a:path extrusionOk="0" h="4845" w="4884">
                    <a:moveTo>
                      <a:pt x="2442" y="1"/>
                    </a:moveTo>
                    <a:cubicBezTo>
                      <a:pt x="2392" y="1"/>
                      <a:pt x="2342" y="20"/>
                      <a:pt x="2304" y="58"/>
                    </a:cubicBezTo>
                    <a:lnTo>
                      <a:pt x="77" y="2285"/>
                    </a:lnTo>
                    <a:cubicBezTo>
                      <a:pt x="1" y="2361"/>
                      <a:pt x="1" y="2484"/>
                      <a:pt x="77" y="2561"/>
                    </a:cubicBezTo>
                    <a:lnTo>
                      <a:pt x="2304" y="4788"/>
                    </a:lnTo>
                    <a:cubicBezTo>
                      <a:pt x="2342" y="4826"/>
                      <a:pt x="2392" y="4845"/>
                      <a:pt x="2442" y="4845"/>
                    </a:cubicBezTo>
                    <a:cubicBezTo>
                      <a:pt x="2492" y="4845"/>
                      <a:pt x="2542" y="4826"/>
                      <a:pt x="2580" y="4788"/>
                    </a:cubicBezTo>
                    <a:lnTo>
                      <a:pt x="4807" y="2561"/>
                    </a:lnTo>
                    <a:cubicBezTo>
                      <a:pt x="4884" y="2484"/>
                      <a:pt x="4884" y="2361"/>
                      <a:pt x="4807" y="2285"/>
                    </a:cubicBezTo>
                    <a:lnTo>
                      <a:pt x="2580" y="58"/>
                    </a:lnTo>
                    <a:cubicBezTo>
                      <a:pt x="2542" y="20"/>
                      <a:pt x="2492" y="1"/>
                      <a:pt x="2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9"/>
              <p:cNvSpPr/>
              <p:nvPr/>
            </p:nvSpPr>
            <p:spPr>
              <a:xfrm>
                <a:off x="4639271" y="2137466"/>
                <a:ext cx="1482563" cy="1468095"/>
              </a:xfrm>
              <a:custGeom>
                <a:rect b="b" l="l" r="r" t="t"/>
                <a:pathLst>
                  <a:path extrusionOk="0" h="5784" w="5841">
                    <a:moveTo>
                      <a:pt x="2921" y="0"/>
                    </a:moveTo>
                    <a:cubicBezTo>
                      <a:pt x="2848" y="0"/>
                      <a:pt x="2776" y="28"/>
                      <a:pt x="2721" y="83"/>
                    </a:cubicBezTo>
                    <a:lnTo>
                      <a:pt x="112" y="2692"/>
                    </a:lnTo>
                    <a:cubicBezTo>
                      <a:pt x="1" y="2803"/>
                      <a:pt x="1" y="2981"/>
                      <a:pt x="112" y="3092"/>
                    </a:cubicBezTo>
                    <a:lnTo>
                      <a:pt x="2721" y="5701"/>
                    </a:lnTo>
                    <a:cubicBezTo>
                      <a:pt x="2776" y="5756"/>
                      <a:pt x="2848" y="5784"/>
                      <a:pt x="2921" y="5784"/>
                    </a:cubicBezTo>
                    <a:cubicBezTo>
                      <a:pt x="2993" y="5784"/>
                      <a:pt x="3065" y="5756"/>
                      <a:pt x="3120" y="5701"/>
                    </a:cubicBezTo>
                    <a:lnTo>
                      <a:pt x="5729" y="3092"/>
                    </a:lnTo>
                    <a:cubicBezTo>
                      <a:pt x="5840" y="2981"/>
                      <a:pt x="5840" y="2803"/>
                      <a:pt x="5729" y="2692"/>
                    </a:cubicBezTo>
                    <a:lnTo>
                      <a:pt x="3120" y="83"/>
                    </a:lnTo>
                    <a:cubicBezTo>
                      <a:pt x="3065" y="28"/>
                      <a:pt x="2993" y="0"/>
                      <a:pt x="2921"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9"/>
              <p:cNvSpPr/>
              <p:nvPr/>
            </p:nvSpPr>
            <p:spPr>
              <a:xfrm>
                <a:off x="4760596" y="2256760"/>
                <a:ext cx="1239911" cy="1230012"/>
              </a:xfrm>
              <a:custGeom>
                <a:rect b="b" l="l" r="r" t="t"/>
                <a:pathLst>
                  <a:path extrusionOk="0" h="4846" w="4885">
                    <a:moveTo>
                      <a:pt x="2442" y="1"/>
                    </a:moveTo>
                    <a:cubicBezTo>
                      <a:pt x="2392" y="1"/>
                      <a:pt x="2342" y="20"/>
                      <a:pt x="2304" y="58"/>
                    </a:cubicBezTo>
                    <a:lnTo>
                      <a:pt x="77" y="2283"/>
                    </a:lnTo>
                    <a:cubicBezTo>
                      <a:pt x="0" y="2361"/>
                      <a:pt x="0" y="2485"/>
                      <a:pt x="77" y="2561"/>
                    </a:cubicBezTo>
                    <a:lnTo>
                      <a:pt x="2304" y="4788"/>
                    </a:lnTo>
                    <a:cubicBezTo>
                      <a:pt x="2342" y="4826"/>
                      <a:pt x="2392" y="4845"/>
                      <a:pt x="2443" y="4845"/>
                    </a:cubicBezTo>
                    <a:cubicBezTo>
                      <a:pt x="2493" y="4845"/>
                      <a:pt x="2543" y="4826"/>
                      <a:pt x="2581" y="4788"/>
                    </a:cubicBezTo>
                    <a:lnTo>
                      <a:pt x="4808" y="2561"/>
                    </a:lnTo>
                    <a:cubicBezTo>
                      <a:pt x="4885" y="2485"/>
                      <a:pt x="4885" y="2361"/>
                      <a:pt x="4808" y="2285"/>
                    </a:cubicBezTo>
                    <a:lnTo>
                      <a:pt x="2581" y="58"/>
                    </a:lnTo>
                    <a:cubicBezTo>
                      <a:pt x="2542" y="20"/>
                      <a:pt x="2492" y="1"/>
                      <a:pt x="2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9"/>
              <p:cNvSpPr/>
              <p:nvPr/>
            </p:nvSpPr>
            <p:spPr>
              <a:xfrm>
                <a:off x="3800401" y="2998162"/>
                <a:ext cx="1482055" cy="1468095"/>
              </a:xfrm>
              <a:custGeom>
                <a:rect b="b" l="l" r="r" t="t"/>
                <a:pathLst>
                  <a:path extrusionOk="0" h="5784" w="5839">
                    <a:moveTo>
                      <a:pt x="2919" y="1"/>
                    </a:moveTo>
                    <a:cubicBezTo>
                      <a:pt x="2847" y="1"/>
                      <a:pt x="2774" y="28"/>
                      <a:pt x="2719" y="83"/>
                    </a:cubicBezTo>
                    <a:lnTo>
                      <a:pt x="110" y="2693"/>
                    </a:lnTo>
                    <a:cubicBezTo>
                      <a:pt x="0" y="2803"/>
                      <a:pt x="0" y="2982"/>
                      <a:pt x="110" y="3091"/>
                    </a:cubicBezTo>
                    <a:lnTo>
                      <a:pt x="2719" y="5702"/>
                    </a:lnTo>
                    <a:cubicBezTo>
                      <a:pt x="2774" y="5757"/>
                      <a:pt x="2847" y="5784"/>
                      <a:pt x="2919" y="5784"/>
                    </a:cubicBezTo>
                    <a:cubicBezTo>
                      <a:pt x="2991" y="5784"/>
                      <a:pt x="3063" y="5757"/>
                      <a:pt x="3118" y="5702"/>
                    </a:cubicBezTo>
                    <a:lnTo>
                      <a:pt x="5727" y="3091"/>
                    </a:lnTo>
                    <a:cubicBezTo>
                      <a:pt x="5838" y="2982"/>
                      <a:pt x="5838" y="2803"/>
                      <a:pt x="5727" y="2693"/>
                    </a:cubicBezTo>
                    <a:lnTo>
                      <a:pt x="3118" y="83"/>
                    </a:lnTo>
                    <a:cubicBezTo>
                      <a:pt x="3063" y="28"/>
                      <a:pt x="2991" y="1"/>
                      <a:pt x="2919"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9"/>
              <p:cNvSpPr/>
              <p:nvPr/>
            </p:nvSpPr>
            <p:spPr>
              <a:xfrm>
                <a:off x="3921473" y="3117456"/>
                <a:ext cx="1239657" cy="1229758"/>
              </a:xfrm>
              <a:custGeom>
                <a:rect b="b" l="l" r="r" t="t"/>
                <a:pathLst>
                  <a:path extrusionOk="0" h="4845" w="4884">
                    <a:moveTo>
                      <a:pt x="2442" y="0"/>
                    </a:moveTo>
                    <a:cubicBezTo>
                      <a:pt x="2392" y="0"/>
                      <a:pt x="2342" y="19"/>
                      <a:pt x="2304" y="58"/>
                    </a:cubicBezTo>
                    <a:lnTo>
                      <a:pt x="77" y="2284"/>
                    </a:lnTo>
                    <a:cubicBezTo>
                      <a:pt x="1" y="2361"/>
                      <a:pt x="1" y="2484"/>
                      <a:pt x="77" y="2560"/>
                    </a:cubicBezTo>
                    <a:lnTo>
                      <a:pt x="2304" y="4787"/>
                    </a:lnTo>
                    <a:cubicBezTo>
                      <a:pt x="2342" y="4825"/>
                      <a:pt x="2392" y="4844"/>
                      <a:pt x="2442" y="4844"/>
                    </a:cubicBezTo>
                    <a:cubicBezTo>
                      <a:pt x="2492" y="4844"/>
                      <a:pt x="2542" y="4825"/>
                      <a:pt x="2580" y="4787"/>
                    </a:cubicBezTo>
                    <a:lnTo>
                      <a:pt x="4807" y="2560"/>
                    </a:lnTo>
                    <a:cubicBezTo>
                      <a:pt x="4884" y="2484"/>
                      <a:pt x="4884" y="2361"/>
                      <a:pt x="4807" y="2284"/>
                    </a:cubicBezTo>
                    <a:lnTo>
                      <a:pt x="2580" y="58"/>
                    </a:lnTo>
                    <a:cubicBezTo>
                      <a:pt x="2542" y="19"/>
                      <a:pt x="2492" y="0"/>
                      <a:pt x="24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29"/>
            <p:cNvGrpSpPr/>
            <p:nvPr/>
          </p:nvGrpSpPr>
          <p:grpSpPr>
            <a:xfrm>
              <a:off x="2960770" y="2137466"/>
              <a:ext cx="1482563" cy="1468095"/>
              <a:chOff x="2960770" y="2137466"/>
              <a:chExt cx="1482563" cy="1468095"/>
            </a:xfrm>
          </p:grpSpPr>
          <p:sp>
            <p:nvSpPr>
              <p:cNvPr id="2068" name="Google Shape;2068;p29"/>
              <p:cNvSpPr/>
              <p:nvPr/>
            </p:nvSpPr>
            <p:spPr>
              <a:xfrm>
                <a:off x="2960770" y="2137466"/>
                <a:ext cx="1482563" cy="1468095"/>
              </a:xfrm>
              <a:custGeom>
                <a:rect b="b" l="l" r="r" t="t"/>
                <a:pathLst>
                  <a:path extrusionOk="0" h="5784" w="5841">
                    <a:moveTo>
                      <a:pt x="2921" y="0"/>
                    </a:moveTo>
                    <a:cubicBezTo>
                      <a:pt x="2849" y="0"/>
                      <a:pt x="2777" y="28"/>
                      <a:pt x="2721" y="83"/>
                    </a:cubicBezTo>
                    <a:lnTo>
                      <a:pt x="112" y="2692"/>
                    </a:lnTo>
                    <a:cubicBezTo>
                      <a:pt x="1" y="2803"/>
                      <a:pt x="1" y="2981"/>
                      <a:pt x="112" y="3092"/>
                    </a:cubicBezTo>
                    <a:lnTo>
                      <a:pt x="2721" y="5701"/>
                    </a:lnTo>
                    <a:cubicBezTo>
                      <a:pt x="2777" y="5756"/>
                      <a:pt x="2849" y="5784"/>
                      <a:pt x="2921" y="5784"/>
                    </a:cubicBezTo>
                    <a:cubicBezTo>
                      <a:pt x="2993" y="5784"/>
                      <a:pt x="3065" y="5756"/>
                      <a:pt x="3120" y="5701"/>
                    </a:cubicBezTo>
                    <a:lnTo>
                      <a:pt x="5729" y="3092"/>
                    </a:lnTo>
                    <a:cubicBezTo>
                      <a:pt x="5841" y="2981"/>
                      <a:pt x="5841" y="2803"/>
                      <a:pt x="5729" y="2692"/>
                    </a:cubicBezTo>
                    <a:lnTo>
                      <a:pt x="3120" y="83"/>
                    </a:lnTo>
                    <a:cubicBezTo>
                      <a:pt x="3065" y="28"/>
                      <a:pt x="2993" y="0"/>
                      <a:pt x="2921"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9"/>
              <p:cNvSpPr/>
              <p:nvPr/>
            </p:nvSpPr>
            <p:spPr>
              <a:xfrm>
                <a:off x="3082096" y="2256253"/>
                <a:ext cx="1239911" cy="1230519"/>
              </a:xfrm>
              <a:custGeom>
                <a:rect b="b" l="l" r="r" t="t"/>
                <a:pathLst>
                  <a:path extrusionOk="0" h="4848" w="4885">
                    <a:moveTo>
                      <a:pt x="2442" y="1"/>
                    </a:moveTo>
                    <a:cubicBezTo>
                      <a:pt x="2392" y="1"/>
                      <a:pt x="2342" y="20"/>
                      <a:pt x="2304" y="58"/>
                    </a:cubicBezTo>
                    <a:lnTo>
                      <a:pt x="77" y="2285"/>
                    </a:lnTo>
                    <a:cubicBezTo>
                      <a:pt x="1" y="2363"/>
                      <a:pt x="1" y="2487"/>
                      <a:pt x="77" y="2563"/>
                    </a:cubicBezTo>
                    <a:lnTo>
                      <a:pt x="2304" y="4790"/>
                    </a:lnTo>
                    <a:cubicBezTo>
                      <a:pt x="2342" y="4828"/>
                      <a:pt x="2392" y="4847"/>
                      <a:pt x="2442" y="4847"/>
                    </a:cubicBezTo>
                    <a:cubicBezTo>
                      <a:pt x="2492" y="4847"/>
                      <a:pt x="2543" y="4828"/>
                      <a:pt x="2582" y="4790"/>
                    </a:cubicBezTo>
                    <a:lnTo>
                      <a:pt x="4809" y="2563"/>
                    </a:lnTo>
                    <a:cubicBezTo>
                      <a:pt x="4885" y="2487"/>
                      <a:pt x="4885" y="2363"/>
                      <a:pt x="4809" y="2285"/>
                    </a:cubicBezTo>
                    <a:lnTo>
                      <a:pt x="2582" y="58"/>
                    </a:lnTo>
                    <a:cubicBezTo>
                      <a:pt x="2543" y="20"/>
                      <a:pt x="2492" y="1"/>
                      <a:pt x="2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70" name="Google Shape;2070;p29"/>
          <p:cNvGrpSpPr/>
          <p:nvPr/>
        </p:nvGrpSpPr>
        <p:grpSpPr>
          <a:xfrm>
            <a:off x="5289795" y="2390522"/>
            <a:ext cx="253059" cy="874911"/>
            <a:chOff x="5289795" y="2390522"/>
            <a:chExt cx="253059" cy="874911"/>
          </a:xfrm>
        </p:grpSpPr>
        <p:sp>
          <p:nvSpPr>
            <p:cNvPr id="2071" name="Google Shape;2071;p29"/>
            <p:cNvSpPr/>
            <p:nvPr/>
          </p:nvSpPr>
          <p:spPr>
            <a:xfrm>
              <a:off x="5289795" y="2751959"/>
              <a:ext cx="253059" cy="378699"/>
            </a:xfrm>
            <a:custGeom>
              <a:rect b="b" l="l" r="r" t="t"/>
              <a:pathLst>
                <a:path extrusionOk="0" h="1492" w="997">
                  <a:moveTo>
                    <a:pt x="1" y="0"/>
                  </a:moveTo>
                  <a:lnTo>
                    <a:pt x="1" y="21"/>
                  </a:lnTo>
                  <a:lnTo>
                    <a:pt x="1" y="1366"/>
                  </a:lnTo>
                  <a:cubicBezTo>
                    <a:pt x="25" y="1379"/>
                    <a:pt x="44" y="1399"/>
                    <a:pt x="62" y="1419"/>
                  </a:cubicBezTo>
                  <a:cubicBezTo>
                    <a:pt x="62" y="1420"/>
                    <a:pt x="62" y="1420"/>
                    <a:pt x="63" y="1420"/>
                  </a:cubicBezTo>
                  <a:cubicBezTo>
                    <a:pt x="65" y="1420"/>
                    <a:pt x="70" y="1418"/>
                    <a:pt x="74" y="1418"/>
                  </a:cubicBezTo>
                  <a:cubicBezTo>
                    <a:pt x="76" y="1418"/>
                    <a:pt x="78" y="1419"/>
                    <a:pt x="79" y="1419"/>
                  </a:cubicBezTo>
                  <a:cubicBezTo>
                    <a:pt x="170" y="1478"/>
                    <a:pt x="270" y="1491"/>
                    <a:pt x="371" y="1491"/>
                  </a:cubicBezTo>
                  <a:cubicBezTo>
                    <a:pt x="440" y="1491"/>
                    <a:pt x="509" y="1485"/>
                    <a:pt x="576" y="1484"/>
                  </a:cubicBezTo>
                  <a:cubicBezTo>
                    <a:pt x="624" y="1484"/>
                    <a:pt x="678" y="1459"/>
                    <a:pt x="730" y="1456"/>
                  </a:cubicBezTo>
                  <a:cubicBezTo>
                    <a:pt x="807" y="1451"/>
                    <a:pt x="880" y="1428"/>
                    <a:pt x="946" y="1392"/>
                  </a:cubicBezTo>
                  <a:cubicBezTo>
                    <a:pt x="963" y="1381"/>
                    <a:pt x="981" y="1371"/>
                    <a:pt x="996" y="1360"/>
                  </a:cubicBezTo>
                  <a:lnTo>
                    <a:pt x="996" y="21"/>
                  </a:lnTo>
                  <a:lnTo>
                    <a:pt x="996" y="11"/>
                  </a:lnTo>
                  <a:cubicBezTo>
                    <a:pt x="883" y="51"/>
                    <a:pt x="774" y="89"/>
                    <a:pt x="654" y="103"/>
                  </a:cubicBezTo>
                  <a:cubicBezTo>
                    <a:pt x="612" y="108"/>
                    <a:pt x="571" y="112"/>
                    <a:pt x="529" y="112"/>
                  </a:cubicBezTo>
                  <a:cubicBezTo>
                    <a:pt x="481" y="112"/>
                    <a:pt x="434" y="108"/>
                    <a:pt x="386" y="99"/>
                  </a:cubicBezTo>
                  <a:cubicBezTo>
                    <a:pt x="343" y="92"/>
                    <a:pt x="281" y="82"/>
                    <a:pt x="249" y="75"/>
                  </a:cubicBezTo>
                  <a:cubicBezTo>
                    <a:pt x="162" y="56"/>
                    <a:pt x="76" y="40"/>
                    <a:pt x="1" y="0"/>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9"/>
            <p:cNvSpPr/>
            <p:nvPr/>
          </p:nvSpPr>
          <p:spPr>
            <a:xfrm>
              <a:off x="5289795" y="3097151"/>
              <a:ext cx="253059" cy="168283"/>
            </a:xfrm>
            <a:custGeom>
              <a:rect b="b" l="l" r="r" t="t"/>
              <a:pathLst>
                <a:path extrusionOk="0" h="663" w="997">
                  <a:moveTo>
                    <a:pt x="996" y="0"/>
                  </a:moveTo>
                  <a:cubicBezTo>
                    <a:pt x="981" y="12"/>
                    <a:pt x="963" y="21"/>
                    <a:pt x="946" y="32"/>
                  </a:cubicBezTo>
                  <a:cubicBezTo>
                    <a:pt x="880" y="68"/>
                    <a:pt x="807" y="91"/>
                    <a:pt x="730" y="96"/>
                  </a:cubicBezTo>
                  <a:cubicBezTo>
                    <a:pt x="678" y="99"/>
                    <a:pt x="624" y="124"/>
                    <a:pt x="576" y="124"/>
                  </a:cubicBezTo>
                  <a:cubicBezTo>
                    <a:pt x="509" y="125"/>
                    <a:pt x="439" y="131"/>
                    <a:pt x="370" y="131"/>
                  </a:cubicBezTo>
                  <a:cubicBezTo>
                    <a:pt x="269" y="131"/>
                    <a:pt x="169" y="118"/>
                    <a:pt x="79" y="59"/>
                  </a:cubicBezTo>
                  <a:cubicBezTo>
                    <a:pt x="78" y="59"/>
                    <a:pt x="76" y="58"/>
                    <a:pt x="74" y="58"/>
                  </a:cubicBezTo>
                  <a:cubicBezTo>
                    <a:pt x="70" y="58"/>
                    <a:pt x="65" y="60"/>
                    <a:pt x="63" y="60"/>
                  </a:cubicBezTo>
                  <a:cubicBezTo>
                    <a:pt x="62" y="60"/>
                    <a:pt x="62" y="60"/>
                    <a:pt x="62" y="59"/>
                  </a:cubicBezTo>
                  <a:cubicBezTo>
                    <a:pt x="44" y="39"/>
                    <a:pt x="23" y="19"/>
                    <a:pt x="1" y="6"/>
                  </a:cubicBezTo>
                  <a:lnTo>
                    <a:pt x="1" y="551"/>
                  </a:lnTo>
                  <a:cubicBezTo>
                    <a:pt x="213" y="653"/>
                    <a:pt x="498" y="662"/>
                    <a:pt x="498" y="662"/>
                  </a:cubicBezTo>
                  <a:cubicBezTo>
                    <a:pt x="498" y="662"/>
                    <a:pt x="784" y="653"/>
                    <a:pt x="996" y="551"/>
                  </a:cubicBezTo>
                  <a:lnTo>
                    <a:pt x="996"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9"/>
            <p:cNvSpPr/>
            <p:nvPr/>
          </p:nvSpPr>
          <p:spPr>
            <a:xfrm>
              <a:off x="5289795" y="2402198"/>
              <a:ext cx="253059" cy="378192"/>
            </a:xfrm>
            <a:custGeom>
              <a:rect b="b" l="l" r="r" t="t"/>
              <a:pathLst>
                <a:path extrusionOk="0" h="1490" w="997">
                  <a:moveTo>
                    <a:pt x="338" y="1"/>
                  </a:moveTo>
                  <a:lnTo>
                    <a:pt x="338" y="748"/>
                  </a:lnTo>
                  <a:cubicBezTo>
                    <a:pt x="338" y="923"/>
                    <a:pt x="249" y="946"/>
                    <a:pt x="161" y="1019"/>
                  </a:cubicBezTo>
                  <a:cubicBezTo>
                    <a:pt x="77" y="1090"/>
                    <a:pt x="6" y="1215"/>
                    <a:pt x="1" y="1378"/>
                  </a:cubicBezTo>
                  <a:cubicBezTo>
                    <a:pt x="76" y="1418"/>
                    <a:pt x="162" y="1434"/>
                    <a:pt x="248" y="1453"/>
                  </a:cubicBezTo>
                  <a:cubicBezTo>
                    <a:pt x="281" y="1460"/>
                    <a:pt x="343" y="1470"/>
                    <a:pt x="386" y="1477"/>
                  </a:cubicBezTo>
                  <a:cubicBezTo>
                    <a:pt x="433" y="1486"/>
                    <a:pt x="480" y="1490"/>
                    <a:pt x="527" y="1490"/>
                  </a:cubicBezTo>
                  <a:cubicBezTo>
                    <a:pt x="569" y="1490"/>
                    <a:pt x="612" y="1486"/>
                    <a:pt x="654" y="1481"/>
                  </a:cubicBezTo>
                  <a:cubicBezTo>
                    <a:pt x="774" y="1467"/>
                    <a:pt x="883" y="1429"/>
                    <a:pt x="996" y="1389"/>
                  </a:cubicBezTo>
                  <a:cubicBezTo>
                    <a:pt x="994" y="1220"/>
                    <a:pt x="921" y="1092"/>
                    <a:pt x="835" y="1019"/>
                  </a:cubicBezTo>
                  <a:cubicBezTo>
                    <a:pt x="748" y="946"/>
                    <a:pt x="659" y="923"/>
                    <a:pt x="659" y="748"/>
                  </a:cubicBezTo>
                  <a:lnTo>
                    <a:pt x="659"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9"/>
            <p:cNvSpPr/>
            <p:nvPr/>
          </p:nvSpPr>
          <p:spPr>
            <a:xfrm>
              <a:off x="5334975" y="2827850"/>
              <a:ext cx="170821" cy="245190"/>
            </a:xfrm>
            <a:custGeom>
              <a:rect b="b" l="l" r="r" t="t"/>
              <a:pathLst>
                <a:path extrusionOk="0" h="966" w="673">
                  <a:moveTo>
                    <a:pt x="632" y="33"/>
                  </a:moveTo>
                  <a:lnTo>
                    <a:pt x="632" y="43"/>
                  </a:lnTo>
                  <a:cubicBezTo>
                    <a:pt x="631" y="50"/>
                    <a:pt x="631" y="57"/>
                    <a:pt x="631" y="64"/>
                  </a:cubicBezTo>
                  <a:lnTo>
                    <a:pt x="632" y="64"/>
                  </a:lnTo>
                  <a:cubicBezTo>
                    <a:pt x="632" y="76"/>
                    <a:pt x="632" y="89"/>
                    <a:pt x="629" y="103"/>
                  </a:cubicBezTo>
                  <a:cubicBezTo>
                    <a:pt x="627" y="120"/>
                    <a:pt x="625" y="139"/>
                    <a:pt x="622" y="156"/>
                  </a:cubicBezTo>
                  <a:cubicBezTo>
                    <a:pt x="620" y="147"/>
                    <a:pt x="612" y="140"/>
                    <a:pt x="603" y="140"/>
                  </a:cubicBezTo>
                  <a:cubicBezTo>
                    <a:pt x="601" y="140"/>
                    <a:pt x="600" y="141"/>
                    <a:pt x="599" y="141"/>
                  </a:cubicBezTo>
                  <a:lnTo>
                    <a:pt x="572" y="149"/>
                  </a:lnTo>
                  <a:lnTo>
                    <a:pt x="624" y="89"/>
                  </a:lnTo>
                  <a:cubicBezTo>
                    <a:pt x="635" y="75"/>
                    <a:pt x="624" y="58"/>
                    <a:pt x="612" y="58"/>
                  </a:cubicBezTo>
                  <a:cubicBezTo>
                    <a:pt x="607" y="58"/>
                    <a:pt x="603" y="60"/>
                    <a:pt x="599" y="64"/>
                  </a:cubicBezTo>
                  <a:lnTo>
                    <a:pt x="526" y="149"/>
                  </a:lnTo>
                  <a:cubicBezTo>
                    <a:pt x="526" y="137"/>
                    <a:pt x="526" y="127"/>
                    <a:pt x="528" y="116"/>
                  </a:cubicBezTo>
                  <a:cubicBezTo>
                    <a:pt x="530" y="104"/>
                    <a:pt x="519" y="95"/>
                    <a:pt x="509" y="95"/>
                  </a:cubicBezTo>
                  <a:cubicBezTo>
                    <a:pt x="502" y="95"/>
                    <a:pt x="496" y="99"/>
                    <a:pt x="495" y="108"/>
                  </a:cubicBezTo>
                  <a:cubicBezTo>
                    <a:pt x="490" y="134"/>
                    <a:pt x="490" y="160"/>
                    <a:pt x="492" y="186"/>
                  </a:cubicBezTo>
                  <a:lnTo>
                    <a:pt x="446" y="238"/>
                  </a:lnTo>
                  <a:cubicBezTo>
                    <a:pt x="429" y="229"/>
                    <a:pt x="408" y="226"/>
                    <a:pt x="389" y="226"/>
                  </a:cubicBezTo>
                  <a:cubicBezTo>
                    <a:pt x="389" y="224"/>
                    <a:pt x="387" y="221"/>
                    <a:pt x="387" y="219"/>
                  </a:cubicBezTo>
                  <a:cubicBezTo>
                    <a:pt x="386" y="215"/>
                    <a:pt x="382" y="212"/>
                    <a:pt x="380" y="207"/>
                  </a:cubicBezTo>
                  <a:cubicBezTo>
                    <a:pt x="380" y="207"/>
                    <a:pt x="380" y="207"/>
                    <a:pt x="382" y="205"/>
                  </a:cubicBezTo>
                  <a:cubicBezTo>
                    <a:pt x="422" y="116"/>
                    <a:pt x="504" y="54"/>
                    <a:pt x="599" y="38"/>
                  </a:cubicBezTo>
                  <a:cubicBezTo>
                    <a:pt x="606" y="36"/>
                    <a:pt x="614" y="34"/>
                    <a:pt x="622" y="34"/>
                  </a:cubicBezTo>
                  <a:cubicBezTo>
                    <a:pt x="625" y="34"/>
                    <a:pt x="628" y="34"/>
                    <a:pt x="631" y="35"/>
                  </a:cubicBezTo>
                  <a:cubicBezTo>
                    <a:pt x="632" y="35"/>
                    <a:pt x="632" y="35"/>
                    <a:pt x="632" y="33"/>
                  </a:cubicBezTo>
                  <a:close/>
                  <a:moveTo>
                    <a:pt x="618" y="169"/>
                  </a:moveTo>
                  <a:lnTo>
                    <a:pt x="617" y="181"/>
                  </a:lnTo>
                  <a:cubicBezTo>
                    <a:pt x="611" y="193"/>
                    <a:pt x="608" y="205"/>
                    <a:pt x="605" y="217"/>
                  </a:cubicBezTo>
                  <a:lnTo>
                    <a:pt x="606" y="217"/>
                  </a:lnTo>
                  <a:cubicBezTo>
                    <a:pt x="605" y="221"/>
                    <a:pt x="601" y="233"/>
                    <a:pt x="598" y="243"/>
                  </a:cubicBezTo>
                  <a:cubicBezTo>
                    <a:pt x="580" y="230"/>
                    <a:pt x="559" y="223"/>
                    <a:pt x="538" y="223"/>
                  </a:cubicBezTo>
                  <a:cubicBezTo>
                    <a:pt x="526" y="223"/>
                    <a:pt x="514" y="225"/>
                    <a:pt x="502" y="229"/>
                  </a:cubicBezTo>
                  <a:lnTo>
                    <a:pt x="528" y="200"/>
                  </a:lnTo>
                  <a:lnTo>
                    <a:pt x="610" y="175"/>
                  </a:lnTo>
                  <a:cubicBezTo>
                    <a:pt x="613" y="174"/>
                    <a:pt x="617" y="172"/>
                    <a:pt x="618" y="169"/>
                  </a:cubicBezTo>
                  <a:close/>
                  <a:moveTo>
                    <a:pt x="274" y="187"/>
                  </a:moveTo>
                  <a:cubicBezTo>
                    <a:pt x="307" y="187"/>
                    <a:pt x="337" y="205"/>
                    <a:pt x="353" y="235"/>
                  </a:cubicBezTo>
                  <a:cubicBezTo>
                    <a:pt x="325" y="245"/>
                    <a:pt x="301" y="266"/>
                    <a:pt x="285" y="292"/>
                  </a:cubicBezTo>
                  <a:cubicBezTo>
                    <a:pt x="261" y="268"/>
                    <a:pt x="228" y="254"/>
                    <a:pt x="195" y="254"/>
                  </a:cubicBezTo>
                  <a:cubicBezTo>
                    <a:pt x="202" y="221"/>
                    <a:pt x="228" y="195"/>
                    <a:pt x="262" y="188"/>
                  </a:cubicBezTo>
                  <a:cubicBezTo>
                    <a:pt x="266" y="187"/>
                    <a:pt x="270" y="187"/>
                    <a:pt x="274" y="187"/>
                  </a:cubicBezTo>
                  <a:close/>
                  <a:moveTo>
                    <a:pt x="535" y="257"/>
                  </a:moveTo>
                  <a:cubicBezTo>
                    <a:pt x="551" y="257"/>
                    <a:pt x="568" y="263"/>
                    <a:pt x="580" y="273"/>
                  </a:cubicBezTo>
                  <a:cubicBezTo>
                    <a:pt x="582" y="280"/>
                    <a:pt x="587" y="283"/>
                    <a:pt x="592" y="287"/>
                  </a:cubicBezTo>
                  <a:cubicBezTo>
                    <a:pt x="611" y="320"/>
                    <a:pt x="610" y="361"/>
                    <a:pt x="589" y="393"/>
                  </a:cubicBezTo>
                  <a:cubicBezTo>
                    <a:pt x="585" y="387"/>
                    <a:pt x="582" y="382"/>
                    <a:pt x="577" y="377"/>
                  </a:cubicBezTo>
                  <a:cubicBezTo>
                    <a:pt x="561" y="361"/>
                    <a:pt x="540" y="349"/>
                    <a:pt x="519" y="344"/>
                  </a:cubicBezTo>
                  <a:cubicBezTo>
                    <a:pt x="518" y="318"/>
                    <a:pt x="509" y="294"/>
                    <a:pt x="493" y="274"/>
                  </a:cubicBezTo>
                  <a:cubicBezTo>
                    <a:pt x="504" y="263"/>
                    <a:pt x="519" y="257"/>
                    <a:pt x="535" y="257"/>
                  </a:cubicBezTo>
                  <a:close/>
                  <a:moveTo>
                    <a:pt x="392" y="262"/>
                  </a:moveTo>
                  <a:cubicBezTo>
                    <a:pt x="435" y="262"/>
                    <a:pt x="475" y="294"/>
                    <a:pt x="483" y="339"/>
                  </a:cubicBezTo>
                  <a:cubicBezTo>
                    <a:pt x="436" y="340"/>
                    <a:pt x="394" y="365"/>
                    <a:pt x="370" y="403"/>
                  </a:cubicBezTo>
                  <a:lnTo>
                    <a:pt x="365" y="405"/>
                  </a:lnTo>
                  <a:cubicBezTo>
                    <a:pt x="363" y="405"/>
                    <a:pt x="361" y="405"/>
                    <a:pt x="360" y="406"/>
                  </a:cubicBezTo>
                  <a:cubicBezTo>
                    <a:pt x="340" y="396"/>
                    <a:pt x="318" y="389"/>
                    <a:pt x="295" y="386"/>
                  </a:cubicBezTo>
                  <a:cubicBezTo>
                    <a:pt x="292" y="335"/>
                    <a:pt x="321" y="278"/>
                    <a:pt x="373" y="264"/>
                  </a:cubicBezTo>
                  <a:cubicBezTo>
                    <a:pt x="380" y="263"/>
                    <a:pt x="386" y="262"/>
                    <a:pt x="392" y="262"/>
                  </a:cubicBezTo>
                  <a:close/>
                  <a:moveTo>
                    <a:pt x="291" y="420"/>
                  </a:moveTo>
                  <a:cubicBezTo>
                    <a:pt x="305" y="420"/>
                    <a:pt x="319" y="425"/>
                    <a:pt x="332" y="431"/>
                  </a:cubicBezTo>
                  <a:cubicBezTo>
                    <a:pt x="316" y="439"/>
                    <a:pt x="301" y="450"/>
                    <a:pt x="290" y="466"/>
                  </a:cubicBezTo>
                  <a:cubicBezTo>
                    <a:pt x="287" y="466"/>
                    <a:pt x="283" y="467"/>
                    <a:pt x="280" y="469"/>
                  </a:cubicBezTo>
                  <a:cubicBezTo>
                    <a:pt x="274" y="474"/>
                    <a:pt x="268" y="481"/>
                    <a:pt x="264" y="488"/>
                  </a:cubicBezTo>
                  <a:cubicBezTo>
                    <a:pt x="250" y="471"/>
                    <a:pt x="250" y="448"/>
                    <a:pt x="264" y="433"/>
                  </a:cubicBezTo>
                  <a:cubicBezTo>
                    <a:pt x="271" y="423"/>
                    <a:pt x="281" y="420"/>
                    <a:pt x="291" y="420"/>
                  </a:cubicBezTo>
                  <a:close/>
                  <a:moveTo>
                    <a:pt x="196" y="289"/>
                  </a:moveTo>
                  <a:cubicBezTo>
                    <a:pt x="224" y="289"/>
                    <a:pt x="251" y="302"/>
                    <a:pt x="269" y="325"/>
                  </a:cubicBezTo>
                  <a:cubicBezTo>
                    <a:pt x="261" y="346"/>
                    <a:pt x="259" y="368"/>
                    <a:pt x="261" y="391"/>
                  </a:cubicBezTo>
                  <a:cubicBezTo>
                    <a:pt x="250" y="396"/>
                    <a:pt x="240" y="405"/>
                    <a:pt x="233" y="413"/>
                  </a:cubicBezTo>
                  <a:cubicBezTo>
                    <a:pt x="222" y="429"/>
                    <a:pt x="217" y="448"/>
                    <a:pt x="219" y="466"/>
                  </a:cubicBezTo>
                  <a:lnTo>
                    <a:pt x="217" y="466"/>
                  </a:lnTo>
                  <a:cubicBezTo>
                    <a:pt x="202" y="471"/>
                    <a:pt x="184" y="479"/>
                    <a:pt x="170" y="492"/>
                  </a:cubicBezTo>
                  <a:cubicBezTo>
                    <a:pt x="120" y="464"/>
                    <a:pt x="83" y="400"/>
                    <a:pt x="113" y="342"/>
                  </a:cubicBezTo>
                  <a:cubicBezTo>
                    <a:pt x="127" y="316"/>
                    <a:pt x="153" y="297"/>
                    <a:pt x="182" y="290"/>
                  </a:cubicBezTo>
                  <a:cubicBezTo>
                    <a:pt x="187" y="289"/>
                    <a:pt x="192" y="289"/>
                    <a:pt x="196" y="289"/>
                  </a:cubicBezTo>
                  <a:close/>
                  <a:moveTo>
                    <a:pt x="360" y="459"/>
                  </a:moveTo>
                  <a:lnTo>
                    <a:pt x="344" y="509"/>
                  </a:lnTo>
                  <a:cubicBezTo>
                    <a:pt x="335" y="504"/>
                    <a:pt x="328" y="495"/>
                    <a:pt x="325" y="485"/>
                  </a:cubicBezTo>
                  <a:cubicBezTo>
                    <a:pt x="325" y="483"/>
                    <a:pt x="325" y="483"/>
                    <a:pt x="323" y="481"/>
                  </a:cubicBezTo>
                  <a:cubicBezTo>
                    <a:pt x="332" y="471"/>
                    <a:pt x="346" y="462"/>
                    <a:pt x="360" y="459"/>
                  </a:cubicBezTo>
                  <a:close/>
                  <a:moveTo>
                    <a:pt x="400" y="438"/>
                  </a:moveTo>
                  <a:cubicBezTo>
                    <a:pt x="420" y="443"/>
                    <a:pt x="433" y="462"/>
                    <a:pt x="431" y="481"/>
                  </a:cubicBezTo>
                  <a:cubicBezTo>
                    <a:pt x="425" y="501"/>
                    <a:pt x="406" y="513"/>
                    <a:pt x="388" y="513"/>
                  </a:cubicBezTo>
                  <a:cubicBezTo>
                    <a:pt x="385" y="513"/>
                    <a:pt x="383" y="513"/>
                    <a:pt x="380" y="512"/>
                  </a:cubicBezTo>
                  <a:cubicBezTo>
                    <a:pt x="387" y="488"/>
                    <a:pt x="393" y="466"/>
                    <a:pt x="400" y="443"/>
                  </a:cubicBezTo>
                  <a:cubicBezTo>
                    <a:pt x="400" y="441"/>
                    <a:pt x="400" y="439"/>
                    <a:pt x="400" y="438"/>
                  </a:cubicBezTo>
                  <a:close/>
                  <a:moveTo>
                    <a:pt x="483" y="375"/>
                  </a:moveTo>
                  <a:cubicBezTo>
                    <a:pt x="506" y="375"/>
                    <a:pt x="529" y="383"/>
                    <a:pt x="547" y="400"/>
                  </a:cubicBezTo>
                  <a:cubicBezTo>
                    <a:pt x="589" y="438"/>
                    <a:pt x="584" y="504"/>
                    <a:pt x="537" y="535"/>
                  </a:cubicBezTo>
                  <a:lnTo>
                    <a:pt x="533" y="530"/>
                  </a:lnTo>
                  <a:cubicBezTo>
                    <a:pt x="533" y="525"/>
                    <a:pt x="530" y="519"/>
                    <a:pt x="525" y="518"/>
                  </a:cubicBezTo>
                  <a:cubicBezTo>
                    <a:pt x="518" y="509"/>
                    <a:pt x="507" y="500"/>
                    <a:pt x="497" y="495"/>
                  </a:cubicBezTo>
                  <a:cubicBezTo>
                    <a:pt x="495" y="493"/>
                    <a:pt x="492" y="492"/>
                    <a:pt x="489" y="492"/>
                  </a:cubicBezTo>
                  <a:cubicBezTo>
                    <a:pt x="485" y="492"/>
                    <a:pt x="481" y="494"/>
                    <a:pt x="478" y="497"/>
                  </a:cubicBezTo>
                  <a:lnTo>
                    <a:pt x="467" y="492"/>
                  </a:lnTo>
                  <a:lnTo>
                    <a:pt x="467" y="488"/>
                  </a:lnTo>
                  <a:cubicBezTo>
                    <a:pt x="472" y="452"/>
                    <a:pt x="450" y="415"/>
                    <a:pt x="413" y="405"/>
                  </a:cubicBezTo>
                  <a:cubicBezTo>
                    <a:pt x="433" y="385"/>
                    <a:pt x="458" y="375"/>
                    <a:pt x="483" y="375"/>
                  </a:cubicBezTo>
                  <a:close/>
                  <a:moveTo>
                    <a:pt x="295" y="505"/>
                  </a:moveTo>
                  <a:lnTo>
                    <a:pt x="295" y="505"/>
                  </a:lnTo>
                  <a:cubicBezTo>
                    <a:pt x="306" y="528"/>
                    <a:pt x="328" y="545"/>
                    <a:pt x="354" y="551"/>
                  </a:cubicBezTo>
                  <a:cubicBezTo>
                    <a:pt x="356" y="551"/>
                    <a:pt x="357" y="551"/>
                    <a:pt x="359" y="551"/>
                  </a:cubicBezTo>
                  <a:cubicBezTo>
                    <a:pt x="363" y="551"/>
                    <a:pt x="368" y="549"/>
                    <a:pt x="372" y="545"/>
                  </a:cubicBezTo>
                  <a:cubicBezTo>
                    <a:pt x="375" y="547"/>
                    <a:pt x="380" y="548"/>
                    <a:pt x="385" y="548"/>
                  </a:cubicBezTo>
                  <a:cubicBezTo>
                    <a:pt x="387" y="548"/>
                    <a:pt x="389" y="548"/>
                    <a:pt x="391" y="547"/>
                  </a:cubicBezTo>
                  <a:lnTo>
                    <a:pt x="391" y="547"/>
                  </a:lnTo>
                  <a:cubicBezTo>
                    <a:pt x="393" y="580"/>
                    <a:pt x="366" y="598"/>
                    <a:pt x="338" y="598"/>
                  </a:cubicBezTo>
                  <a:cubicBezTo>
                    <a:pt x="327" y="598"/>
                    <a:pt x="316" y="595"/>
                    <a:pt x="306" y="589"/>
                  </a:cubicBezTo>
                  <a:cubicBezTo>
                    <a:pt x="278" y="570"/>
                    <a:pt x="273" y="532"/>
                    <a:pt x="295" y="505"/>
                  </a:cubicBezTo>
                  <a:close/>
                  <a:moveTo>
                    <a:pt x="78" y="438"/>
                  </a:moveTo>
                  <a:cubicBezTo>
                    <a:pt x="92" y="471"/>
                    <a:pt x="115" y="499"/>
                    <a:pt x="146" y="518"/>
                  </a:cubicBezTo>
                  <a:cubicBezTo>
                    <a:pt x="125" y="544"/>
                    <a:pt x="116" y="577"/>
                    <a:pt x="116" y="608"/>
                  </a:cubicBezTo>
                  <a:cubicBezTo>
                    <a:pt x="83" y="599"/>
                    <a:pt x="57" y="573"/>
                    <a:pt x="47" y="540"/>
                  </a:cubicBezTo>
                  <a:lnTo>
                    <a:pt x="49" y="540"/>
                  </a:lnTo>
                  <a:cubicBezTo>
                    <a:pt x="38" y="502"/>
                    <a:pt x="50" y="464"/>
                    <a:pt x="78" y="438"/>
                  </a:cubicBezTo>
                  <a:close/>
                  <a:moveTo>
                    <a:pt x="598" y="518"/>
                  </a:moveTo>
                  <a:cubicBezTo>
                    <a:pt x="620" y="566"/>
                    <a:pt x="596" y="624"/>
                    <a:pt x="545" y="641"/>
                  </a:cubicBezTo>
                  <a:cubicBezTo>
                    <a:pt x="556" y="617"/>
                    <a:pt x="558" y="591"/>
                    <a:pt x="551" y="566"/>
                  </a:cubicBezTo>
                  <a:cubicBezTo>
                    <a:pt x="570" y="554"/>
                    <a:pt x="585" y="538"/>
                    <a:pt x="598" y="518"/>
                  </a:cubicBezTo>
                  <a:close/>
                  <a:moveTo>
                    <a:pt x="450" y="521"/>
                  </a:moveTo>
                  <a:lnTo>
                    <a:pt x="502" y="545"/>
                  </a:lnTo>
                  <a:cubicBezTo>
                    <a:pt x="530" y="584"/>
                    <a:pt x="523" y="636"/>
                    <a:pt x="485" y="664"/>
                  </a:cubicBezTo>
                  <a:lnTo>
                    <a:pt x="486" y="664"/>
                  </a:lnTo>
                  <a:cubicBezTo>
                    <a:pt x="471" y="675"/>
                    <a:pt x="454" y="681"/>
                    <a:pt x="436" y="681"/>
                  </a:cubicBezTo>
                  <a:cubicBezTo>
                    <a:pt x="404" y="681"/>
                    <a:pt x="373" y="662"/>
                    <a:pt x="360" y="631"/>
                  </a:cubicBezTo>
                  <a:cubicBezTo>
                    <a:pt x="400" y="625"/>
                    <a:pt x="429" y="589"/>
                    <a:pt x="427" y="547"/>
                  </a:cubicBezTo>
                  <a:cubicBezTo>
                    <a:pt x="426" y="544"/>
                    <a:pt x="426" y="542"/>
                    <a:pt x="424" y="540"/>
                  </a:cubicBezTo>
                  <a:cubicBezTo>
                    <a:pt x="434" y="535"/>
                    <a:pt x="443" y="530"/>
                    <a:pt x="450" y="521"/>
                  </a:cubicBezTo>
                  <a:close/>
                  <a:moveTo>
                    <a:pt x="229" y="500"/>
                  </a:moveTo>
                  <a:cubicBezTo>
                    <a:pt x="235" y="509"/>
                    <a:pt x="241" y="516"/>
                    <a:pt x="248" y="521"/>
                  </a:cubicBezTo>
                  <a:cubicBezTo>
                    <a:pt x="240" y="561"/>
                    <a:pt x="257" y="601"/>
                    <a:pt x="294" y="622"/>
                  </a:cubicBezTo>
                  <a:cubicBezTo>
                    <a:pt x="302" y="625"/>
                    <a:pt x="311" y="629"/>
                    <a:pt x="320" y="631"/>
                  </a:cubicBezTo>
                  <a:cubicBezTo>
                    <a:pt x="321" y="636"/>
                    <a:pt x="325" y="641"/>
                    <a:pt x="327" y="648"/>
                  </a:cubicBezTo>
                  <a:cubicBezTo>
                    <a:pt x="325" y="648"/>
                    <a:pt x="325" y="650"/>
                    <a:pt x="323" y="651"/>
                  </a:cubicBezTo>
                  <a:cubicBezTo>
                    <a:pt x="306" y="682"/>
                    <a:pt x="275" y="698"/>
                    <a:pt x="244" y="698"/>
                  </a:cubicBezTo>
                  <a:cubicBezTo>
                    <a:pt x="215" y="698"/>
                    <a:pt x="187" y="685"/>
                    <a:pt x="169" y="658"/>
                  </a:cubicBezTo>
                  <a:cubicBezTo>
                    <a:pt x="141" y="617"/>
                    <a:pt x="146" y="563"/>
                    <a:pt x="182" y="528"/>
                  </a:cubicBezTo>
                  <a:cubicBezTo>
                    <a:pt x="184" y="526"/>
                    <a:pt x="188" y="525"/>
                    <a:pt x="188" y="521"/>
                  </a:cubicBezTo>
                  <a:cubicBezTo>
                    <a:pt x="200" y="512"/>
                    <a:pt x="212" y="504"/>
                    <a:pt x="226" y="500"/>
                  </a:cubicBezTo>
                  <a:close/>
                  <a:moveTo>
                    <a:pt x="349" y="677"/>
                  </a:moveTo>
                  <a:cubicBezTo>
                    <a:pt x="370" y="700"/>
                    <a:pt x="400" y="712"/>
                    <a:pt x="431" y="716"/>
                  </a:cubicBezTo>
                  <a:cubicBezTo>
                    <a:pt x="419" y="747"/>
                    <a:pt x="389" y="768"/>
                    <a:pt x="356" y="771"/>
                  </a:cubicBezTo>
                  <a:cubicBezTo>
                    <a:pt x="325" y="771"/>
                    <a:pt x="295" y="754"/>
                    <a:pt x="280" y="728"/>
                  </a:cubicBezTo>
                  <a:cubicBezTo>
                    <a:pt x="307" y="719"/>
                    <a:pt x="332" y="702"/>
                    <a:pt x="349" y="677"/>
                  </a:cubicBezTo>
                  <a:close/>
                  <a:moveTo>
                    <a:pt x="130" y="658"/>
                  </a:moveTo>
                  <a:cubicBezTo>
                    <a:pt x="134" y="667"/>
                    <a:pt x="137" y="674"/>
                    <a:pt x="142" y="679"/>
                  </a:cubicBezTo>
                  <a:cubicBezTo>
                    <a:pt x="153" y="695"/>
                    <a:pt x="167" y="707"/>
                    <a:pt x="182" y="716"/>
                  </a:cubicBezTo>
                  <a:lnTo>
                    <a:pt x="165" y="752"/>
                  </a:lnTo>
                  <a:cubicBezTo>
                    <a:pt x="144" y="757"/>
                    <a:pt x="123" y="763"/>
                    <a:pt x="103" y="764"/>
                  </a:cubicBezTo>
                  <a:cubicBezTo>
                    <a:pt x="80" y="768"/>
                    <a:pt x="80" y="801"/>
                    <a:pt x="101" y="801"/>
                  </a:cubicBezTo>
                  <a:cubicBezTo>
                    <a:pt x="101" y="801"/>
                    <a:pt x="102" y="801"/>
                    <a:pt x="103" y="801"/>
                  </a:cubicBezTo>
                  <a:cubicBezTo>
                    <a:pt x="116" y="799"/>
                    <a:pt x="130" y="796"/>
                    <a:pt x="146" y="794"/>
                  </a:cubicBezTo>
                  <a:lnTo>
                    <a:pt x="146" y="794"/>
                  </a:lnTo>
                  <a:cubicBezTo>
                    <a:pt x="134" y="816"/>
                    <a:pt x="122" y="841"/>
                    <a:pt x="109" y="863"/>
                  </a:cubicBezTo>
                  <a:cubicBezTo>
                    <a:pt x="102" y="878"/>
                    <a:pt x="115" y="891"/>
                    <a:pt x="127" y="891"/>
                  </a:cubicBezTo>
                  <a:cubicBezTo>
                    <a:pt x="132" y="891"/>
                    <a:pt x="138" y="888"/>
                    <a:pt x="141" y="882"/>
                  </a:cubicBezTo>
                  <a:lnTo>
                    <a:pt x="181" y="799"/>
                  </a:lnTo>
                  <a:lnTo>
                    <a:pt x="191" y="841"/>
                  </a:lnTo>
                  <a:cubicBezTo>
                    <a:pt x="194" y="849"/>
                    <a:pt x="201" y="853"/>
                    <a:pt x="208" y="853"/>
                  </a:cubicBezTo>
                  <a:cubicBezTo>
                    <a:pt x="218" y="853"/>
                    <a:pt x="229" y="844"/>
                    <a:pt x="226" y="830"/>
                  </a:cubicBezTo>
                  <a:cubicBezTo>
                    <a:pt x="219" y="806"/>
                    <a:pt x="214" y="782"/>
                    <a:pt x="207" y="757"/>
                  </a:cubicBezTo>
                  <a:cubicBezTo>
                    <a:pt x="207" y="756"/>
                    <a:pt x="207" y="754"/>
                    <a:pt x="205" y="752"/>
                  </a:cubicBezTo>
                  <a:lnTo>
                    <a:pt x="214" y="735"/>
                  </a:lnTo>
                  <a:cubicBezTo>
                    <a:pt x="215" y="733"/>
                    <a:pt x="215" y="731"/>
                    <a:pt x="215" y="730"/>
                  </a:cubicBezTo>
                  <a:cubicBezTo>
                    <a:pt x="226" y="731"/>
                    <a:pt x="235" y="733"/>
                    <a:pt x="245" y="733"/>
                  </a:cubicBezTo>
                  <a:cubicBezTo>
                    <a:pt x="254" y="750"/>
                    <a:pt x="266" y="766"/>
                    <a:pt x="280" y="778"/>
                  </a:cubicBezTo>
                  <a:cubicBezTo>
                    <a:pt x="276" y="780"/>
                    <a:pt x="274" y="783"/>
                    <a:pt x="273" y="787"/>
                  </a:cubicBezTo>
                  <a:cubicBezTo>
                    <a:pt x="245" y="867"/>
                    <a:pt x="172" y="922"/>
                    <a:pt x="87" y="929"/>
                  </a:cubicBezTo>
                  <a:cubicBezTo>
                    <a:pt x="66" y="839"/>
                    <a:pt x="50" y="724"/>
                    <a:pt x="130" y="658"/>
                  </a:cubicBezTo>
                  <a:close/>
                  <a:moveTo>
                    <a:pt x="620" y="0"/>
                  </a:moveTo>
                  <a:cubicBezTo>
                    <a:pt x="604" y="0"/>
                    <a:pt x="588" y="2"/>
                    <a:pt x="573" y="7"/>
                  </a:cubicBezTo>
                  <a:cubicBezTo>
                    <a:pt x="478" y="30"/>
                    <a:pt x="396" y="94"/>
                    <a:pt x="353" y="181"/>
                  </a:cubicBezTo>
                  <a:cubicBezTo>
                    <a:pt x="330" y="161"/>
                    <a:pt x="303" y="152"/>
                    <a:pt x="277" y="152"/>
                  </a:cubicBezTo>
                  <a:cubicBezTo>
                    <a:pt x="219" y="152"/>
                    <a:pt x="163" y="195"/>
                    <a:pt x="158" y="262"/>
                  </a:cubicBezTo>
                  <a:cubicBezTo>
                    <a:pt x="127" y="273"/>
                    <a:pt x="101" y="294"/>
                    <a:pt x="85" y="321"/>
                  </a:cubicBezTo>
                  <a:cubicBezTo>
                    <a:pt x="71" y="346"/>
                    <a:pt x="64" y="373"/>
                    <a:pt x="68" y="401"/>
                  </a:cubicBezTo>
                  <a:cubicBezTo>
                    <a:pt x="21" y="433"/>
                    <a:pt x="0" y="490"/>
                    <a:pt x="12" y="545"/>
                  </a:cubicBezTo>
                  <a:cubicBezTo>
                    <a:pt x="23" y="589"/>
                    <a:pt x="56" y="625"/>
                    <a:pt x="99" y="641"/>
                  </a:cubicBezTo>
                  <a:cubicBezTo>
                    <a:pt x="16" y="721"/>
                    <a:pt x="30" y="848"/>
                    <a:pt x="56" y="952"/>
                  </a:cubicBezTo>
                  <a:cubicBezTo>
                    <a:pt x="57" y="961"/>
                    <a:pt x="64" y="966"/>
                    <a:pt x="71" y="966"/>
                  </a:cubicBezTo>
                  <a:cubicBezTo>
                    <a:pt x="177" y="964"/>
                    <a:pt x="273" y="898"/>
                    <a:pt x="307" y="797"/>
                  </a:cubicBezTo>
                  <a:cubicBezTo>
                    <a:pt x="319" y="803"/>
                    <a:pt x="333" y="806"/>
                    <a:pt x="347" y="806"/>
                  </a:cubicBezTo>
                  <a:cubicBezTo>
                    <a:pt x="350" y="806"/>
                    <a:pt x="353" y="806"/>
                    <a:pt x="356" y="806"/>
                  </a:cubicBezTo>
                  <a:cubicBezTo>
                    <a:pt x="408" y="804"/>
                    <a:pt x="452" y="768"/>
                    <a:pt x="467" y="717"/>
                  </a:cubicBezTo>
                  <a:cubicBezTo>
                    <a:pt x="467" y="716"/>
                    <a:pt x="467" y="714"/>
                    <a:pt x="467" y="712"/>
                  </a:cubicBezTo>
                  <a:cubicBezTo>
                    <a:pt x="481" y="709"/>
                    <a:pt x="495" y="702"/>
                    <a:pt x="506" y="693"/>
                  </a:cubicBezTo>
                  <a:cubicBezTo>
                    <a:pt x="511" y="690"/>
                    <a:pt x="514" y="686"/>
                    <a:pt x="519" y="683"/>
                  </a:cubicBezTo>
                  <a:lnTo>
                    <a:pt x="521" y="683"/>
                  </a:lnTo>
                  <a:cubicBezTo>
                    <a:pt x="618" y="677"/>
                    <a:pt x="672" y="568"/>
                    <a:pt x="618" y="488"/>
                  </a:cubicBezTo>
                  <a:cubicBezTo>
                    <a:pt x="617" y="485"/>
                    <a:pt x="613" y="481"/>
                    <a:pt x="608" y="481"/>
                  </a:cubicBezTo>
                  <a:cubicBezTo>
                    <a:pt x="611" y="462"/>
                    <a:pt x="610" y="445"/>
                    <a:pt x="605" y="427"/>
                  </a:cubicBezTo>
                  <a:cubicBezTo>
                    <a:pt x="608" y="426"/>
                    <a:pt x="611" y="424"/>
                    <a:pt x="613" y="420"/>
                  </a:cubicBezTo>
                  <a:cubicBezTo>
                    <a:pt x="644" y="377"/>
                    <a:pt x="648" y="318"/>
                    <a:pt x="622" y="271"/>
                  </a:cubicBezTo>
                  <a:cubicBezTo>
                    <a:pt x="629" y="259"/>
                    <a:pt x="632" y="247"/>
                    <a:pt x="636" y="233"/>
                  </a:cubicBezTo>
                  <a:cubicBezTo>
                    <a:pt x="655" y="179"/>
                    <a:pt x="664" y="122"/>
                    <a:pt x="665" y="64"/>
                  </a:cubicBezTo>
                  <a:cubicBezTo>
                    <a:pt x="665" y="42"/>
                    <a:pt x="671" y="10"/>
                    <a:pt x="644" y="2"/>
                  </a:cubicBezTo>
                  <a:cubicBezTo>
                    <a:pt x="636" y="1"/>
                    <a:pt x="628" y="0"/>
                    <a:pt x="620"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9"/>
            <p:cNvSpPr/>
            <p:nvPr/>
          </p:nvSpPr>
          <p:spPr>
            <a:xfrm>
              <a:off x="5411628" y="2582662"/>
              <a:ext cx="79953" cy="123864"/>
            </a:xfrm>
            <a:custGeom>
              <a:rect b="b" l="l" r="r" t="t"/>
              <a:pathLst>
                <a:path extrusionOk="0" h="488" w="315">
                  <a:moveTo>
                    <a:pt x="214" y="329"/>
                  </a:moveTo>
                  <a:lnTo>
                    <a:pt x="214" y="329"/>
                  </a:lnTo>
                  <a:cubicBezTo>
                    <a:pt x="223" y="337"/>
                    <a:pt x="231" y="344"/>
                    <a:pt x="238" y="355"/>
                  </a:cubicBezTo>
                  <a:cubicBezTo>
                    <a:pt x="237" y="353"/>
                    <a:pt x="235" y="351"/>
                    <a:pt x="233" y="349"/>
                  </a:cubicBezTo>
                  <a:cubicBezTo>
                    <a:pt x="226" y="342"/>
                    <a:pt x="221" y="336"/>
                    <a:pt x="214" y="329"/>
                  </a:cubicBezTo>
                  <a:close/>
                  <a:moveTo>
                    <a:pt x="47" y="1"/>
                  </a:moveTo>
                  <a:cubicBezTo>
                    <a:pt x="44" y="1"/>
                    <a:pt x="40" y="1"/>
                    <a:pt x="37" y="2"/>
                  </a:cubicBezTo>
                  <a:cubicBezTo>
                    <a:pt x="32" y="6"/>
                    <a:pt x="26" y="7"/>
                    <a:pt x="23" y="12"/>
                  </a:cubicBezTo>
                  <a:cubicBezTo>
                    <a:pt x="21" y="11"/>
                    <a:pt x="19" y="11"/>
                    <a:pt x="16" y="11"/>
                  </a:cubicBezTo>
                  <a:cubicBezTo>
                    <a:pt x="8" y="11"/>
                    <a:pt x="0" y="18"/>
                    <a:pt x="0" y="28"/>
                  </a:cubicBezTo>
                  <a:cubicBezTo>
                    <a:pt x="0" y="87"/>
                    <a:pt x="4" y="144"/>
                    <a:pt x="12" y="202"/>
                  </a:cubicBezTo>
                  <a:cubicBezTo>
                    <a:pt x="18" y="245"/>
                    <a:pt x="30" y="292"/>
                    <a:pt x="66" y="318"/>
                  </a:cubicBezTo>
                  <a:cubicBezTo>
                    <a:pt x="89" y="330"/>
                    <a:pt x="113" y="341"/>
                    <a:pt x="137" y="349"/>
                  </a:cubicBezTo>
                  <a:cubicBezTo>
                    <a:pt x="157" y="360"/>
                    <a:pt x="174" y="377"/>
                    <a:pt x="183" y="398"/>
                  </a:cubicBezTo>
                  <a:cubicBezTo>
                    <a:pt x="193" y="421"/>
                    <a:pt x="197" y="447"/>
                    <a:pt x="214" y="466"/>
                  </a:cubicBezTo>
                  <a:cubicBezTo>
                    <a:pt x="226" y="479"/>
                    <a:pt x="243" y="487"/>
                    <a:pt x="260" y="487"/>
                  </a:cubicBezTo>
                  <a:cubicBezTo>
                    <a:pt x="263" y="487"/>
                    <a:pt x="266" y="487"/>
                    <a:pt x="270" y="487"/>
                  </a:cubicBezTo>
                  <a:cubicBezTo>
                    <a:pt x="309" y="480"/>
                    <a:pt x="315" y="433"/>
                    <a:pt x="306" y="400"/>
                  </a:cubicBezTo>
                  <a:cubicBezTo>
                    <a:pt x="290" y="356"/>
                    <a:pt x="261" y="318"/>
                    <a:pt x="223" y="292"/>
                  </a:cubicBezTo>
                  <a:cubicBezTo>
                    <a:pt x="204" y="276"/>
                    <a:pt x="179" y="268"/>
                    <a:pt x="162" y="252"/>
                  </a:cubicBezTo>
                  <a:cubicBezTo>
                    <a:pt x="144" y="235"/>
                    <a:pt x="134" y="210"/>
                    <a:pt x="134" y="186"/>
                  </a:cubicBezTo>
                  <a:cubicBezTo>
                    <a:pt x="127" y="132"/>
                    <a:pt x="111" y="80"/>
                    <a:pt x="87" y="30"/>
                  </a:cubicBezTo>
                  <a:cubicBezTo>
                    <a:pt x="81" y="12"/>
                    <a:pt x="65" y="1"/>
                    <a:pt x="47"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9"/>
            <p:cNvSpPr/>
            <p:nvPr/>
          </p:nvSpPr>
          <p:spPr>
            <a:xfrm>
              <a:off x="5487773" y="2720993"/>
              <a:ext cx="27159" cy="24113"/>
            </a:xfrm>
            <a:custGeom>
              <a:rect b="b" l="l" r="r" t="t"/>
              <a:pathLst>
                <a:path extrusionOk="0" h="95" w="107">
                  <a:moveTo>
                    <a:pt x="48" y="44"/>
                  </a:moveTo>
                  <a:cubicBezTo>
                    <a:pt x="49" y="48"/>
                    <a:pt x="51" y="49"/>
                    <a:pt x="55" y="53"/>
                  </a:cubicBezTo>
                  <a:cubicBezTo>
                    <a:pt x="54" y="52"/>
                    <a:pt x="53" y="52"/>
                    <a:pt x="53" y="52"/>
                  </a:cubicBezTo>
                  <a:cubicBezTo>
                    <a:pt x="53" y="52"/>
                    <a:pt x="54" y="55"/>
                    <a:pt x="53" y="55"/>
                  </a:cubicBezTo>
                  <a:cubicBezTo>
                    <a:pt x="53" y="55"/>
                    <a:pt x="52" y="55"/>
                    <a:pt x="52" y="55"/>
                  </a:cubicBezTo>
                  <a:cubicBezTo>
                    <a:pt x="48" y="55"/>
                    <a:pt x="45" y="49"/>
                    <a:pt x="48" y="46"/>
                  </a:cubicBezTo>
                  <a:lnTo>
                    <a:pt x="46" y="46"/>
                  </a:lnTo>
                  <a:cubicBezTo>
                    <a:pt x="46" y="44"/>
                    <a:pt x="48" y="44"/>
                    <a:pt x="48" y="44"/>
                  </a:cubicBezTo>
                  <a:close/>
                  <a:moveTo>
                    <a:pt x="42" y="1"/>
                  </a:moveTo>
                  <a:cubicBezTo>
                    <a:pt x="39" y="1"/>
                    <a:pt x="36" y="1"/>
                    <a:pt x="34" y="2"/>
                  </a:cubicBezTo>
                  <a:cubicBezTo>
                    <a:pt x="6" y="18"/>
                    <a:pt x="1" y="56"/>
                    <a:pt x="22" y="81"/>
                  </a:cubicBezTo>
                  <a:cubicBezTo>
                    <a:pt x="30" y="90"/>
                    <a:pt x="41" y="94"/>
                    <a:pt x="52" y="94"/>
                  </a:cubicBezTo>
                  <a:cubicBezTo>
                    <a:pt x="72" y="94"/>
                    <a:pt x="92" y="80"/>
                    <a:pt x="98" y="58"/>
                  </a:cubicBezTo>
                  <a:cubicBezTo>
                    <a:pt x="106" y="30"/>
                    <a:pt x="85" y="4"/>
                    <a:pt x="58" y="4"/>
                  </a:cubicBezTo>
                  <a:cubicBezTo>
                    <a:pt x="56" y="4"/>
                    <a:pt x="55" y="4"/>
                    <a:pt x="53" y="4"/>
                  </a:cubicBezTo>
                  <a:cubicBezTo>
                    <a:pt x="50" y="2"/>
                    <a:pt x="46" y="1"/>
                    <a:pt x="42"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9"/>
            <p:cNvSpPr/>
            <p:nvPr/>
          </p:nvSpPr>
          <p:spPr>
            <a:xfrm>
              <a:off x="5366194" y="2390776"/>
              <a:ext cx="102036" cy="162952"/>
            </a:xfrm>
            <a:custGeom>
              <a:rect b="b" l="l" r="r" t="t"/>
              <a:pathLst>
                <a:path extrusionOk="0" h="642" w="402">
                  <a:moveTo>
                    <a:pt x="200" y="1"/>
                  </a:moveTo>
                  <a:cubicBezTo>
                    <a:pt x="144" y="1"/>
                    <a:pt x="87" y="4"/>
                    <a:pt x="32" y="11"/>
                  </a:cubicBezTo>
                  <a:cubicBezTo>
                    <a:pt x="28" y="8"/>
                    <a:pt x="24" y="7"/>
                    <a:pt x="19" y="7"/>
                  </a:cubicBezTo>
                  <a:cubicBezTo>
                    <a:pt x="10" y="7"/>
                    <a:pt x="1" y="13"/>
                    <a:pt x="2" y="23"/>
                  </a:cubicBezTo>
                  <a:cubicBezTo>
                    <a:pt x="11" y="129"/>
                    <a:pt x="16" y="237"/>
                    <a:pt x="18" y="343"/>
                  </a:cubicBezTo>
                  <a:cubicBezTo>
                    <a:pt x="18" y="397"/>
                    <a:pt x="18" y="449"/>
                    <a:pt x="14" y="503"/>
                  </a:cubicBezTo>
                  <a:cubicBezTo>
                    <a:pt x="14" y="527"/>
                    <a:pt x="11" y="551"/>
                    <a:pt x="13" y="576"/>
                  </a:cubicBezTo>
                  <a:cubicBezTo>
                    <a:pt x="11" y="595"/>
                    <a:pt x="19" y="612"/>
                    <a:pt x="35" y="623"/>
                  </a:cubicBezTo>
                  <a:cubicBezTo>
                    <a:pt x="54" y="631"/>
                    <a:pt x="73" y="636"/>
                    <a:pt x="94" y="636"/>
                  </a:cubicBezTo>
                  <a:cubicBezTo>
                    <a:pt x="120" y="640"/>
                    <a:pt x="146" y="642"/>
                    <a:pt x="172" y="642"/>
                  </a:cubicBezTo>
                  <a:cubicBezTo>
                    <a:pt x="223" y="642"/>
                    <a:pt x="273" y="636"/>
                    <a:pt x="322" y="626"/>
                  </a:cubicBezTo>
                  <a:cubicBezTo>
                    <a:pt x="343" y="623"/>
                    <a:pt x="363" y="617"/>
                    <a:pt x="383" y="607"/>
                  </a:cubicBezTo>
                  <a:cubicBezTo>
                    <a:pt x="402" y="593"/>
                    <a:pt x="396" y="565"/>
                    <a:pt x="396" y="544"/>
                  </a:cubicBezTo>
                  <a:lnTo>
                    <a:pt x="389" y="388"/>
                  </a:lnTo>
                  <a:lnTo>
                    <a:pt x="376" y="27"/>
                  </a:lnTo>
                  <a:cubicBezTo>
                    <a:pt x="376" y="18"/>
                    <a:pt x="369" y="9"/>
                    <a:pt x="358" y="9"/>
                  </a:cubicBezTo>
                  <a:cubicBezTo>
                    <a:pt x="306" y="4"/>
                    <a:pt x="253" y="1"/>
                    <a:pt x="200"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9"/>
            <p:cNvSpPr/>
            <p:nvPr/>
          </p:nvSpPr>
          <p:spPr>
            <a:xfrm>
              <a:off x="5363910" y="2390522"/>
              <a:ext cx="102797" cy="29443"/>
            </a:xfrm>
            <a:custGeom>
              <a:rect b="b" l="l" r="r" t="t"/>
              <a:pathLst>
                <a:path extrusionOk="0" h="116" w="405">
                  <a:moveTo>
                    <a:pt x="22" y="0"/>
                  </a:moveTo>
                  <a:cubicBezTo>
                    <a:pt x="12" y="0"/>
                    <a:pt x="0" y="9"/>
                    <a:pt x="2" y="23"/>
                  </a:cubicBezTo>
                  <a:cubicBezTo>
                    <a:pt x="13" y="87"/>
                    <a:pt x="89" y="111"/>
                    <a:pt x="145" y="115"/>
                  </a:cubicBezTo>
                  <a:cubicBezTo>
                    <a:pt x="155" y="115"/>
                    <a:pt x="166" y="116"/>
                    <a:pt x="176" y="116"/>
                  </a:cubicBezTo>
                  <a:cubicBezTo>
                    <a:pt x="249" y="116"/>
                    <a:pt x="321" y="100"/>
                    <a:pt x="388" y="68"/>
                  </a:cubicBezTo>
                  <a:cubicBezTo>
                    <a:pt x="405" y="59"/>
                    <a:pt x="394" y="35"/>
                    <a:pt x="377" y="35"/>
                  </a:cubicBezTo>
                  <a:cubicBezTo>
                    <a:pt x="374" y="35"/>
                    <a:pt x="372" y="35"/>
                    <a:pt x="369" y="36"/>
                  </a:cubicBezTo>
                  <a:cubicBezTo>
                    <a:pt x="311" y="65"/>
                    <a:pt x="248" y="80"/>
                    <a:pt x="183" y="80"/>
                  </a:cubicBezTo>
                  <a:cubicBezTo>
                    <a:pt x="177" y="80"/>
                    <a:pt x="170" y="80"/>
                    <a:pt x="164" y="80"/>
                  </a:cubicBezTo>
                  <a:cubicBezTo>
                    <a:pt x="117" y="78"/>
                    <a:pt x="46" y="69"/>
                    <a:pt x="35" y="12"/>
                  </a:cubicBezTo>
                  <a:cubicBezTo>
                    <a:pt x="34" y="4"/>
                    <a:pt x="28" y="0"/>
                    <a:pt x="22"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9"/>
            <p:cNvSpPr/>
            <p:nvPr/>
          </p:nvSpPr>
          <p:spPr>
            <a:xfrm>
              <a:off x="5365940" y="2457276"/>
              <a:ext cx="97975" cy="19037"/>
            </a:xfrm>
            <a:custGeom>
              <a:rect b="b" l="l" r="r" t="t"/>
              <a:pathLst>
                <a:path extrusionOk="0" h="75" w="386">
                  <a:moveTo>
                    <a:pt x="359" y="1"/>
                  </a:moveTo>
                  <a:cubicBezTo>
                    <a:pt x="356" y="1"/>
                    <a:pt x="353" y="1"/>
                    <a:pt x="350" y="3"/>
                  </a:cubicBezTo>
                  <a:cubicBezTo>
                    <a:pt x="300" y="28"/>
                    <a:pt x="246" y="40"/>
                    <a:pt x="191" y="40"/>
                  </a:cubicBezTo>
                  <a:cubicBezTo>
                    <a:pt x="138" y="40"/>
                    <a:pt x="86" y="28"/>
                    <a:pt x="36" y="6"/>
                  </a:cubicBezTo>
                  <a:cubicBezTo>
                    <a:pt x="33" y="5"/>
                    <a:pt x="30" y="4"/>
                    <a:pt x="28" y="4"/>
                  </a:cubicBezTo>
                  <a:cubicBezTo>
                    <a:pt x="11" y="4"/>
                    <a:pt x="1" y="28"/>
                    <a:pt x="19" y="36"/>
                  </a:cubicBezTo>
                  <a:cubicBezTo>
                    <a:pt x="74" y="62"/>
                    <a:pt x="133" y="75"/>
                    <a:pt x="192" y="75"/>
                  </a:cubicBezTo>
                  <a:cubicBezTo>
                    <a:pt x="253" y="75"/>
                    <a:pt x="313" y="61"/>
                    <a:pt x="368" y="34"/>
                  </a:cubicBezTo>
                  <a:cubicBezTo>
                    <a:pt x="386" y="25"/>
                    <a:pt x="375" y="1"/>
                    <a:pt x="359"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9"/>
            <p:cNvSpPr/>
            <p:nvPr/>
          </p:nvSpPr>
          <p:spPr>
            <a:xfrm>
              <a:off x="5363656" y="2476059"/>
              <a:ext cx="102543" cy="14975"/>
            </a:xfrm>
            <a:custGeom>
              <a:rect b="b" l="l" r="r" t="t"/>
              <a:pathLst>
                <a:path extrusionOk="0" h="59" w="404">
                  <a:moveTo>
                    <a:pt x="374" y="0"/>
                  </a:moveTo>
                  <a:cubicBezTo>
                    <a:pt x="372" y="0"/>
                    <a:pt x="369" y="1"/>
                    <a:pt x="366" y="2"/>
                  </a:cubicBezTo>
                  <a:cubicBezTo>
                    <a:pt x="315" y="28"/>
                    <a:pt x="258" y="41"/>
                    <a:pt x="202" y="41"/>
                  </a:cubicBezTo>
                  <a:cubicBezTo>
                    <a:pt x="146" y="41"/>
                    <a:pt x="91" y="28"/>
                    <a:pt x="40" y="3"/>
                  </a:cubicBezTo>
                  <a:cubicBezTo>
                    <a:pt x="38" y="2"/>
                    <a:pt x="35" y="2"/>
                    <a:pt x="33" y="2"/>
                  </a:cubicBezTo>
                  <a:cubicBezTo>
                    <a:pt x="15" y="2"/>
                    <a:pt x="1" y="35"/>
                    <a:pt x="21" y="35"/>
                  </a:cubicBezTo>
                  <a:cubicBezTo>
                    <a:pt x="112" y="35"/>
                    <a:pt x="192" y="59"/>
                    <a:pt x="268" y="59"/>
                  </a:cubicBezTo>
                  <a:cubicBezTo>
                    <a:pt x="307" y="59"/>
                    <a:pt x="345" y="52"/>
                    <a:pt x="384" y="33"/>
                  </a:cubicBezTo>
                  <a:cubicBezTo>
                    <a:pt x="404" y="24"/>
                    <a:pt x="391" y="0"/>
                    <a:pt x="374"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 name="Google Shape;2081;p29"/>
          <p:cNvGrpSpPr/>
          <p:nvPr/>
        </p:nvGrpSpPr>
        <p:grpSpPr>
          <a:xfrm>
            <a:off x="4443311" y="1707245"/>
            <a:ext cx="254835" cy="593431"/>
            <a:chOff x="4443311" y="1707245"/>
            <a:chExt cx="254835" cy="593431"/>
          </a:xfrm>
        </p:grpSpPr>
        <p:sp>
          <p:nvSpPr>
            <p:cNvPr id="2082" name="Google Shape;2082;p29"/>
            <p:cNvSpPr/>
            <p:nvPr/>
          </p:nvSpPr>
          <p:spPr>
            <a:xfrm>
              <a:off x="4443311" y="1733642"/>
              <a:ext cx="254835" cy="567034"/>
            </a:xfrm>
            <a:custGeom>
              <a:rect b="b" l="l" r="r" t="t"/>
              <a:pathLst>
                <a:path extrusionOk="0" h="2234" w="1004">
                  <a:moveTo>
                    <a:pt x="367" y="0"/>
                  </a:moveTo>
                  <a:cubicBezTo>
                    <a:pt x="367" y="0"/>
                    <a:pt x="369" y="278"/>
                    <a:pt x="371" y="401"/>
                  </a:cubicBezTo>
                  <a:cubicBezTo>
                    <a:pt x="371" y="526"/>
                    <a:pt x="218" y="575"/>
                    <a:pt x="110" y="709"/>
                  </a:cubicBezTo>
                  <a:cubicBezTo>
                    <a:pt x="1" y="841"/>
                    <a:pt x="23" y="1040"/>
                    <a:pt x="23" y="1233"/>
                  </a:cubicBezTo>
                  <a:cubicBezTo>
                    <a:pt x="25" y="1424"/>
                    <a:pt x="32" y="2100"/>
                    <a:pt x="32" y="2100"/>
                  </a:cubicBezTo>
                  <a:cubicBezTo>
                    <a:pt x="84" y="2220"/>
                    <a:pt x="390" y="2234"/>
                    <a:pt x="496" y="2234"/>
                  </a:cubicBezTo>
                  <a:lnTo>
                    <a:pt x="531" y="2234"/>
                  </a:lnTo>
                  <a:cubicBezTo>
                    <a:pt x="637" y="2232"/>
                    <a:pt x="942" y="2213"/>
                    <a:pt x="993" y="2091"/>
                  </a:cubicBezTo>
                  <a:cubicBezTo>
                    <a:pt x="993" y="2091"/>
                    <a:pt x="987" y="1416"/>
                    <a:pt x="986" y="1225"/>
                  </a:cubicBezTo>
                  <a:cubicBezTo>
                    <a:pt x="984" y="1033"/>
                    <a:pt x="1003" y="834"/>
                    <a:pt x="890" y="703"/>
                  </a:cubicBezTo>
                  <a:cubicBezTo>
                    <a:pt x="779" y="573"/>
                    <a:pt x="626" y="526"/>
                    <a:pt x="626" y="401"/>
                  </a:cubicBezTo>
                  <a:cubicBezTo>
                    <a:pt x="624" y="278"/>
                    <a:pt x="623" y="0"/>
                    <a:pt x="623"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9"/>
            <p:cNvSpPr/>
            <p:nvPr/>
          </p:nvSpPr>
          <p:spPr>
            <a:xfrm>
              <a:off x="4491536" y="2007765"/>
              <a:ext cx="164983" cy="178435"/>
            </a:xfrm>
            <a:custGeom>
              <a:rect b="b" l="l" r="r" t="t"/>
              <a:pathLst>
                <a:path extrusionOk="0" h="703" w="650">
                  <a:moveTo>
                    <a:pt x="632" y="0"/>
                  </a:moveTo>
                  <a:cubicBezTo>
                    <a:pt x="563" y="30"/>
                    <a:pt x="493" y="59"/>
                    <a:pt x="424" y="87"/>
                  </a:cubicBezTo>
                  <a:cubicBezTo>
                    <a:pt x="344" y="117"/>
                    <a:pt x="271" y="148"/>
                    <a:pt x="195" y="179"/>
                  </a:cubicBezTo>
                  <a:cubicBezTo>
                    <a:pt x="160" y="193"/>
                    <a:pt x="125" y="200"/>
                    <a:pt x="90" y="216"/>
                  </a:cubicBezTo>
                  <a:cubicBezTo>
                    <a:pt x="59" y="230"/>
                    <a:pt x="30" y="247"/>
                    <a:pt x="0" y="263"/>
                  </a:cubicBezTo>
                  <a:cubicBezTo>
                    <a:pt x="2" y="407"/>
                    <a:pt x="7" y="551"/>
                    <a:pt x="19" y="693"/>
                  </a:cubicBezTo>
                  <a:lnTo>
                    <a:pt x="19" y="702"/>
                  </a:lnTo>
                  <a:cubicBezTo>
                    <a:pt x="207" y="603"/>
                    <a:pt x="407" y="549"/>
                    <a:pt x="598" y="447"/>
                  </a:cubicBezTo>
                  <a:cubicBezTo>
                    <a:pt x="615" y="438"/>
                    <a:pt x="632" y="428"/>
                    <a:pt x="650" y="419"/>
                  </a:cubicBezTo>
                  <a:lnTo>
                    <a:pt x="650" y="405"/>
                  </a:lnTo>
                  <a:cubicBezTo>
                    <a:pt x="650" y="278"/>
                    <a:pt x="646" y="151"/>
                    <a:pt x="634" y="25"/>
                  </a:cubicBezTo>
                  <a:cubicBezTo>
                    <a:pt x="634" y="16"/>
                    <a:pt x="632" y="7"/>
                    <a:pt x="632"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9"/>
            <p:cNvSpPr/>
            <p:nvPr/>
          </p:nvSpPr>
          <p:spPr>
            <a:xfrm>
              <a:off x="4503466" y="2144319"/>
              <a:ext cx="152292" cy="91375"/>
            </a:xfrm>
            <a:custGeom>
              <a:rect b="b" l="l" r="r" t="t"/>
              <a:pathLst>
                <a:path extrusionOk="0" h="360" w="600">
                  <a:moveTo>
                    <a:pt x="599" y="1"/>
                  </a:moveTo>
                  <a:cubicBezTo>
                    <a:pt x="516" y="46"/>
                    <a:pt x="434" y="91"/>
                    <a:pt x="347" y="128"/>
                  </a:cubicBezTo>
                  <a:cubicBezTo>
                    <a:pt x="236" y="181"/>
                    <a:pt x="120" y="216"/>
                    <a:pt x="9" y="282"/>
                  </a:cubicBezTo>
                  <a:cubicBezTo>
                    <a:pt x="5" y="282"/>
                    <a:pt x="4" y="284"/>
                    <a:pt x="0" y="284"/>
                  </a:cubicBezTo>
                  <a:cubicBezTo>
                    <a:pt x="9" y="301"/>
                    <a:pt x="21" y="317"/>
                    <a:pt x="37" y="329"/>
                  </a:cubicBezTo>
                  <a:cubicBezTo>
                    <a:pt x="38" y="331"/>
                    <a:pt x="40" y="331"/>
                    <a:pt x="42" y="331"/>
                  </a:cubicBezTo>
                  <a:cubicBezTo>
                    <a:pt x="56" y="341"/>
                    <a:pt x="70" y="348"/>
                    <a:pt x="85" y="352"/>
                  </a:cubicBezTo>
                  <a:cubicBezTo>
                    <a:pt x="113" y="357"/>
                    <a:pt x="142" y="360"/>
                    <a:pt x="170" y="360"/>
                  </a:cubicBezTo>
                  <a:cubicBezTo>
                    <a:pt x="187" y="360"/>
                    <a:pt x="204" y="359"/>
                    <a:pt x="221" y="357"/>
                  </a:cubicBezTo>
                  <a:lnTo>
                    <a:pt x="389" y="352"/>
                  </a:lnTo>
                  <a:lnTo>
                    <a:pt x="474" y="348"/>
                  </a:lnTo>
                  <a:cubicBezTo>
                    <a:pt x="477" y="348"/>
                    <a:pt x="480" y="349"/>
                    <a:pt x="483" y="349"/>
                  </a:cubicBezTo>
                  <a:cubicBezTo>
                    <a:pt x="505" y="349"/>
                    <a:pt x="526" y="343"/>
                    <a:pt x="544" y="334"/>
                  </a:cubicBezTo>
                  <a:cubicBezTo>
                    <a:pt x="577" y="312"/>
                    <a:pt x="589" y="268"/>
                    <a:pt x="594" y="228"/>
                  </a:cubicBezTo>
                  <a:cubicBezTo>
                    <a:pt x="599" y="171"/>
                    <a:pt x="598" y="114"/>
                    <a:pt x="599" y="56"/>
                  </a:cubicBezTo>
                  <a:lnTo>
                    <a:pt x="599" y="1"/>
                  </a:ln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9"/>
            <p:cNvSpPr/>
            <p:nvPr/>
          </p:nvSpPr>
          <p:spPr>
            <a:xfrm>
              <a:off x="4496359" y="2113861"/>
              <a:ext cx="160160" cy="102543"/>
            </a:xfrm>
            <a:custGeom>
              <a:rect b="b" l="l" r="r" t="t"/>
              <a:pathLst>
                <a:path extrusionOk="0" h="404" w="631">
                  <a:moveTo>
                    <a:pt x="631" y="1"/>
                  </a:moveTo>
                  <a:lnTo>
                    <a:pt x="631" y="1"/>
                  </a:lnTo>
                  <a:cubicBezTo>
                    <a:pt x="613" y="10"/>
                    <a:pt x="596" y="20"/>
                    <a:pt x="579" y="29"/>
                  </a:cubicBezTo>
                  <a:cubicBezTo>
                    <a:pt x="388" y="133"/>
                    <a:pt x="188" y="185"/>
                    <a:pt x="0" y="284"/>
                  </a:cubicBezTo>
                  <a:cubicBezTo>
                    <a:pt x="2" y="326"/>
                    <a:pt x="11" y="366"/>
                    <a:pt x="28" y="404"/>
                  </a:cubicBezTo>
                  <a:cubicBezTo>
                    <a:pt x="32" y="404"/>
                    <a:pt x="33" y="402"/>
                    <a:pt x="37" y="402"/>
                  </a:cubicBezTo>
                  <a:cubicBezTo>
                    <a:pt x="148" y="338"/>
                    <a:pt x="264" y="301"/>
                    <a:pt x="377" y="248"/>
                  </a:cubicBezTo>
                  <a:cubicBezTo>
                    <a:pt x="464" y="211"/>
                    <a:pt x="546" y="166"/>
                    <a:pt x="629" y="121"/>
                  </a:cubicBezTo>
                  <a:cubicBezTo>
                    <a:pt x="629" y="81"/>
                    <a:pt x="631" y="41"/>
                    <a:pt x="631"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9"/>
            <p:cNvSpPr/>
            <p:nvPr/>
          </p:nvSpPr>
          <p:spPr>
            <a:xfrm>
              <a:off x="4491536" y="1978068"/>
              <a:ext cx="160668" cy="96959"/>
            </a:xfrm>
            <a:custGeom>
              <a:rect b="b" l="l" r="r" t="t"/>
              <a:pathLst>
                <a:path extrusionOk="0" h="382" w="633">
                  <a:moveTo>
                    <a:pt x="615" y="1"/>
                  </a:moveTo>
                  <a:cubicBezTo>
                    <a:pt x="504" y="48"/>
                    <a:pt x="398" y="98"/>
                    <a:pt x="290" y="147"/>
                  </a:cubicBezTo>
                  <a:cubicBezTo>
                    <a:pt x="269" y="154"/>
                    <a:pt x="247" y="159"/>
                    <a:pt x="228" y="166"/>
                  </a:cubicBezTo>
                  <a:cubicBezTo>
                    <a:pt x="219" y="169"/>
                    <a:pt x="216" y="178"/>
                    <a:pt x="207" y="182"/>
                  </a:cubicBezTo>
                  <a:cubicBezTo>
                    <a:pt x="136" y="204"/>
                    <a:pt x="68" y="232"/>
                    <a:pt x="0" y="260"/>
                  </a:cubicBezTo>
                  <a:lnTo>
                    <a:pt x="0" y="329"/>
                  </a:lnTo>
                  <a:lnTo>
                    <a:pt x="0" y="381"/>
                  </a:lnTo>
                  <a:cubicBezTo>
                    <a:pt x="30" y="364"/>
                    <a:pt x="59" y="347"/>
                    <a:pt x="90" y="333"/>
                  </a:cubicBezTo>
                  <a:cubicBezTo>
                    <a:pt x="125" y="317"/>
                    <a:pt x="160" y="310"/>
                    <a:pt x="193" y="298"/>
                  </a:cubicBezTo>
                  <a:cubicBezTo>
                    <a:pt x="269" y="265"/>
                    <a:pt x="344" y="234"/>
                    <a:pt x="422" y="204"/>
                  </a:cubicBezTo>
                  <a:cubicBezTo>
                    <a:pt x="493" y="175"/>
                    <a:pt x="563" y="147"/>
                    <a:pt x="632" y="117"/>
                  </a:cubicBezTo>
                  <a:cubicBezTo>
                    <a:pt x="629" y="93"/>
                    <a:pt x="627" y="70"/>
                    <a:pt x="624" y="46"/>
                  </a:cubicBezTo>
                  <a:cubicBezTo>
                    <a:pt x="622" y="31"/>
                    <a:pt x="619" y="17"/>
                    <a:pt x="615"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9"/>
            <p:cNvSpPr/>
            <p:nvPr/>
          </p:nvSpPr>
          <p:spPr>
            <a:xfrm>
              <a:off x="4490014" y="1953194"/>
              <a:ext cx="157876" cy="90868"/>
            </a:xfrm>
            <a:custGeom>
              <a:rect b="b" l="l" r="r" t="t"/>
              <a:pathLst>
                <a:path extrusionOk="0" h="358" w="622">
                  <a:moveTo>
                    <a:pt x="225" y="1"/>
                  </a:moveTo>
                  <a:cubicBezTo>
                    <a:pt x="202" y="1"/>
                    <a:pt x="180" y="1"/>
                    <a:pt x="157" y="2"/>
                  </a:cubicBezTo>
                  <a:cubicBezTo>
                    <a:pt x="153" y="2"/>
                    <a:pt x="149" y="1"/>
                    <a:pt x="145" y="1"/>
                  </a:cubicBezTo>
                  <a:cubicBezTo>
                    <a:pt x="116" y="1"/>
                    <a:pt x="89" y="7"/>
                    <a:pt x="62" y="16"/>
                  </a:cubicBezTo>
                  <a:cubicBezTo>
                    <a:pt x="60" y="16"/>
                    <a:pt x="57" y="16"/>
                    <a:pt x="55" y="17"/>
                  </a:cubicBezTo>
                  <a:cubicBezTo>
                    <a:pt x="27" y="36"/>
                    <a:pt x="17" y="71"/>
                    <a:pt x="13" y="108"/>
                  </a:cubicBezTo>
                  <a:lnTo>
                    <a:pt x="10" y="123"/>
                  </a:lnTo>
                  <a:cubicBezTo>
                    <a:pt x="4" y="155"/>
                    <a:pt x="1" y="186"/>
                    <a:pt x="1" y="215"/>
                  </a:cubicBezTo>
                  <a:cubicBezTo>
                    <a:pt x="1" y="245"/>
                    <a:pt x="1" y="274"/>
                    <a:pt x="4" y="306"/>
                  </a:cubicBezTo>
                  <a:cubicBezTo>
                    <a:pt x="4" y="307"/>
                    <a:pt x="4" y="309"/>
                    <a:pt x="6" y="311"/>
                  </a:cubicBezTo>
                  <a:lnTo>
                    <a:pt x="6" y="358"/>
                  </a:lnTo>
                  <a:cubicBezTo>
                    <a:pt x="76" y="330"/>
                    <a:pt x="142" y="302"/>
                    <a:pt x="215" y="280"/>
                  </a:cubicBezTo>
                  <a:cubicBezTo>
                    <a:pt x="222" y="276"/>
                    <a:pt x="227" y="267"/>
                    <a:pt x="234" y="264"/>
                  </a:cubicBezTo>
                  <a:cubicBezTo>
                    <a:pt x="253" y="257"/>
                    <a:pt x="275" y="252"/>
                    <a:pt x="296" y="243"/>
                  </a:cubicBezTo>
                  <a:cubicBezTo>
                    <a:pt x="404" y="196"/>
                    <a:pt x="512" y="144"/>
                    <a:pt x="621" y="99"/>
                  </a:cubicBezTo>
                  <a:cubicBezTo>
                    <a:pt x="619" y="90"/>
                    <a:pt x="616" y="83"/>
                    <a:pt x="612" y="76"/>
                  </a:cubicBezTo>
                  <a:cubicBezTo>
                    <a:pt x="590" y="26"/>
                    <a:pt x="539" y="23"/>
                    <a:pt x="494" y="17"/>
                  </a:cubicBezTo>
                  <a:cubicBezTo>
                    <a:pt x="405" y="6"/>
                    <a:pt x="315" y="1"/>
                    <a:pt x="225"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9"/>
            <p:cNvSpPr/>
            <p:nvPr/>
          </p:nvSpPr>
          <p:spPr>
            <a:xfrm>
              <a:off x="4468185" y="1735926"/>
              <a:ext cx="219300" cy="554597"/>
            </a:xfrm>
            <a:custGeom>
              <a:rect b="b" l="l" r="r" t="t"/>
              <a:pathLst>
                <a:path extrusionOk="0" h="2185" w="864">
                  <a:moveTo>
                    <a:pt x="405" y="581"/>
                  </a:moveTo>
                  <a:cubicBezTo>
                    <a:pt x="482" y="581"/>
                    <a:pt x="559" y="626"/>
                    <a:pt x="615" y="675"/>
                  </a:cubicBezTo>
                  <a:cubicBezTo>
                    <a:pt x="655" y="712"/>
                    <a:pt x="693" y="752"/>
                    <a:pt x="728" y="793"/>
                  </a:cubicBezTo>
                  <a:cubicBezTo>
                    <a:pt x="744" y="816"/>
                    <a:pt x="756" y="840"/>
                    <a:pt x="764" y="866"/>
                  </a:cubicBezTo>
                  <a:cubicBezTo>
                    <a:pt x="771" y="894"/>
                    <a:pt x="777" y="924"/>
                    <a:pt x="777" y="953"/>
                  </a:cubicBezTo>
                  <a:cubicBezTo>
                    <a:pt x="790" y="1205"/>
                    <a:pt x="801" y="1459"/>
                    <a:pt x="813" y="1711"/>
                  </a:cubicBezTo>
                  <a:lnTo>
                    <a:pt x="827" y="2034"/>
                  </a:lnTo>
                  <a:cubicBezTo>
                    <a:pt x="721" y="2058"/>
                    <a:pt x="613" y="2070"/>
                    <a:pt x="505" y="2070"/>
                  </a:cubicBezTo>
                  <a:cubicBezTo>
                    <a:pt x="348" y="2070"/>
                    <a:pt x="190" y="2044"/>
                    <a:pt x="40" y="1994"/>
                  </a:cubicBezTo>
                  <a:lnTo>
                    <a:pt x="37" y="1994"/>
                  </a:lnTo>
                  <a:cubicBezTo>
                    <a:pt x="33" y="1933"/>
                    <a:pt x="31" y="1870"/>
                    <a:pt x="30" y="1810"/>
                  </a:cubicBezTo>
                  <a:cubicBezTo>
                    <a:pt x="28" y="1693"/>
                    <a:pt x="28" y="1575"/>
                    <a:pt x="28" y="1459"/>
                  </a:cubicBezTo>
                  <a:lnTo>
                    <a:pt x="30" y="1459"/>
                  </a:lnTo>
                  <a:lnTo>
                    <a:pt x="30" y="1108"/>
                  </a:lnTo>
                  <a:cubicBezTo>
                    <a:pt x="26" y="1052"/>
                    <a:pt x="28" y="995"/>
                    <a:pt x="33" y="938"/>
                  </a:cubicBezTo>
                  <a:cubicBezTo>
                    <a:pt x="38" y="891"/>
                    <a:pt x="54" y="844"/>
                    <a:pt x="78" y="804"/>
                  </a:cubicBezTo>
                  <a:cubicBezTo>
                    <a:pt x="127" y="722"/>
                    <a:pt x="203" y="663"/>
                    <a:pt x="280" y="608"/>
                  </a:cubicBezTo>
                  <a:cubicBezTo>
                    <a:pt x="281" y="608"/>
                    <a:pt x="282" y="608"/>
                    <a:pt x="283" y="608"/>
                  </a:cubicBezTo>
                  <a:cubicBezTo>
                    <a:pt x="285" y="608"/>
                    <a:pt x="287" y="607"/>
                    <a:pt x="288" y="606"/>
                  </a:cubicBezTo>
                  <a:lnTo>
                    <a:pt x="304" y="595"/>
                  </a:lnTo>
                  <a:cubicBezTo>
                    <a:pt x="307" y="599"/>
                    <a:pt x="311" y="602"/>
                    <a:pt x="316" y="602"/>
                  </a:cubicBezTo>
                  <a:cubicBezTo>
                    <a:pt x="318" y="602"/>
                    <a:pt x="319" y="602"/>
                    <a:pt x="321" y="601"/>
                  </a:cubicBezTo>
                  <a:cubicBezTo>
                    <a:pt x="349" y="587"/>
                    <a:pt x="377" y="581"/>
                    <a:pt x="405" y="581"/>
                  </a:cubicBezTo>
                  <a:close/>
                  <a:moveTo>
                    <a:pt x="38" y="2020"/>
                  </a:moveTo>
                  <a:lnTo>
                    <a:pt x="38" y="2020"/>
                  </a:lnTo>
                  <a:cubicBezTo>
                    <a:pt x="187" y="2070"/>
                    <a:pt x="344" y="2095"/>
                    <a:pt x="501" y="2095"/>
                  </a:cubicBezTo>
                  <a:cubicBezTo>
                    <a:pt x="556" y="2095"/>
                    <a:pt x="612" y="2092"/>
                    <a:pt x="667" y="2086"/>
                  </a:cubicBezTo>
                  <a:cubicBezTo>
                    <a:pt x="721" y="2081"/>
                    <a:pt x="775" y="2072"/>
                    <a:pt x="829" y="2060"/>
                  </a:cubicBezTo>
                  <a:lnTo>
                    <a:pt x="830" y="2107"/>
                  </a:lnTo>
                  <a:cubicBezTo>
                    <a:pt x="695" y="2135"/>
                    <a:pt x="556" y="2161"/>
                    <a:pt x="418" y="2161"/>
                  </a:cubicBezTo>
                  <a:cubicBezTo>
                    <a:pt x="346" y="2161"/>
                    <a:pt x="273" y="2153"/>
                    <a:pt x="202" y="2136"/>
                  </a:cubicBezTo>
                  <a:lnTo>
                    <a:pt x="203" y="2136"/>
                  </a:lnTo>
                  <a:cubicBezTo>
                    <a:pt x="146" y="2122"/>
                    <a:pt x="92" y="2101"/>
                    <a:pt x="42" y="2075"/>
                  </a:cubicBezTo>
                  <a:cubicBezTo>
                    <a:pt x="40" y="2058"/>
                    <a:pt x="38" y="2039"/>
                    <a:pt x="38" y="2020"/>
                  </a:cubicBezTo>
                  <a:close/>
                  <a:moveTo>
                    <a:pt x="447" y="0"/>
                  </a:moveTo>
                  <a:cubicBezTo>
                    <a:pt x="440" y="0"/>
                    <a:pt x="434" y="4"/>
                    <a:pt x="434" y="12"/>
                  </a:cubicBezTo>
                  <a:cubicBezTo>
                    <a:pt x="438" y="114"/>
                    <a:pt x="440" y="217"/>
                    <a:pt x="443" y="319"/>
                  </a:cubicBezTo>
                  <a:cubicBezTo>
                    <a:pt x="445" y="404"/>
                    <a:pt x="460" y="490"/>
                    <a:pt x="492" y="569"/>
                  </a:cubicBezTo>
                  <a:lnTo>
                    <a:pt x="483" y="568"/>
                  </a:lnTo>
                  <a:cubicBezTo>
                    <a:pt x="459" y="559"/>
                    <a:pt x="433" y="555"/>
                    <a:pt x="408" y="555"/>
                  </a:cubicBezTo>
                  <a:cubicBezTo>
                    <a:pt x="375" y="555"/>
                    <a:pt x="343" y="562"/>
                    <a:pt x="313" y="575"/>
                  </a:cubicBezTo>
                  <a:cubicBezTo>
                    <a:pt x="327" y="547"/>
                    <a:pt x="334" y="516"/>
                    <a:pt x="332" y="484"/>
                  </a:cubicBezTo>
                  <a:cubicBezTo>
                    <a:pt x="335" y="434"/>
                    <a:pt x="337" y="382"/>
                    <a:pt x="337" y="331"/>
                  </a:cubicBezTo>
                  <a:cubicBezTo>
                    <a:pt x="339" y="227"/>
                    <a:pt x="337" y="125"/>
                    <a:pt x="332" y="21"/>
                  </a:cubicBezTo>
                  <a:cubicBezTo>
                    <a:pt x="332" y="13"/>
                    <a:pt x="325" y="9"/>
                    <a:pt x="319" y="9"/>
                  </a:cubicBezTo>
                  <a:cubicBezTo>
                    <a:pt x="312" y="9"/>
                    <a:pt x="306" y="13"/>
                    <a:pt x="306" y="21"/>
                  </a:cubicBezTo>
                  <a:cubicBezTo>
                    <a:pt x="313" y="120"/>
                    <a:pt x="314" y="219"/>
                    <a:pt x="313" y="316"/>
                  </a:cubicBezTo>
                  <a:cubicBezTo>
                    <a:pt x="313" y="366"/>
                    <a:pt x="311" y="415"/>
                    <a:pt x="309" y="463"/>
                  </a:cubicBezTo>
                  <a:cubicBezTo>
                    <a:pt x="308" y="498"/>
                    <a:pt x="311" y="550"/>
                    <a:pt x="280" y="575"/>
                  </a:cubicBezTo>
                  <a:cubicBezTo>
                    <a:pt x="278" y="575"/>
                    <a:pt x="278" y="576"/>
                    <a:pt x="276" y="578"/>
                  </a:cubicBezTo>
                  <a:cubicBezTo>
                    <a:pt x="205" y="630"/>
                    <a:pt x="134" y="684"/>
                    <a:pt x="80" y="755"/>
                  </a:cubicBezTo>
                  <a:cubicBezTo>
                    <a:pt x="52" y="792"/>
                    <a:pt x="31" y="832"/>
                    <a:pt x="17" y="875"/>
                  </a:cubicBezTo>
                  <a:cubicBezTo>
                    <a:pt x="5" y="929"/>
                    <a:pt x="0" y="985"/>
                    <a:pt x="4" y="1040"/>
                  </a:cubicBezTo>
                  <a:lnTo>
                    <a:pt x="4" y="1759"/>
                  </a:lnTo>
                  <a:cubicBezTo>
                    <a:pt x="2" y="1891"/>
                    <a:pt x="9" y="2023"/>
                    <a:pt x="24" y="2155"/>
                  </a:cubicBezTo>
                  <a:cubicBezTo>
                    <a:pt x="25" y="2163"/>
                    <a:pt x="32" y="2167"/>
                    <a:pt x="39" y="2167"/>
                  </a:cubicBezTo>
                  <a:cubicBezTo>
                    <a:pt x="45" y="2167"/>
                    <a:pt x="50" y="2163"/>
                    <a:pt x="49" y="2155"/>
                  </a:cubicBezTo>
                  <a:cubicBezTo>
                    <a:pt x="47" y="2140"/>
                    <a:pt x="45" y="2122"/>
                    <a:pt x="43" y="2105"/>
                  </a:cubicBezTo>
                  <a:lnTo>
                    <a:pt x="43" y="2105"/>
                  </a:lnTo>
                  <a:cubicBezTo>
                    <a:pt x="161" y="2163"/>
                    <a:pt x="290" y="2184"/>
                    <a:pt x="420" y="2184"/>
                  </a:cubicBezTo>
                  <a:cubicBezTo>
                    <a:pt x="500" y="2184"/>
                    <a:pt x="580" y="2176"/>
                    <a:pt x="658" y="2164"/>
                  </a:cubicBezTo>
                  <a:cubicBezTo>
                    <a:pt x="716" y="2155"/>
                    <a:pt x="771" y="2143"/>
                    <a:pt x="829" y="2131"/>
                  </a:cubicBezTo>
                  <a:lnTo>
                    <a:pt x="829" y="2140"/>
                  </a:lnTo>
                  <a:cubicBezTo>
                    <a:pt x="829" y="2148"/>
                    <a:pt x="835" y="2153"/>
                    <a:pt x="841" y="2153"/>
                  </a:cubicBezTo>
                  <a:cubicBezTo>
                    <a:pt x="848" y="2153"/>
                    <a:pt x="854" y="2148"/>
                    <a:pt x="853" y="2140"/>
                  </a:cubicBezTo>
                  <a:lnTo>
                    <a:pt x="853" y="2126"/>
                  </a:lnTo>
                  <a:cubicBezTo>
                    <a:pt x="862" y="2122"/>
                    <a:pt x="863" y="2108"/>
                    <a:pt x="855" y="2105"/>
                  </a:cubicBezTo>
                  <a:lnTo>
                    <a:pt x="851" y="2048"/>
                  </a:lnTo>
                  <a:cubicBezTo>
                    <a:pt x="851" y="2046"/>
                    <a:pt x="851" y="2042"/>
                    <a:pt x="851" y="2041"/>
                  </a:cubicBezTo>
                  <a:lnTo>
                    <a:pt x="818" y="1346"/>
                  </a:lnTo>
                  <a:cubicBezTo>
                    <a:pt x="813" y="1216"/>
                    <a:pt x="808" y="1084"/>
                    <a:pt x="801" y="953"/>
                  </a:cubicBezTo>
                  <a:cubicBezTo>
                    <a:pt x="801" y="896"/>
                    <a:pt x="785" y="839"/>
                    <a:pt x="754" y="790"/>
                  </a:cubicBezTo>
                  <a:cubicBezTo>
                    <a:pt x="721" y="745"/>
                    <a:pt x="683" y="703"/>
                    <a:pt x="639" y="667"/>
                  </a:cubicBezTo>
                  <a:cubicBezTo>
                    <a:pt x="605" y="632"/>
                    <a:pt x="566" y="604"/>
                    <a:pt x="523" y="583"/>
                  </a:cubicBezTo>
                  <a:cubicBezTo>
                    <a:pt x="504" y="540"/>
                    <a:pt x="490" y="496"/>
                    <a:pt x="481" y="451"/>
                  </a:cubicBezTo>
                  <a:cubicBezTo>
                    <a:pt x="473" y="404"/>
                    <a:pt x="467" y="356"/>
                    <a:pt x="467" y="309"/>
                  </a:cubicBezTo>
                  <a:lnTo>
                    <a:pt x="460" y="12"/>
                  </a:lnTo>
                  <a:cubicBezTo>
                    <a:pt x="460" y="4"/>
                    <a:pt x="453" y="0"/>
                    <a:pt x="447"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9"/>
            <p:cNvSpPr/>
            <p:nvPr/>
          </p:nvSpPr>
          <p:spPr>
            <a:xfrm>
              <a:off x="4522248" y="1707245"/>
              <a:ext cx="86299" cy="87314"/>
            </a:xfrm>
            <a:custGeom>
              <a:rect b="b" l="l" r="r" t="t"/>
              <a:pathLst>
                <a:path extrusionOk="0" h="344" w="340">
                  <a:moveTo>
                    <a:pt x="217" y="0"/>
                  </a:moveTo>
                  <a:cubicBezTo>
                    <a:pt x="209" y="0"/>
                    <a:pt x="201" y="1"/>
                    <a:pt x="192" y="2"/>
                  </a:cubicBezTo>
                  <a:cubicBezTo>
                    <a:pt x="110" y="10"/>
                    <a:pt x="23" y="5"/>
                    <a:pt x="11" y="85"/>
                  </a:cubicBezTo>
                  <a:cubicBezTo>
                    <a:pt x="1" y="163"/>
                    <a:pt x="13" y="318"/>
                    <a:pt x="13" y="318"/>
                  </a:cubicBezTo>
                  <a:cubicBezTo>
                    <a:pt x="13" y="318"/>
                    <a:pt x="101" y="344"/>
                    <a:pt x="195" y="344"/>
                  </a:cubicBezTo>
                  <a:cubicBezTo>
                    <a:pt x="244" y="344"/>
                    <a:pt x="295" y="336"/>
                    <a:pt x="334" y="314"/>
                  </a:cubicBezTo>
                  <a:cubicBezTo>
                    <a:pt x="334" y="314"/>
                    <a:pt x="339" y="97"/>
                    <a:pt x="332" y="62"/>
                  </a:cubicBezTo>
                  <a:cubicBezTo>
                    <a:pt x="325" y="30"/>
                    <a:pt x="283" y="0"/>
                    <a:pt x="217"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9"/>
            <p:cNvSpPr/>
            <p:nvPr/>
          </p:nvSpPr>
          <p:spPr>
            <a:xfrm>
              <a:off x="4524025" y="1714605"/>
              <a:ext cx="83761" cy="16244"/>
            </a:xfrm>
            <a:custGeom>
              <a:rect b="b" l="l" r="r" t="t"/>
              <a:pathLst>
                <a:path extrusionOk="0" h="64" w="330">
                  <a:moveTo>
                    <a:pt x="16" y="0"/>
                  </a:moveTo>
                  <a:cubicBezTo>
                    <a:pt x="9" y="0"/>
                    <a:pt x="1" y="6"/>
                    <a:pt x="4" y="16"/>
                  </a:cubicBezTo>
                  <a:cubicBezTo>
                    <a:pt x="22" y="61"/>
                    <a:pt x="82" y="63"/>
                    <a:pt x="125" y="63"/>
                  </a:cubicBezTo>
                  <a:cubicBezTo>
                    <a:pt x="129" y="63"/>
                    <a:pt x="132" y="63"/>
                    <a:pt x="134" y="63"/>
                  </a:cubicBezTo>
                  <a:cubicBezTo>
                    <a:pt x="139" y="63"/>
                    <a:pt x="143" y="63"/>
                    <a:pt x="148" y="63"/>
                  </a:cubicBezTo>
                  <a:cubicBezTo>
                    <a:pt x="206" y="63"/>
                    <a:pt x="262" y="53"/>
                    <a:pt x="317" y="35"/>
                  </a:cubicBezTo>
                  <a:cubicBezTo>
                    <a:pt x="329" y="30"/>
                    <a:pt x="326" y="10"/>
                    <a:pt x="314" y="10"/>
                  </a:cubicBezTo>
                  <a:cubicBezTo>
                    <a:pt x="313" y="10"/>
                    <a:pt x="311" y="10"/>
                    <a:pt x="310" y="11"/>
                  </a:cubicBezTo>
                  <a:cubicBezTo>
                    <a:pt x="259" y="28"/>
                    <a:pt x="206" y="37"/>
                    <a:pt x="154" y="39"/>
                  </a:cubicBezTo>
                  <a:cubicBezTo>
                    <a:pt x="147" y="39"/>
                    <a:pt x="140" y="39"/>
                    <a:pt x="133" y="39"/>
                  </a:cubicBezTo>
                  <a:cubicBezTo>
                    <a:pt x="114" y="39"/>
                    <a:pt x="95" y="38"/>
                    <a:pt x="77" y="35"/>
                  </a:cubicBezTo>
                  <a:cubicBezTo>
                    <a:pt x="60" y="33"/>
                    <a:pt x="35" y="28"/>
                    <a:pt x="28" y="9"/>
                  </a:cubicBezTo>
                  <a:cubicBezTo>
                    <a:pt x="26" y="3"/>
                    <a:pt x="21" y="0"/>
                    <a:pt x="16"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9"/>
            <p:cNvSpPr/>
            <p:nvPr/>
          </p:nvSpPr>
          <p:spPr>
            <a:xfrm>
              <a:off x="4520472" y="1762831"/>
              <a:ext cx="92390" cy="14722"/>
            </a:xfrm>
            <a:custGeom>
              <a:rect b="b" l="l" r="r" t="t"/>
              <a:pathLst>
                <a:path extrusionOk="0" h="58" w="364">
                  <a:moveTo>
                    <a:pt x="17" y="1"/>
                  </a:moveTo>
                  <a:cubicBezTo>
                    <a:pt x="5" y="1"/>
                    <a:pt x="1" y="19"/>
                    <a:pt x="15" y="26"/>
                  </a:cubicBezTo>
                  <a:cubicBezTo>
                    <a:pt x="70" y="47"/>
                    <a:pt x="128" y="58"/>
                    <a:pt x="186" y="58"/>
                  </a:cubicBezTo>
                  <a:cubicBezTo>
                    <a:pt x="242" y="58"/>
                    <a:pt x="298" y="48"/>
                    <a:pt x="352" y="27"/>
                  </a:cubicBezTo>
                  <a:cubicBezTo>
                    <a:pt x="364" y="23"/>
                    <a:pt x="361" y="4"/>
                    <a:pt x="350" y="4"/>
                  </a:cubicBezTo>
                  <a:cubicBezTo>
                    <a:pt x="348" y="4"/>
                    <a:pt x="347" y="4"/>
                    <a:pt x="345" y="5"/>
                  </a:cubicBezTo>
                  <a:cubicBezTo>
                    <a:pt x="294" y="24"/>
                    <a:pt x="240" y="33"/>
                    <a:pt x="187" y="33"/>
                  </a:cubicBezTo>
                  <a:cubicBezTo>
                    <a:pt x="131" y="33"/>
                    <a:pt x="75" y="23"/>
                    <a:pt x="22" y="1"/>
                  </a:cubicBezTo>
                  <a:cubicBezTo>
                    <a:pt x="20" y="1"/>
                    <a:pt x="19" y="1"/>
                    <a:pt x="17"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 name="Google Shape;2092;p29"/>
          <p:cNvGrpSpPr/>
          <p:nvPr/>
        </p:nvGrpSpPr>
        <p:grpSpPr>
          <a:xfrm>
            <a:off x="4227553" y="3672556"/>
            <a:ext cx="744200" cy="174120"/>
            <a:chOff x="4196853" y="3672556"/>
            <a:chExt cx="744200" cy="174120"/>
          </a:xfrm>
        </p:grpSpPr>
        <p:sp>
          <p:nvSpPr>
            <p:cNvPr id="2093" name="Google Shape;2093;p29"/>
            <p:cNvSpPr/>
            <p:nvPr/>
          </p:nvSpPr>
          <p:spPr>
            <a:xfrm>
              <a:off x="4196853" y="3672556"/>
              <a:ext cx="744200" cy="172598"/>
            </a:xfrm>
            <a:custGeom>
              <a:rect b="b" l="l" r="r" t="t"/>
              <a:pathLst>
                <a:path extrusionOk="0" h="680" w="2932">
                  <a:moveTo>
                    <a:pt x="187" y="1"/>
                  </a:moveTo>
                  <a:cubicBezTo>
                    <a:pt x="151" y="1"/>
                    <a:pt x="126" y="4"/>
                    <a:pt x="115" y="10"/>
                  </a:cubicBezTo>
                  <a:cubicBezTo>
                    <a:pt x="1" y="82"/>
                    <a:pt x="96" y="191"/>
                    <a:pt x="261" y="217"/>
                  </a:cubicBezTo>
                  <a:cubicBezTo>
                    <a:pt x="425" y="243"/>
                    <a:pt x="1927" y="417"/>
                    <a:pt x="1927" y="417"/>
                  </a:cubicBezTo>
                  <a:cubicBezTo>
                    <a:pt x="1988" y="502"/>
                    <a:pt x="2144" y="679"/>
                    <a:pt x="2416" y="679"/>
                  </a:cubicBezTo>
                  <a:cubicBezTo>
                    <a:pt x="2438" y="679"/>
                    <a:pt x="2461" y="678"/>
                    <a:pt x="2485" y="676"/>
                  </a:cubicBezTo>
                  <a:cubicBezTo>
                    <a:pt x="2667" y="657"/>
                    <a:pt x="2825" y="542"/>
                    <a:pt x="2900" y="373"/>
                  </a:cubicBezTo>
                  <a:cubicBezTo>
                    <a:pt x="2932" y="254"/>
                    <a:pt x="2754" y="221"/>
                    <a:pt x="2543" y="221"/>
                  </a:cubicBezTo>
                  <a:cubicBezTo>
                    <a:pt x="2268" y="221"/>
                    <a:pt x="1936" y="278"/>
                    <a:pt x="1936" y="278"/>
                  </a:cubicBezTo>
                  <a:cubicBezTo>
                    <a:pt x="1936" y="278"/>
                    <a:pt x="535" y="1"/>
                    <a:pt x="187" y="1"/>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9"/>
            <p:cNvSpPr/>
            <p:nvPr/>
          </p:nvSpPr>
          <p:spPr>
            <a:xfrm>
              <a:off x="4696875" y="3685754"/>
              <a:ext cx="234022" cy="160922"/>
            </a:xfrm>
            <a:custGeom>
              <a:rect b="b" l="l" r="r" t="t"/>
              <a:pathLst>
                <a:path extrusionOk="0" h="634" w="922">
                  <a:moveTo>
                    <a:pt x="345" y="0"/>
                  </a:moveTo>
                  <a:cubicBezTo>
                    <a:pt x="313" y="0"/>
                    <a:pt x="281" y="6"/>
                    <a:pt x="251" y="21"/>
                  </a:cubicBezTo>
                  <a:cubicBezTo>
                    <a:pt x="230" y="31"/>
                    <a:pt x="209" y="47"/>
                    <a:pt x="190" y="59"/>
                  </a:cubicBezTo>
                  <a:cubicBezTo>
                    <a:pt x="171" y="71"/>
                    <a:pt x="148" y="80"/>
                    <a:pt x="127" y="90"/>
                  </a:cubicBezTo>
                  <a:cubicBezTo>
                    <a:pt x="94" y="110"/>
                    <a:pt x="65" y="137"/>
                    <a:pt x="44" y="170"/>
                  </a:cubicBezTo>
                  <a:cubicBezTo>
                    <a:pt x="1" y="236"/>
                    <a:pt x="6" y="328"/>
                    <a:pt x="67" y="379"/>
                  </a:cubicBezTo>
                  <a:cubicBezTo>
                    <a:pt x="69" y="381"/>
                    <a:pt x="73" y="383"/>
                    <a:pt x="76" y="383"/>
                  </a:cubicBezTo>
                  <a:cubicBezTo>
                    <a:pt x="78" y="383"/>
                    <a:pt x="79" y="383"/>
                    <a:pt x="80" y="382"/>
                  </a:cubicBezTo>
                  <a:cubicBezTo>
                    <a:pt x="145" y="433"/>
                    <a:pt x="227" y="448"/>
                    <a:pt x="310" y="448"/>
                  </a:cubicBezTo>
                  <a:cubicBezTo>
                    <a:pt x="314" y="448"/>
                    <a:pt x="319" y="448"/>
                    <a:pt x="324" y="448"/>
                  </a:cubicBezTo>
                  <a:cubicBezTo>
                    <a:pt x="352" y="450"/>
                    <a:pt x="382" y="452"/>
                    <a:pt x="411" y="452"/>
                  </a:cubicBezTo>
                  <a:cubicBezTo>
                    <a:pt x="449" y="452"/>
                    <a:pt x="487" y="450"/>
                    <a:pt x="525" y="445"/>
                  </a:cubicBezTo>
                  <a:cubicBezTo>
                    <a:pt x="544" y="473"/>
                    <a:pt x="570" y="495"/>
                    <a:pt x="603" y="509"/>
                  </a:cubicBezTo>
                  <a:cubicBezTo>
                    <a:pt x="610" y="511"/>
                    <a:pt x="617" y="512"/>
                    <a:pt x="624" y="512"/>
                  </a:cubicBezTo>
                  <a:cubicBezTo>
                    <a:pt x="641" y="512"/>
                    <a:pt x="659" y="507"/>
                    <a:pt x="678" y="506"/>
                  </a:cubicBezTo>
                  <a:cubicBezTo>
                    <a:pt x="681" y="505"/>
                    <a:pt x="683" y="504"/>
                    <a:pt x="686" y="504"/>
                  </a:cubicBezTo>
                  <a:cubicBezTo>
                    <a:pt x="695" y="504"/>
                    <a:pt x="704" y="509"/>
                    <a:pt x="711" y="518"/>
                  </a:cubicBezTo>
                  <a:cubicBezTo>
                    <a:pt x="716" y="530"/>
                    <a:pt x="721" y="542"/>
                    <a:pt x="723" y="556"/>
                  </a:cubicBezTo>
                  <a:cubicBezTo>
                    <a:pt x="728" y="580"/>
                    <a:pt x="744" y="605"/>
                    <a:pt x="765" y="620"/>
                  </a:cubicBezTo>
                  <a:cubicBezTo>
                    <a:pt x="776" y="629"/>
                    <a:pt x="790" y="634"/>
                    <a:pt x="804" y="634"/>
                  </a:cubicBezTo>
                  <a:cubicBezTo>
                    <a:pt x="812" y="634"/>
                    <a:pt x="820" y="632"/>
                    <a:pt x="827" y="629"/>
                  </a:cubicBezTo>
                  <a:cubicBezTo>
                    <a:pt x="876" y="605"/>
                    <a:pt x="855" y="542"/>
                    <a:pt x="848" y="502"/>
                  </a:cubicBezTo>
                  <a:cubicBezTo>
                    <a:pt x="841" y="473"/>
                    <a:pt x="834" y="441"/>
                    <a:pt x="829" y="412"/>
                  </a:cubicBezTo>
                  <a:cubicBezTo>
                    <a:pt x="824" y="394"/>
                    <a:pt x="826" y="375"/>
                    <a:pt x="831" y="358"/>
                  </a:cubicBezTo>
                  <a:cubicBezTo>
                    <a:pt x="866" y="337"/>
                    <a:pt x="895" y="308"/>
                    <a:pt x="914" y="271"/>
                  </a:cubicBezTo>
                  <a:cubicBezTo>
                    <a:pt x="916" y="269"/>
                    <a:pt x="916" y="268"/>
                    <a:pt x="916" y="268"/>
                  </a:cubicBezTo>
                  <a:cubicBezTo>
                    <a:pt x="919" y="262"/>
                    <a:pt x="921" y="257"/>
                    <a:pt x="919" y="252"/>
                  </a:cubicBezTo>
                  <a:cubicBezTo>
                    <a:pt x="888" y="175"/>
                    <a:pt x="836" y="76"/>
                    <a:pt x="740" y="76"/>
                  </a:cubicBezTo>
                  <a:cubicBezTo>
                    <a:pt x="737" y="76"/>
                    <a:pt x="733" y="76"/>
                    <a:pt x="730" y="77"/>
                  </a:cubicBezTo>
                  <a:cubicBezTo>
                    <a:pt x="693" y="80"/>
                    <a:pt x="657" y="105"/>
                    <a:pt x="620" y="105"/>
                  </a:cubicBezTo>
                  <a:cubicBezTo>
                    <a:pt x="617" y="105"/>
                    <a:pt x="613" y="105"/>
                    <a:pt x="610" y="104"/>
                  </a:cubicBezTo>
                  <a:cubicBezTo>
                    <a:pt x="588" y="99"/>
                    <a:pt x="567" y="89"/>
                    <a:pt x="549" y="73"/>
                  </a:cubicBezTo>
                  <a:cubicBezTo>
                    <a:pt x="534" y="61"/>
                    <a:pt x="516" y="50"/>
                    <a:pt x="497" y="42"/>
                  </a:cubicBezTo>
                  <a:cubicBezTo>
                    <a:pt x="451" y="17"/>
                    <a:pt x="398" y="0"/>
                    <a:pt x="345"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9"/>
            <p:cNvSpPr/>
            <p:nvPr/>
          </p:nvSpPr>
          <p:spPr>
            <a:xfrm>
              <a:off x="4694337" y="3751493"/>
              <a:ext cx="238337" cy="56602"/>
            </a:xfrm>
            <a:custGeom>
              <a:rect b="b" l="l" r="r" t="t"/>
              <a:pathLst>
                <a:path extrusionOk="0" h="223" w="939">
                  <a:moveTo>
                    <a:pt x="920" y="1"/>
                  </a:moveTo>
                  <a:cubicBezTo>
                    <a:pt x="913" y="1"/>
                    <a:pt x="908" y="4"/>
                    <a:pt x="907" y="12"/>
                  </a:cubicBezTo>
                  <a:cubicBezTo>
                    <a:pt x="896" y="82"/>
                    <a:pt x="806" y="109"/>
                    <a:pt x="751" y="130"/>
                  </a:cubicBezTo>
                  <a:cubicBezTo>
                    <a:pt x="641" y="170"/>
                    <a:pt x="525" y="192"/>
                    <a:pt x="409" y="192"/>
                  </a:cubicBezTo>
                  <a:cubicBezTo>
                    <a:pt x="379" y="192"/>
                    <a:pt x="349" y="190"/>
                    <a:pt x="320" y="187"/>
                  </a:cubicBezTo>
                  <a:cubicBezTo>
                    <a:pt x="254" y="184"/>
                    <a:pt x="188" y="168"/>
                    <a:pt x="127" y="142"/>
                  </a:cubicBezTo>
                  <a:cubicBezTo>
                    <a:pt x="97" y="130"/>
                    <a:pt x="71" y="113"/>
                    <a:pt x="51" y="88"/>
                  </a:cubicBezTo>
                  <a:cubicBezTo>
                    <a:pt x="40" y="75"/>
                    <a:pt x="28" y="43"/>
                    <a:pt x="45" y="35"/>
                  </a:cubicBezTo>
                  <a:cubicBezTo>
                    <a:pt x="61" y="26"/>
                    <a:pt x="50" y="6"/>
                    <a:pt x="36" y="6"/>
                  </a:cubicBezTo>
                  <a:cubicBezTo>
                    <a:pt x="34" y="6"/>
                    <a:pt x="31" y="7"/>
                    <a:pt x="28" y="9"/>
                  </a:cubicBezTo>
                  <a:cubicBezTo>
                    <a:pt x="0" y="24"/>
                    <a:pt x="2" y="61"/>
                    <a:pt x="14" y="87"/>
                  </a:cubicBezTo>
                  <a:cubicBezTo>
                    <a:pt x="31" y="118"/>
                    <a:pt x="59" y="144"/>
                    <a:pt x="92" y="160"/>
                  </a:cubicBezTo>
                  <a:cubicBezTo>
                    <a:pt x="162" y="194"/>
                    <a:pt x="236" y="214"/>
                    <a:pt x="315" y="217"/>
                  </a:cubicBezTo>
                  <a:cubicBezTo>
                    <a:pt x="349" y="221"/>
                    <a:pt x="383" y="222"/>
                    <a:pt x="417" y="222"/>
                  </a:cubicBezTo>
                  <a:cubicBezTo>
                    <a:pt x="464" y="222"/>
                    <a:pt x="512" y="219"/>
                    <a:pt x="559" y="212"/>
                  </a:cubicBezTo>
                  <a:cubicBezTo>
                    <a:pt x="641" y="200"/>
                    <a:pt x="721" y="177"/>
                    <a:pt x="797" y="146"/>
                  </a:cubicBezTo>
                  <a:cubicBezTo>
                    <a:pt x="855" y="121"/>
                    <a:pt x="928" y="88"/>
                    <a:pt x="936" y="19"/>
                  </a:cubicBezTo>
                  <a:cubicBezTo>
                    <a:pt x="938" y="8"/>
                    <a:pt x="928" y="1"/>
                    <a:pt x="920"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9"/>
            <p:cNvSpPr/>
            <p:nvPr/>
          </p:nvSpPr>
          <p:spPr>
            <a:xfrm>
              <a:off x="4209798" y="3684739"/>
              <a:ext cx="476674" cy="83253"/>
            </a:xfrm>
            <a:custGeom>
              <a:rect b="b" l="l" r="r" t="t"/>
              <a:pathLst>
                <a:path extrusionOk="0" h="328" w="1878">
                  <a:moveTo>
                    <a:pt x="7" y="1"/>
                  </a:moveTo>
                  <a:cubicBezTo>
                    <a:pt x="0" y="9"/>
                    <a:pt x="0" y="21"/>
                    <a:pt x="4" y="32"/>
                  </a:cubicBezTo>
                  <a:cubicBezTo>
                    <a:pt x="21" y="74"/>
                    <a:pt x="122" y="112"/>
                    <a:pt x="304" y="143"/>
                  </a:cubicBezTo>
                  <a:cubicBezTo>
                    <a:pt x="629" y="200"/>
                    <a:pt x="1862" y="325"/>
                    <a:pt x="1874" y="327"/>
                  </a:cubicBezTo>
                  <a:lnTo>
                    <a:pt x="1878" y="294"/>
                  </a:lnTo>
                  <a:cubicBezTo>
                    <a:pt x="1866" y="292"/>
                    <a:pt x="634" y="169"/>
                    <a:pt x="309" y="112"/>
                  </a:cubicBezTo>
                  <a:cubicBezTo>
                    <a:pt x="40" y="65"/>
                    <a:pt x="35" y="18"/>
                    <a:pt x="35" y="18"/>
                  </a:cubicBezTo>
                  <a:cubicBezTo>
                    <a:pt x="33" y="18"/>
                    <a:pt x="33" y="20"/>
                    <a:pt x="33" y="20"/>
                  </a:cubicBezTo>
                  <a:lnTo>
                    <a:pt x="7" y="1"/>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 name="Google Shape;2097;p29"/>
          <p:cNvGrpSpPr/>
          <p:nvPr/>
        </p:nvGrpSpPr>
        <p:grpSpPr>
          <a:xfrm>
            <a:off x="3454435" y="2671752"/>
            <a:ext cx="573126" cy="399767"/>
            <a:chOff x="3454435" y="2671752"/>
            <a:chExt cx="573126" cy="399767"/>
          </a:xfrm>
        </p:grpSpPr>
        <p:sp>
          <p:nvSpPr>
            <p:cNvPr id="2098" name="Google Shape;2098;p29"/>
            <p:cNvSpPr/>
            <p:nvPr/>
          </p:nvSpPr>
          <p:spPr>
            <a:xfrm>
              <a:off x="3454435" y="2671752"/>
              <a:ext cx="573126" cy="399767"/>
            </a:xfrm>
            <a:custGeom>
              <a:rect b="b" l="l" r="r" t="t"/>
              <a:pathLst>
                <a:path extrusionOk="0" h="1575" w="2258">
                  <a:moveTo>
                    <a:pt x="1798" y="0"/>
                  </a:moveTo>
                  <a:lnTo>
                    <a:pt x="1" y="987"/>
                  </a:lnTo>
                  <a:cubicBezTo>
                    <a:pt x="1" y="987"/>
                    <a:pt x="306" y="1574"/>
                    <a:pt x="892" y="1574"/>
                  </a:cubicBezTo>
                  <a:cubicBezTo>
                    <a:pt x="1034" y="1574"/>
                    <a:pt x="1191" y="1540"/>
                    <a:pt x="1364" y="1456"/>
                  </a:cubicBezTo>
                  <a:cubicBezTo>
                    <a:pt x="2257" y="1018"/>
                    <a:pt x="1799" y="0"/>
                    <a:pt x="1798"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9"/>
            <p:cNvSpPr/>
            <p:nvPr/>
          </p:nvSpPr>
          <p:spPr>
            <a:xfrm>
              <a:off x="3477786" y="2684443"/>
              <a:ext cx="515255" cy="360678"/>
            </a:xfrm>
            <a:custGeom>
              <a:rect b="b" l="l" r="r" t="t"/>
              <a:pathLst>
                <a:path extrusionOk="0" h="1421" w="2030">
                  <a:moveTo>
                    <a:pt x="1613" y="1"/>
                  </a:moveTo>
                  <a:lnTo>
                    <a:pt x="1" y="886"/>
                  </a:lnTo>
                  <a:cubicBezTo>
                    <a:pt x="1" y="886"/>
                    <a:pt x="279" y="1420"/>
                    <a:pt x="807" y="1420"/>
                  </a:cubicBezTo>
                  <a:cubicBezTo>
                    <a:pt x="933" y="1420"/>
                    <a:pt x="1074" y="1389"/>
                    <a:pt x="1229" y="1314"/>
                  </a:cubicBezTo>
                  <a:cubicBezTo>
                    <a:pt x="2030" y="923"/>
                    <a:pt x="1613" y="1"/>
                    <a:pt x="1613"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9"/>
            <p:cNvSpPr/>
            <p:nvPr/>
          </p:nvSpPr>
          <p:spPr>
            <a:xfrm>
              <a:off x="3670434" y="2818713"/>
              <a:ext cx="204071" cy="205848"/>
            </a:xfrm>
            <a:custGeom>
              <a:rect b="b" l="l" r="r" t="t"/>
              <a:pathLst>
                <a:path extrusionOk="0" h="811" w="804">
                  <a:moveTo>
                    <a:pt x="33" y="1"/>
                  </a:moveTo>
                  <a:cubicBezTo>
                    <a:pt x="29" y="1"/>
                    <a:pt x="25" y="1"/>
                    <a:pt x="22" y="3"/>
                  </a:cubicBezTo>
                  <a:cubicBezTo>
                    <a:pt x="6" y="24"/>
                    <a:pt x="1" y="52"/>
                    <a:pt x="6" y="76"/>
                  </a:cubicBezTo>
                  <a:cubicBezTo>
                    <a:pt x="15" y="125"/>
                    <a:pt x="56" y="401"/>
                    <a:pt x="93" y="578"/>
                  </a:cubicBezTo>
                  <a:cubicBezTo>
                    <a:pt x="116" y="699"/>
                    <a:pt x="141" y="810"/>
                    <a:pt x="253" y="810"/>
                  </a:cubicBezTo>
                  <a:cubicBezTo>
                    <a:pt x="307" y="810"/>
                    <a:pt x="381" y="784"/>
                    <a:pt x="485" y="720"/>
                  </a:cubicBezTo>
                  <a:cubicBezTo>
                    <a:pt x="803" y="522"/>
                    <a:pt x="630" y="470"/>
                    <a:pt x="506" y="345"/>
                  </a:cubicBezTo>
                  <a:cubicBezTo>
                    <a:pt x="391" y="227"/>
                    <a:pt x="112" y="1"/>
                    <a:pt x="33"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9"/>
            <p:cNvSpPr/>
            <p:nvPr/>
          </p:nvSpPr>
          <p:spPr>
            <a:xfrm>
              <a:off x="3538703" y="2826581"/>
              <a:ext cx="157622" cy="206863"/>
            </a:xfrm>
            <a:custGeom>
              <a:rect b="b" l="l" r="r" t="t"/>
              <a:pathLst>
                <a:path extrusionOk="0" h="815" w="621">
                  <a:moveTo>
                    <a:pt x="471" y="1"/>
                  </a:moveTo>
                  <a:cubicBezTo>
                    <a:pt x="459" y="1"/>
                    <a:pt x="446" y="12"/>
                    <a:pt x="433" y="21"/>
                  </a:cubicBezTo>
                  <a:cubicBezTo>
                    <a:pt x="324" y="116"/>
                    <a:pt x="225" y="220"/>
                    <a:pt x="136" y="337"/>
                  </a:cubicBezTo>
                  <a:cubicBezTo>
                    <a:pt x="0" y="510"/>
                    <a:pt x="32" y="576"/>
                    <a:pt x="84" y="627"/>
                  </a:cubicBezTo>
                  <a:cubicBezTo>
                    <a:pt x="134" y="677"/>
                    <a:pt x="221" y="731"/>
                    <a:pt x="386" y="794"/>
                  </a:cubicBezTo>
                  <a:cubicBezTo>
                    <a:pt x="422" y="808"/>
                    <a:pt x="454" y="814"/>
                    <a:pt x="481" y="814"/>
                  </a:cubicBezTo>
                  <a:cubicBezTo>
                    <a:pt x="578" y="814"/>
                    <a:pt x="620" y="737"/>
                    <a:pt x="601" y="658"/>
                  </a:cubicBezTo>
                  <a:cubicBezTo>
                    <a:pt x="577" y="556"/>
                    <a:pt x="497" y="26"/>
                    <a:pt x="497" y="26"/>
                  </a:cubicBezTo>
                  <a:cubicBezTo>
                    <a:pt x="489" y="7"/>
                    <a:pt x="480" y="1"/>
                    <a:pt x="471"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9"/>
            <p:cNvSpPr/>
            <p:nvPr/>
          </p:nvSpPr>
          <p:spPr>
            <a:xfrm>
              <a:off x="3685410" y="2799169"/>
              <a:ext cx="224631" cy="142393"/>
            </a:xfrm>
            <a:custGeom>
              <a:rect b="b" l="l" r="r" t="t"/>
              <a:pathLst>
                <a:path extrusionOk="0" h="561" w="885">
                  <a:moveTo>
                    <a:pt x="170" y="1"/>
                  </a:moveTo>
                  <a:cubicBezTo>
                    <a:pt x="90" y="1"/>
                    <a:pt x="31" y="3"/>
                    <a:pt x="23" y="9"/>
                  </a:cubicBezTo>
                  <a:cubicBezTo>
                    <a:pt x="1" y="28"/>
                    <a:pt x="76" y="80"/>
                    <a:pt x="129" y="122"/>
                  </a:cubicBezTo>
                  <a:cubicBezTo>
                    <a:pt x="185" y="162"/>
                    <a:pt x="508" y="440"/>
                    <a:pt x="583" y="509"/>
                  </a:cubicBezTo>
                  <a:cubicBezTo>
                    <a:pt x="621" y="545"/>
                    <a:pt x="648" y="560"/>
                    <a:pt x="669" y="560"/>
                  </a:cubicBezTo>
                  <a:cubicBezTo>
                    <a:pt x="689" y="560"/>
                    <a:pt x="705" y="547"/>
                    <a:pt x="720" y="526"/>
                  </a:cubicBezTo>
                  <a:cubicBezTo>
                    <a:pt x="783" y="440"/>
                    <a:pt x="826" y="341"/>
                    <a:pt x="847" y="236"/>
                  </a:cubicBezTo>
                  <a:cubicBezTo>
                    <a:pt x="884" y="35"/>
                    <a:pt x="820" y="6"/>
                    <a:pt x="752" y="6"/>
                  </a:cubicBezTo>
                  <a:cubicBezTo>
                    <a:pt x="725" y="6"/>
                    <a:pt x="697" y="11"/>
                    <a:pt x="675" y="11"/>
                  </a:cubicBezTo>
                  <a:cubicBezTo>
                    <a:pt x="621" y="11"/>
                    <a:pt x="345" y="1"/>
                    <a:pt x="170"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9"/>
            <p:cNvSpPr/>
            <p:nvPr/>
          </p:nvSpPr>
          <p:spPr>
            <a:xfrm>
              <a:off x="3694801" y="2688758"/>
              <a:ext cx="206102" cy="104574"/>
            </a:xfrm>
            <a:custGeom>
              <a:rect b="b" l="l" r="r" t="t"/>
              <a:pathLst>
                <a:path extrusionOk="0" h="412" w="812">
                  <a:moveTo>
                    <a:pt x="728" y="1"/>
                  </a:moveTo>
                  <a:lnTo>
                    <a:pt x="0" y="400"/>
                  </a:lnTo>
                  <a:cubicBezTo>
                    <a:pt x="51" y="407"/>
                    <a:pt x="346" y="411"/>
                    <a:pt x="544" y="411"/>
                  </a:cubicBezTo>
                  <a:cubicBezTo>
                    <a:pt x="619" y="411"/>
                    <a:pt x="680" y="411"/>
                    <a:pt x="709" y="409"/>
                  </a:cubicBezTo>
                  <a:cubicBezTo>
                    <a:pt x="812" y="402"/>
                    <a:pt x="812" y="354"/>
                    <a:pt x="805" y="265"/>
                  </a:cubicBezTo>
                  <a:cubicBezTo>
                    <a:pt x="798" y="175"/>
                    <a:pt x="728" y="1"/>
                    <a:pt x="728"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9"/>
            <p:cNvSpPr/>
            <p:nvPr/>
          </p:nvSpPr>
          <p:spPr>
            <a:xfrm>
              <a:off x="3489716" y="2817190"/>
              <a:ext cx="156861" cy="131986"/>
            </a:xfrm>
            <a:custGeom>
              <a:rect b="b" l="l" r="r" t="t"/>
              <a:pathLst>
                <a:path extrusionOk="0" h="520" w="618">
                  <a:moveTo>
                    <a:pt x="617" y="0"/>
                  </a:moveTo>
                  <a:lnTo>
                    <a:pt x="1" y="337"/>
                  </a:lnTo>
                  <a:cubicBezTo>
                    <a:pt x="1" y="337"/>
                    <a:pt x="60" y="452"/>
                    <a:pt x="105" y="501"/>
                  </a:cubicBezTo>
                  <a:cubicBezTo>
                    <a:pt x="117" y="514"/>
                    <a:pt x="129" y="519"/>
                    <a:pt x="141" y="519"/>
                  </a:cubicBezTo>
                  <a:cubicBezTo>
                    <a:pt x="172" y="519"/>
                    <a:pt x="201" y="484"/>
                    <a:pt x="225" y="455"/>
                  </a:cubicBezTo>
                  <a:cubicBezTo>
                    <a:pt x="258" y="415"/>
                    <a:pt x="617" y="0"/>
                    <a:pt x="617"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9"/>
            <p:cNvSpPr/>
            <p:nvPr/>
          </p:nvSpPr>
          <p:spPr>
            <a:xfrm>
              <a:off x="3688709" y="2849679"/>
              <a:ext cx="74115" cy="65993"/>
            </a:xfrm>
            <a:custGeom>
              <a:rect b="b" l="l" r="r" t="t"/>
              <a:pathLst>
                <a:path extrusionOk="0" h="260" w="292">
                  <a:moveTo>
                    <a:pt x="24" y="1"/>
                  </a:moveTo>
                  <a:cubicBezTo>
                    <a:pt x="24" y="1"/>
                    <a:pt x="1" y="260"/>
                    <a:pt x="138" y="260"/>
                  </a:cubicBezTo>
                  <a:cubicBezTo>
                    <a:pt x="140" y="260"/>
                    <a:pt x="143" y="260"/>
                    <a:pt x="146" y="260"/>
                  </a:cubicBezTo>
                  <a:cubicBezTo>
                    <a:pt x="292" y="248"/>
                    <a:pt x="285" y="51"/>
                    <a:pt x="24" y="1"/>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9"/>
            <p:cNvSpPr/>
            <p:nvPr/>
          </p:nvSpPr>
          <p:spPr>
            <a:xfrm>
              <a:off x="3736173" y="2813636"/>
              <a:ext cx="84522" cy="51272"/>
            </a:xfrm>
            <a:custGeom>
              <a:rect b="b" l="l" r="r" t="t"/>
              <a:pathLst>
                <a:path extrusionOk="0" h="202" w="333">
                  <a:moveTo>
                    <a:pt x="146" y="0"/>
                  </a:moveTo>
                  <a:cubicBezTo>
                    <a:pt x="105" y="0"/>
                    <a:pt x="56" y="10"/>
                    <a:pt x="1" y="33"/>
                  </a:cubicBezTo>
                  <a:cubicBezTo>
                    <a:pt x="1" y="33"/>
                    <a:pt x="93" y="202"/>
                    <a:pt x="189" y="202"/>
                  </a:cubicBezTo>
                  <a:cubicBezTo>
                    <a:pt x="207" y="202"/>
                    <a:pt x="226" y="196"/>
                    <a:pt x="244" y="181"/>
                  </a:cubicBezTo>
                  <a:cubicBezTo>
                    <a:pt x="332" y="111"/>
                    <a:pt x="284" y="0"/>
                    <a:pt x="146" y="0"/>
                  </a:cubicBezTo>
                  <a:close/>
                </a:path>
              </a:pathLst>
            </a:custGeom>
            <a:solidFill>
              <a:srgbClr val="FFFA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7" name="Google Shape;2107;p29"/>
          <p:cNvSpPr txBox="1"/>
          <p:nvPr/>
        </p:nvSpPr>
        <p:spPr>
          <a:xfrm>
            <a:off x="6245650" y="3814475"/>
            <a:ext cx="2282400" cy="95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Fira Sans"/>
                <a:ea typeface="Fira Sans"/>
                <a:cs typeface="Fira Sans"/>
                <a:sym typeface="Fira Sans"/>
              </a:rPr>
              <a:t>This presentation template </a:t>
            </a:r>
            <a:r>
              <a:rPr lang="en" sz="1600">
                <a:latin typeface="Fira Sans"/>
                <a:ea typeface="Fira Sans"/>
                <a:cs typeface="Fira Sans"/>
                <a:sym typeface="Fira Sans"/>
              </a:rPr>
              <a:t>w</a:t>
            </a:r>
            <a:r>
              <a:rPr lang="en" sz="1600">
                <a:latin typeface="Fira Sans"/>
                <a:ea typeface="Fira Sans"/>
                <a:cs typeface="Fira Sans"/>
                <a:sym typeface="Fira Sans"/>
              </a:rPr>
              <a:t>as used from SLIDESGO.</a:t>
            </a:r>
            <a:endParaRPr sz="1600">
              <a:latin typeface="Fira Sans"/>
              <a:ea typeface="Fira Sans"/>
              <a:cs typeface="Fira Sans"/>
              <a:sym typeface="Fira Sans"/>
            </a:endParaRPr>
          </a:p>
        </p:txBody>
      </p:sp>
      <p:sp>
        <p:nvSpPr>
          <p:cNvPr id="2108" name="Google Shape;2108;p29"/>
          <p:cNvSpPr txBox="1"/>
          <p:nvPr/>
        </p:nvSpPr>
        <p:spPr>
          <a:xfrm>
            <a:off x="6245650" y="3390600"/>
            <a:ext cx="17262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solidFill>
                  <a:schemeClr val="accent1"/>
                </a:solidFill>
                <a:latin typeface="Fira Sans Extra Condensed SemiBold"/>
                <a:ea typeface="Fira Sans Extra Condensed SemiBold"/>
                <a:cs typeface="Fira Sans Extra Condensed SemiBold"/>
                <a:sym typeface="Fira Sans Extra Condensed SemiBold"/>
              </a:rPr>
              <a:t>Credits</a:t>
            </a:r>
            <a:endParaRPr sz="2600">
              <a:solidFill>
                <a:schemeClr val="accen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4"/>
          <p:cNvSpPr txBox="1"/>
          <p:nvPr>
            <p:ph type="title"/>
          </p:nvPr>
        </p:nvSpPr>
        <p:spPr>
          <a:xfrm>
            <a:off x="463650" y="4131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a:t>
            </a:r>
            <a:endParaRPr/>
          </a:p>
        </p:txBody>
      </p:sp>
      <p:sp>
        <p:nvSpPr>
          <p:cNvPr id="120" name="Google Shape;120;p14"/>
          <p:cNvSpPr/>
          <p:nvPr/>
        </p:nvSpPr>
        <p:spPr>
          <a:xfrm>
            <a:off x="5567111" y="3015010"/>
            <a:ext cx="231840" cy="26"/>
          </a:xfrm>
          <a:custGeom>
            <a:rect b="b" l="l" r="r" t="t"/>
            <a:pathLst>
              <a:path extrusionOk="0" fill="none" h="1" w="8993">
                <a:moveTo>
                  <a:pt x="1" y="1"/>
                </a:moveTo>
                <a:lnTo>
                  <a:pt x="8993" y="1"/>
                </a:lnTo>
              </a:path>
            </a:pathLst>
          </a:custGeom>
          <a:noFill/>
          <a:ln cap="flat" cmpd="sng" w="19050">
            <a:solidFill>
              <a:srgbClr val="CCCCCC"/>
            </a:solidFill>
            <a:prstDash val="solid"/>
            <a:miter lim="2700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a:off x="3346396" y="3014314"/>
            <a:ext cx="231865" cy="26"/>
          </a:xfrm>
          <a:custGeom>
            <a:rect b="b" l="l" r="r" t="t"/>
            <a:pathLst>
              <a:path extrusionOk="0" fill="none" h="1" w="8994">
                <a:moveTo>
                  <a:pt x="1" y="1"/>
                </a:moveTo>
                <a:lnTo>
                  <a:pt x="8993" y="1"/>
                </a:lnTo>
              </a:path>
            </a:pathLst>
          </a:custGeom>
          <a:noFill/>
          <a:ln cap="flat" cmpd="sng" w="19050">
            <a:solidFill>
              <a:srgbClr val="CCCCCC"/>
            </a:solidFill>
            <a:prstDash val="solid"/>
            <a:miter lim="2700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 name="Google Shape;122;p14"/>
          <p:cNvGrpSpPr/>
          <p:nvPr/>
        </p:nvGrpSpPr>
        <p:grpSpPr>
          <a:xfrm>
            <a:off x="2311943" y="1115521"/>
            <a:ext cx="4520111" cy="3431988"/>
            <a:chOff x="2312618" y="1298346"/>
            <a:chExt cx="4520111" cy="3431988"/>
          </a:xfrm>
        </p:grpSpPr>
        <p:sp>
          <p:nvSpPr>
            <p:cNvPr id="123" name="Google Shape;123;p14"/>
            <p:cNvSpPr/>
            <p:nvPr/>
          </p:nvSpPr>
          <p:spPr>
            <a:xfrm>
              <a:off x="2501972" y="1734827"/>
              <a:ext cx="155273" cy="17427"/>
            </a:xfrm>
            <a:custGeom>
              <a:rect b="b" l="l" r="r" t="t"/>
              <a:pathLst>
                <a:path extrusionOk="0" h="676" w="6023">
                  <a:moveTo>
                    <a:pt x="1207" y="1"/>
                  </a:moveTo>
                  <a:cubicBezTo>
                    <a:pt x="924" y="1"/>
                    <a:pt x="650" y="34"/>
                    <a:pt x="406" y="135"/>
                  </a:cubicBezTo>
                  <a:cubicBezTo>
                    <a:pt x="190" y="216"/>
                    <a:pt x="1" y="459"/>
                    <a:pt x="352" y="513"/>
                  </a:cubicBezTo>
                  <a:cubicBezTo>
                    <a:pt x="730" y="567"/>
                    <a:pt x="1108" y="621"/>
                    <a:pt x="1513" y="621"/>
                  </a:cubicBezTo>
                  <a:cubicBezTo>
                    <a:pt x="1689" y="581"/>
                    <a:pt x="1871" y="560"/>
                    <a:pt x="2056" y="560"/>
                  </a:cubicBezTo>
                  <a:cubicBezTo>
                    <a:pt x="2242" y="560"/>
                    <a:pt x="2431" y="581"/>
                    <a:pt x="2620" y="621"/>
                  </a:cubicBezTo>
                  <a:cubicBezTo>
                    <a:pt x="2782" y="635"/>
                    <a:pt x="2951" y="641"/>
                    <a:pt x="3123" y="641"/>
                  </a:cubicBezTo>
                  <a:cubicBezTo>
                    <a:pt x="3295" y="641"/>
                    <a:pt x="3471" y="635"/>
                    <a:pt x="3646" y="621"/>
                  </a:cubicBezTo>
                  <a:cubicBezTo>
                    <a:pt x="3970" y="621"/>
                    <a:pt x="4267" y="675"/>
                    <a:pt x="4618" y="675"/>
                  </a:cubicBezTo>
                  <a:cubicBezTo>
                    <a:pt x="5023" y="648"/>
                    <a:pt x="5429" y="621"/>
                    <a:pt x="5834" y="567"/>
                  </a:cubicBezTo>
                  <a:cubicBezTo>
                    <a:pt x="5915" y="513"/>
                    <a:pt x="5969" y="432"/>
                    <a:pt x="6023" y="351"/>
                  </a:cubicBezTo>
                  <a:cubicBezTo>
                    <a:pt x="5969" y="270"/>
                    <a:pt x="5942" y="162"/>
                    <a:pt x="5888" y="135"/>
                  </a:cubicBezTo>
                  <a:cubicBezTo>
                    <a:pt x="5753" y="81"/>
                    <a:pt x="5618" y="54"/>
                    <a:pt x="5510" y="54"/>
                  </a:cubicBezTo>
                  <a:cubicBezTo>
                    <a:pt x="5131" y="108"/>
                    <a:pt x="4429" y="108"/>
                    <a:pt x="4078" y="108"/>
                  </a:cubicBezTo>
                  <a:lnTo>
                    <a:pt x="2593" y="108"/>
                  </a:lnTo>
                  <a:cubicBezTo>
                    <a:pt x="2172" y="91"/>
                    <a:pt x="1677" y="1"/>
                    <a:pt x="1207" y="1"/>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p:nvPr/>
          </p:nvSpPr>
          <p:spPr>
            <a:xfrm>
              <a:off x="6488127" y="1734827"/>
              <a:ext cx="155273" cy="17401"/>
            </a:xfrm>
            <a:custGeom>
              <a:rect b="b" l="l" r="r" t="t"/>
              <a:pathLst>
                <a:path extrusionOk="0" h="675" w="6023">
                  <a:moveTo>
                    <a:pt x="1404" y="0"/>
                  </a:moveTo>
                  <a:cubicBezTo>
                    <a:pt x="999" y="0"/>
                    <a:pt x="594" y="54"/>
                    <a:pt x="189" y="108"/>
                  </a:cubicBezTo>
                  <a:cubicBezTo>
                    <a:pt x="108" y="162"/>
                    <a:pt x="54" y="216"/>
                    <a:pt x="0" y="297"/>
                  </a:cubicBezTo>
                  <a:cubicBezTo>
                    <a:pt x="54" y="378"/>
                    <a:pt x="81" y="513"/>
                    <a:pt x="135" y="540"/>
                  </a:cubicBezTo>
                  <a:cubicBezTo>
                    <a:pt x="234" y="580"/>
                    <a:pt x="333" y="605"/>
                    <a:pt x="421" y="605"/>
                  </a:cubicBezTo>
                  <a:cubicBezTo>
                    <a:pt x="454" y="605"/>
                    <a:pt x="484" y="601"/>
                    <a:pt x="513" y="594"/>
                  </a:cubicBezTo>
                  <a:cubicBezTo>
                    <a:pt x="891" y="567"/>
                    <a:pt x="1621" y="567"/>
                    <a:pt x="1945" y="567"/>
                  </a:cubicBezTo>
                  <a:lnTo>
                    <a:pt x="3430" y="567"/>
                  </a:lnTo>
                  <a:cubicBezTo>
                    <a:pt x="3851" y="584"/>
                    <a:pt x="4346" y="674"/>
                    <a:pt x="4816" y="674"/>
                  </a:cubicBezTo>
                  <a:cubicBezTo>
                    <a:pt x="5099" y="674"/>
                    <a:pt x="5373" y="642"/>
                    <a:pt x="5617" y="540"/>
                  </a:cubicBezTo>
                  <a:cubicBezTo>
                    <a:pt x="5833" y="432"/>
                    <a:pt x="6022" y="216"/>
                    <a:pt x="5671" y="162"/>
                  </a:cubicBezTo>
                  <a:cubicBezTo>
                    <a:pt x="5293" y="81"/>
                    <a:pt x="4915" y="54"/>
                    <a:pt x="4537" y="54"/>
                  </a:cubicBezTo>
                  <a:cubicBezTo>
                    <a:pt x="4348" y="81"/>
                    <a:pt x="4159" y="95"/>
                    <a:pt x="3970" y="95"/>
                  </a:cubicBezTo>
                  <a:cubicBezTo>
                    <a:pt x="3781" y="95"/>
                    <a:pt x="3592" y="81"/>
                    <a:pt x="3403" y="54"/>
                  </a:cubicBezTo>
                  <a:cubicBezTo>
                    <a:pt x="3241" y="41"/>
                    <a:pt x="3072" y="34"/>
                    <a:pt x="2903" y="34"/>
                  </a:cubicBezTo>
                  <a:cubicBezTo>
                    <a:pt x="2734" y="34"/>
                    <a:pt x="2566" y="41"/>
                    <a:pt x="2404" y="54"/>
                  </a:cubicBezTo>
                  <a:cubicBezTo>
                    <a:pt x="2053" y="54"/>
                    <a:pt x="1756" y="0"/>
                    <a:pt x="1404" y="0"/>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a:off x="6488127" y="4277818"/>
              <a:ext cx="155273" cy="17066"/>
            </a:xfrm>
            <a:custGeom>
              <a:rect b="b" l="l" r="r" t="t"/>
              <a:pathLst>
                <a:path extrusionOk="0" h="662" w="6023">
                  <a:moveTo>
                    <a:pt x="1404" y="1"/>
                  </a:moveTo>
                  <a:cubicBezTo>
                    <a:pt x="999" y="1"/>
                    <a:pt x="594" y="28"/>
                    <a:pt x="189" y="109"/>
                  </a:cubicBezTo>
                  <a:cubicBezTo>
                    <a:pt x="108" y="136"/>
                    <a:pt x="54" y="217"/>
                    <a:pt x="0" y="298"/>
                  </a:cubicBezTo>
                  <a:cubicBezTo>
                    <a:pt x="54" y="379"/>
                    <a:pt x="81" y="487"/>
                    <a:pt x="135" y="514"/>
                  </a:cubicBezTo>
                  <a:cubicBezTo>
                    <a:pt x="270" y="568"/>
                    <a:pt x="405" y="595"/>
                    <a:pt x="513" y="595"/>
                  </a:cubicBezTo>
                  <a:cubicBezTo>
                    <a:pt x="891" y="568"/>
                    <a:pt x="1621" y="568"/>
                    <a:pt x="1945" y="568"/>
                  </a:cubicBezTo>
                  <a:cubicBezTo>
                    <a:pt x="2359" y="568"/>
                    <a:pt x="2605" y="556"/>
                    <a:pt x="2907" y="556"/>
                  </a:cubicBezTo>
                  <a:cubicBezTo>
                    <a:pt x="3058" y="556"/>
                    <a:pt x="3223" y="559"/>
                    <a:pt x="3430" y="568"/>
                  </a:cubicBezTo>
                  <a:cubicBezTo>
                    <a:pt x="3849" y="568"/>
                    <a:pt x="4341" y="662"/>
                    <a:pt x="4808" y="662"/>
                  </a:cubicBezTo>
                  <a:cubicBezTo>
                    <a:pt x="5094" y="662"/>
                    <a:pt x="5371" y="627"/>
                    <a:pt x="5617" y="514"/>
                  </a:cubicBezTo>
                  <a:cubicBezTo>
                    <a:pt x="5833" y="433"/>
                    <a:pt x="6022" y="190"/>
                    <a:pt x="5671" y="136"/>
                  </a:cubicBezTo>
                  <a:cubicBezTo>
                    <a:pt x="5293" y="82"/>
                    <a:pt x="4915" y="55"/>
                    <a:pt x="4537" y="55"/>
                  </a:cubicBezTo>
                  <a:cubicBezTo>
                    <a:pt x="4348" y="82"/>
                    <a:pt x="4159" y="95"/>
                    <a:pt x="3970" y="95"/>
                  </a:cubicBezTo>
                  <a:cubicBezTo>
                    <a:pt x="3781" y="95"/>
                    <a:pt x="3592" y="82"/>
                    <a:pt x="3403" y="55"/>
                  </a:cubicBezTo>
                  <a:cubicBezTo>
                    <a:pt x="3241" y="41"/>
                    <a:pt x="3072" y="35"/>
                    <a:pt x="2903" y="35"/>
                  </a:cubicBezTo>
                  <a:cubicBezTo>
                    <a:pt x="2734" y="35"/>
                    <a:pt x="2566" y="41"/>
                    <a:pt x="2404" y="55"/>
                  </a:cubicBezTo>
                  <a:cubicBezTo>
                    <a:pt x="2053" y="28"/>
                    <a:pt x="1756" y="1"/>
                    <a:pt x="1404" y="1"/>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6677481" y="3005781"/>
              <a:ext cx="155247" cy="17247"/>
            </a:xfrm>
            <a:custGeom>
              <a:rect b="b" l="l" r="r" t="t"/>
              <a:pathLst>
                <a:path extrusionOk="0" h="669" w="6022">
                  <a:moveTo>
                    <a:pt x="1617" y="1"/>
                  </a:moveTo>
                  <a:cubicBezTo>
                    <a:pt x="1555" y="1"/>
                    <a:pt x="1493" y="3"/>
                    <a:pt x="1431" y="8"/>
                  </a:cubicBezTo>
                  <a:cubicBezTo>
                    <a:pt x="999" y="8"/>
                    <a:pt x="594" y="35"/>
                    <a:pt x="189" y="116"/>
                  </a:cubicBezTo>
                  <a:cubicBezTo>
                    <a:pt x="108" y="143"/>
                    <a:pt x="54" y="224"/>
                    <a:pt x="0" y="305"/>
                  </a:cubicBezTo>
                  <a:cubicBezTo>
                    <a:pt x="54" y="386"/>
                    <a:pt x="81" y="494"/>
                    <a:pt x="162" y="521"/>
                  </a:cubicBezTo>
                  <a:cubicBezTo>
                    <a:pt x="270" y="575"/>
                    <a:pt x="405" y="602"/>
                    <a:pt x="540" y="602"/>
                  </a:cubicBezTo>
                  <a:cubicBezTo>
                    <a:pt x="891" y="575"/>
                    <a:pt x="1620" y="575"/>
                    <a:pt x="1971" y="575"/>
                  </a:cubicBezTo>
                  <a:cubicBezTo>
                    <a:pt x="2368" y="575"/>
                    <a:pt x="2620" y="563"/>
                    <a:pt x="2928" y="563"/>
                  </a:cubicBezTo>
                  <a:cubicBezTo>
                    <a:pt x="3082" y="563"/>
                    <a:pt x="3250" y="566"/>
                    <a:pt x="3457" y="575"/>
                  </a:cubicBezTo>
                  <a:cubicBezTo>
                    <a:pt x="3859" y="575"/>
                    <a:pt x="4355" y="669"/>
                    <a:pt x="4822" y="669"/>
                  </a:cubicBezTo>
                  <a:cubicBezTo>
                    <a:pt x="5107" y="669"/>
                    <a:pt x="5381" y="634"/>
                    <a:pt x="5617" y="521"/>
                  </a:cubicBezTo>
                  <a:cubicBezTo>
                    <a:pt x="5833" y="440"/>
                    <a:pt x="6022" y="197"/>
                    <a:pt x="5671" y="143"/>
                  </a:cubicBezTo>
                  <a:cubicBezTo>
                    <a:pt x="5293" y="89"/>
                    <a:pt x="4915" y="62"/>
                    <a:pt x="4537" y="62"/>
                  </a:cubicBezTo>
                  <a:cubicBezTo>
                    <a:pt x="4348" y="89"/>
                    <a:pt x="4159" y="102"/>
                    <a:pt x="3970" y="102"/>
                  </a:cubicBezTo>
                  <a:cubicBezTo>
                    <a:pt x="3781" y="102"/>
                    <a:pt x="3592" y="89"/>
                    <a:pt x="3403" y="62"/>
                  </a:cubicBezTo>
                  <a:cubicBezTo>
                    <a:pt x="3241" y="48"/>
                    <a:pt x="3072" y="42"/>
                    <a:pt x="2903" y="42"/>
                  </a:cubicBezTo>
                  <a:cubicBezTo>
                    <a:pt x="2734" y="42"/>
                    <a:pt x="2566" y="48"/>
                    <a:pt x="2404" y="62"/>
                  </a:cubicBezTo>
                  <a:cubicBezTo>
                    <a:pt x="2141" y="40"/>
                    <a:pt x="1879" y="1"/>
                    <a:pt x="1617" y="1"/>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4"/>
            <p:cNvSpPr/>
            <p:nvPr/>
          </p:nvSpPr>
          <p:spPr>
            <a:xfrm>
              <a:off x="2501972" y="4276451"/>
              <a:ext cx="155273" cy="17401"/>
            </a:xfrm>
            <a:custGeom>
              <a:rect b="b" l="l" r="r" t="t"/>
              <a:pathLst>
                <a:path extrusionOk="0" h="675" w="6023">
                  <a:moveTo>
                    <a:pt x="1207" y="0"/>
                  </a:moveTo>
                  <a:cubicBezTo>
                    <a:pt x="924" y="0"/>
                    <a:pt x="650" y="33"/>
                    <a:pt x="406" y="135"/>
                  </a:cubicBezTo>
                  <a:cubicBezTo>
                    <a:pt x="190" y="216"/>
                    <a:pt x="1" y="459"/>
                    <a:pt x="352" y="513"/>
                  </a:cubicBezTo>
                  <a:cubicBezTo>
                    <a:pt x="661" y="557"/>
                    <a:pt x="969" y="601"/>
                    <a:pt x="1293" y="601"/>
                  </a:cubicBezTo>
                  <a:cubicBezTo>
                    <a:pt x="1365" y="601"/>
                    <a:pt x="1439" y="599"/>
                    <a:pt x="1513" y="594"/>
                  </a:cubicBezTo>
                  <a:cubicBezTo>
                    <a:pt x="1689" y="567"/>
                    <a:pt x="1871" y="553"/>
                    <a:pt x="2056" y="553"/>
                  </a:cubicBezTo>
                  <a:cubicBezTo>
                    <a:pt x="2242" y="553"/>
                    <a:pt x="2431" y="567"/>
                    <a:pt x="2620" y="594"/>
                  </a:cubicBezTo>
                  <a:cubicBezTo>
                    <a:pt x="2782" y="621"/>
                    <a:pt x="2951" y="634"/>
                    <a:pt x="3123" y="634"/>
                  </a:cubicBezTo>
                  <a:cubicBezTo>
                    <a:pt x="3295" y="634"/>
                    <a:pt x="3471" y="621"/>
                    <a:pt x="3646" y="594"/>
                  </a:cubicBezTo>
                  <a:cubicBezTo>
                    <a:pt x="3970" y="621"/>
                    <a:pt x="4267" y="675"/>
                    <a:pt x="4618" y="675"/>
                  </a:cubicBezTo>
                  <a:cubicBezTo>
                    <a:pt x="5023" y="648"/>
                    <a:pt x="5429" y="621"/>
                    <a:pt x="5834" y="567"/>
                  </a:cubicBezTo>
                  <a:cubicBezTo>
                    <a:pt x="5915" y="513"/>
                    <a:pt x="5969" y="432"/>
                    <a:pt x="6023" y="351"/>
                  </a:cubicBezTo>
                  <a:cubicBezTo>
                    <a:pt x="5969" y="270"/>
                    <a:pt x="5942" y="162"/>
                    <a:pt x="5888" y="135"/>
                  </a:cubicBezTo>
                  <a:cubicBezTo>
                    <a:pt x="5753" y="81"/>
                    <a:pt x="5618" y="54"/>
                    <a:pt x="5510" y="54"/>
                  </a:cubicBezTo>
                  <a:cubicBezTo>
                    <a:pt x="5131" y="108"/>
                    <a:pt x="4429" y="108"/>
                    <a:pt x="4078" y="108"/>
                  </a:cubicBezTo>
                  <a:lnTo>
                    <a:pt x="2593" y="108"/>
                  </a:lnTo>
                  <a:cubicBezTo>
                    <a:pt x="2172" y="91"/>
                    <a:pt x="1677" y="0"/>
                    <a:pt x="1207" y="0"/>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4"/>
            <p:cNvSpPr/>
            <p:nvPr/>
          </p:nvSpPr>
          <p:spPr>
            <a:xfrm>
              <a:off x="2312618" y="3007379"/>
              <a:ext cx="155273" cy="17401"/>
            </a:xfrm>
            <a:custGeom>
              <a:rect b="b" l="l" r="r" t="t"/>
              <a:pathLst>
                <a:path extrusionOk="0" h="675" w="6023">
                  <a:moveTo>
                    <a:pt x="1207" y="1"/>
                  </a:moveTo>
                  <a:cubicBezTo>
                    <a:pt x="924" y="1"/>
                    <a:pt x="650" y="33"/>
                    <a:pt x="406" y="135"/>
                  </a:cubicBezTo>
                  <a:cubicBezTo>
                    <a:pt x="190" y="243"/>
                    <a:pt x="1" y="459"/>
                    <a:pt x="352" y="513"/>
                  </a:cubicBezTo>
                  <a:cubicBezTo>
                    <a:pt x="730" y="594"/>
                    <a:pt x="1108" y="621"/>
                    <a:pt x="1486" y="621"/>
                  </a:cubicBezTo>
                  <a:cubicBezTo>
                    <a:pt x="1675" y="594"/>
                    <a:pt x="1864" y="580"/>
                    <a:pt x="2053" y="580"/>
                  </a:cubicBezTo>
                  <a:cubicBezTo>
                    <a:pt x="2242" y="580"/>
                    <a:pt x="2431" y="594"/>
                    <a:pt x="2620" y="621"/>
                  </a:cubicBezTo>
                  <a:cubicBezTo>
                    <a:pt x="2782" y="634"/>
                    <a:pt x="2951" y="641"/>
                    <a:pt x="3120" y="641"/>
                  </a:cubicBezTo>
                  <a:cubicBezTo>
                    <a:pt x="3289" y="641"/>
                    <a:pt x="3457" y="634"/>
                    <a:pt x="3619" y="621"/>
                  </a:cubicBezTo>
                  <a:cubicBezTo>
                    <a:pt x="3943" y="621"/>
                    <a:pt x="4267" y="675"/>
                    <a:pt x="4618" y="675"/>
                  </a:cubicBezTo>
                  <a:cubicBezTo>
                    <a:pt x="5024" y="675"/>
                    <a:pt x="5429" y="621"/>
                    <a:pt x="5834" y="567"/>
                  </a:cubicBezTo>
                  <a:cubicBezTo>
                    <a:pt x="5915" y="513"/>
                    <a:pt x="5969" y="432"/>
                    <a:pt x="6023" y="351"/>
                  </a:cubicBezTo>
                  <a:cubicBezTo>
                    <a:pt x="5969" y="297"/>
                    <a:pt x="5942" y="162"/>
                    <a:pt x="5888" y="135"/>
                  </a:cubicBezTo>
                  <a:cubicBezTo>
                    <a:pt x="5753" y="81"/>
                    <a:pt x="5618" y="54"/>
                    <a:pt x="5483" y="54"/>
                  </a:cubicBezTo>
                  <a:cubicBezTo>
                    <a:pt x="5132" y="108"/>
                    <a:pt x="4429" y="108"/>
                    <a:pt x="4078" y="108"/>
                  </a:cubicBezTo>
                  <a:lnTo>
                    <a:pt x="2593" y="108"/>
                  </a:lnTo>
                  <a:cubicBezTo>
                    <a:pt x="2172" y="91"/>
                    <a:pt x="1677" y="1"/>
                    <a:pt x="1207" y="1"/>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4"/>
            <p:cNvSpPr/>
            <p:nvPr/>
          </p:nvSpPr>
          <p:spPr>
            <a:xfrm>
              <a:off x="5823390" y="1796931"/>
              <a:ext cx="503947" cy="2329868"/>
            </a:xfrm>
            <a:custGeom>
              <a:rect b="b" l="l" r="r" t="t"/>
              <a:pathLst>
                <a:path extrusionOk="0" h="90375" w="19548">
                  <a:moveTo>
                    <a:pt x="5534" y="87815"/>
                  </a:moveTo>
                  <a:cubicBezTo>
                    <a:pt x="5532" y="87818"/>
                    <a:pt x="5514" y="87841"/>
                    <a:pt x="5479" y="87890"/>
                  </a:cubicBezTo>
                  <a:cubicBezTo>
                    <a:pt x="5497" y="87865"/>
                    <a:pt x="5516" y="87840"/>
                    <a:pt x="5534" y="87815"/>
                  </a:cubicBezTo>
                  <a:close/>
                  <a:moveTo>
                    <a:pt x="87" y="1"/>
                  </a:moveTo>
                  <a:cubicBezTo>
                    <a:pt x="0" y="1"/>
                    <a:pt x="598" y="685"/>
                    <a:pt x="2292" y="2560"/>
                  </a:cubicBezTo>
                  <a:cubicBezTo>
                    <a:pt x="4345" y="4990"/>
                    <a:pt x="6262" y="7555"/>
                    <a:pt x="8017" y="10229"/>
                  </a:cubicBezTo>
                  <a:cubicBezTo>
                    <a:pt x="9745" y="12929"/>
                    <a:pt x="11311" y="15737"/>
                    <a:pt x="12689" y="18654"/>
                  </a:cubicBezTo>
                  <a:cubicBezTo>
                    <a:pt x="14012" y="21489"/>
                    <a:pt x="15173" y="24432"/>
                    <a:pt x="16118" y="27430"/>
                  </a:cubicBezTo>
                  <a:lnTo>
                    <a:pt x="16766" y="29698"/>
                  </a:lnTo>
                  <a:cubicBezTo>
                    <a:pt x="16874" y="30076"/>
                    <a:pt x="16982" y="30454"/>
                    <a:pt x="17063" y="30832"/>
                  </a:cubicBezTo>
                  <a:lnTo>
                    <a:pt x="17333" y="31966"/>
                  </a:lnTo>
                  <a:lnTo>
                    <a:pt x="17576" y="33127"/>
                  </a:lnTo>
                  <a:cubicBezTo>
                    <a:pt x="17657" y="33505"/>
                    <a:pt x="17765" y="33883"/>
                    <a:pt x="17819" y="34288"/>
                  </a:cubicBezTo>
                  <a:lnTo>
                    <a:pt x="18197" y="36611"/>
                  </a:lnTo>
                  <a:lnTo>
                    <a:pt x="18278" y="37124"/>
                  </a:lnTo>
                  <a:lnTo>
                    <a:pt x="18332" y="37664"/>
                  </a:lnTo>
                  <a:lnTo>
                    <a:pt x="18467" y="38717"/>
                  </a:lnTo>
                  <a:cubicBezTo>
                    <a:pt x="18548" y="39419"/>
                    <a:pt x="18656" y="40121"/>
                    <a:pt x="18710" y="40850"/>
                  </a:cubicBezTo>
                  <a:lnTo>
                    <a:pt x="18872" y="42956"/>
                  </a:lnTo>
                  <a:cubicBezTo>
                    <a:pt x="18872" y="43307"/>
                    <a:pt x="18926" y="43686"/>
                    <a:pt x="18926" y="44010"/>
                  </a:cubicBezTo>
                  <a:lnTo>
                    <a:pt x="18953" y="45090"/>
                  </a:lnTo>
                  <a:cubicBezTo>
                    <a:pt x="18980" y="45792"/>
                    <a:pt x="19007" y="46521"/>
                    <a:pt x="19034" y="47223"/>
                  </a:cubicBezTo>
                  <a:lnTo>
                    <a:pt x="18980" y="49356"/>
                  </a:lnTo>
                  <a:cubicBezTo>
                    <a:pt x="18953" y="49707"/>
                    <a:pt x="18980" y="50058"/>
                    <a:pt x="18953" y="50436"/>
                  </a:cubicBezTo>
                  <a:lnTo>
                    <a:pt x="18899" y="51489"/>
                  </a:lnTo>
                  <a:cubicBezTo>
                    <a:pt x="18845" y="52219"/>
                    <a:pt x="18818" y="52921"/>
                    <a:pt x="18737" y="53650"/>
                  </a:cubicBezTo>
                  <a:cubicBezTo>
                    <a:pt x="18575" y="55027"/>
                    <a:pt x="18386" y="56350"/>
                    <a:pt x="18197" y="57727"/>
                  </a:cubicBezTo>
                  <a:cubicBezTo>
                    <a:pt x="18008" y="59104"/>
                    <a:pt x="17711" y="60428"/>
                    <a:pt x="17441" y="61778"/>
                  </a:cubicBezTo>
                  <a:cubicBezTo>
                    <a:pt x="17279" y="62453"/>
                    <a:pt x="17117" y="63101"/>
                    <a:pt x="16955" y="63776"/>
                  </a:cubicBezTo>
                  <a:lnTo>
                    <a:pt x="16685" y="64775"/>
                  </a:lnTo>
                  <a:cubicBezTo>
                    <a:pt x="16604" y="65099"/>
                    <a:pt x="16496" y="65423"/>
                    <a:pt x="16415" y="65747"/>
                  </a:cubicBezTo>
                  <a:cubicBezTo>
                    <a:pt x="16226" y="66395"/>
                    <a:pt x="16064" y="67070"/>
                    <a:pt x="15821" y="67718"/>
                  </a:cubicBezTo>
                  <a:cubicBezTo>
                    <a:pt x="15578" y="68366"/>
                    <a:pt x="15362" y="69015"/>
                    <a:pt x="15146" y="69663"/>
                  </a:cubicBezTo>
                  <a:cubicBezTo>
                    <a:pt x="14093" y="72633"/>
                    <a:pt x="12851" y="75522"/>
                    <a:pt x="11447" y="78331"/>
                  </a:cubicBezTo>
                  <a:cubicBezTo>
                    <a:pt x="9706" y="81625"/>
                    <a:pt x="7753" y="84812"/>
                    <a:pt x="5534" y="87815"/>
                  </a:cubicBezTo>
                  <a:lnTo>
                    <a:pt x="5534" y="87815"/>
                  </a:lnTo>
                  <a:cubicBezTo>
                    <a:pt x="5535" y="87814"/>
                    <a:pt x="5535" y="87814"/>
                    <a:pt x="5535" y="87814"/>
                  </a:cubicBezTo>
                  <a:lnTo>
                    <a:pt x="5535" y="87814"/>
                  </a:lnTo>
                  <a:cubicBezTo>
                    <a:pt x="5537" y="87814"/>
                    <a:pt x="4169" y="89694"/>
                    <a:pt x="3805" y="90374"/>
                  </a:cubicBezTo>
                  <a:cubicBezTo>
                    <a:pt x="4345" y="89807"/>
                    <a:pt x="4777" y="89456"/>
                    <a:pt x="5479" y="88592"/>
                  </a:cubicBezTo>
                  <a:cubicBezTo>
                    <a:pt x="6100" y="87836"/>
                    <a:pt x="6775" y="86999"/>
                    <a:pt x="7396" y="86108"/>
                  </a:cubicBezTo>
                  <a:cubicBezTo>
                    <a:pt x="8017" y="85189"/>
                    <a:pt x="8638" y="84271"/>
                    <a:pt x="9205" y="83380"/>
                  </a:cubicBezTo>
                  <a:lnTo>
                    <a:pt x="10501" y="81220"/>
                  </a:lnTo>
                  <a:cubicBezTo>
                    <a:pt x="10933" y="80410"/>
                    <a:pt x="11447" y="79573"/>
                    <a:pt x="11906" y="78628"/>
                  </a:cubicBezTo>
                  <a:cubicBezTo>
                    <a:pt x="12365" y="77683"/>
                    <a:pt x="12851" y="76737"/>
                    <a:pt x="13310" y="75711"/>
                  </a:cubicBezTo>
                  <a:cubicBezTo>
                    <a:pt x="13526" y="75198"/>
                    <a:pt x="13769" y="74685"/>
                    <a:pt x="13985" y="74172"/>
                  </a:cubicBezTo>
                  <a:lnTo>
                    <a:pt x="14336" y="73389"/>
                  </a:lnTo>
                  <a:lnTo>
                    <a:pt x="14633" y="72606"/>
                  </a:lnTo>
                  <a:lnTo>
                    <a:pt x="15254" y="71013"/>
                  </a:lnTo>
                  <a:cubicBezTo>
                    <a:pt x="15470" y="70500"/>
                    <a:pt x="15632" y="69960"/>
                    <a:pt x="15821" y="69447"/>
                  </a:cubicBezTo>
                  <a:lnTo>
                    <a:pt x="16361" y="67853"/>
                  </a:lnTo>
                  <a:cubicBezTo>
                    <a:pt x="16523" y="67340"/>
                    <a:pt x="16685" y="66827"/>
                    <a:pt x="16820" y="66341"/>
                  </a:cubicBezTo>
                  <a:cubicBezTo>
                    <a:pt x="16955" y="65828"/>
                    <a:pt x="17117" y="65342"/>
                    <a:pt x="17225" y="64883"/>
                  </a:cubicBezTo>
                  <a:lnTo>
                    <a:pt x="17576" y="63479"/>
                  </a:lnTo>
                  <a:lnTo>
                    <a:pt x="17900" y="62210"/>
                  </a:lnTo>
                  <a:cubicBezTo>
                    <a:pt x="17981" y="61805"/>
                    <a:pt x="18062" y="61400"/>
                    <a:pt x="18143" y="61049"/>
                  </a:cubicBezTo>
                  <a:cubicBezTo>
                    <a:pt x="18251" y="60401"/>
                    <a:pt x="18413" y="59779"/>
                    <a:pt x="18494" y="59185"/>
                  </a:cubicBezTo>
                  <a:cubicBezTo>
                    <a:pt x="18602" y="58591"/>
                    <a:pt x="18683" y="57997"/>
                    <a:pt x="18764" y="57430"/>
                  </a:cubicBezTo>
                  <a:cubicBezTo>
                    <a:pt x="18980" y="56323"/>
                    <a:pt x="19034" y="55243"/>
                    <a:pt x="19169" y="54244"/>
                  </a:cubicBezTo>
                  <a:cubicBezTo>
                    <a:pt x="19305" y="53245"/>
                    <a:pt x="19332" y="52273"/>
                    <a:pt x="19413" y="51327"/>
                  </a:cubicBezTo>
                  <a:cubicBezTo>
                    <a:pt x="19494" y="50382"/>
                    <a:pt x="19494" y="49464"/>
                    <a:pt x="19521" y="48546"/>
                  </a:cubicBezTo>
                  <a:cubicBezTo>
                    <a:pt x="19548" y="48060"/>
                    <a:pt x="19548" y="47601"/>
                    <a:pt x="19548" y="47142"/>
                  </a:cubicBezTo>
                  <a:lnTo>
                    <a:pt x="19494" y="45738"/>
                  </a:lnTo>
                  <a:cubicBezTo>
                    <a:pt x="19467" y="44793"/>
                    <a:pt x="19467" y="43821"/>
                    <a:pt x="19386" y="42821"/>
                  </a:cubicBezTo>
                  <a:cubicBezTo>
                    <a:pt x="19250" y="40526"/>
                    <a:pt x="18980" y="38231"/>
                    <a:pt x="18602" y="35990"/>
                  </a:cubicBezTo>
                  <a:lnTo>
                    <a:pt x="18224" y="33829"/>
                  </a:lnTo>
                  <a:lnTo>
                    <a:pt x="17738" y="31642"/>
                  </a:lnTo>
                  <a:lnTo>
                    <a:pt x="17495" y="30535"/>
                  </a:lnTo>
                  <a:cubicBezTo>
                    <a:pt x="17414" y="30157"/>
                    <a:pt x="17306" y="29779"/>
                    <a:pt x="17198" y="29401"/>
                  </a:cubicBezTo>
                  <a:cubicBezTo>
                    <a:pt x="16982" y="28672"/>
                    <a:pt x="16793" y="27916"/>
                    <a:pt x="16577" y="27160"/>
                  </a:cubicBezTo>
                  <a:cubicBezTo>
                    <a:pt x="15632" y="24081"/>
                    <a:pt x="14471" y="21057"/>
                    <a:pt x="13121" y="18140"/>
                  </a:cubicBezTo>
                  <a:cubicBezTo>
                    <a:pt x="11771" y="15278"/>
                    <a:pt x="10204" y="12497"/>
                    <a:pt x="8449" y="9823"/>
                  </a:cubicBezTo>
                  <a:cubicBezTo>
                    <a:pt x="8017" y="9202"/>
                    <a:pt x="7558" y="8581"/>
                    <a:pt x="7126" y="7960"/>
                  </a:cubicBezTo>
                  <a:cubicBezTo>
                    <a:pt x="6910" y="7636"/>
                    <a:pt x="6694" y="7339"/>
                    <a:pt x="6478" y="7042"/>
                  </a:cubicBezTo>
                  <a:lnTo>
                    <a:pt x="5803" y="6178"/>
                  </a:lnTo>
                  <a:cubicBezTo>
                    <a:pt x="5344" y="5584"/>
                    <a:pt x="4912" y="5017"/>
                    <a:pt x="4453" y="4477"/>
                  </a:cubicBezTo>
                  <a:lnTo>
                    <a:pt x="3075" y="2911"/>
                  </a:lnTo>
                  <a:cubicBezTo>
                    <a:pt x="2481" y="2236"/>
                    <a:pt x="1860" y="1615"/>
                    <a:pt x="1347" y="1128"/>
                  </a:cubicBezTo>
                  <a:cubicBezTo>
                    <a:pt x="834" y="615"/>
                    <a:pt x="429" y="237"/>
                    <a:pt x="213" y="75"/>
                  </a:cubicBezTo>
                  <a:cubicBezTo>
                    <a:pt x="147" y="27"/>
                    <a:pt x="104" y="1"/>
                    <a:pt x="87" y="1"/>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a:off x="2818731" y="1826707"/>
              <a:ext cx="476672" cy="2377432"/>
            </a:xfrm>
            <a:custGeom>
              <a:rect b="b" l="l" r="r" t="t"/>
              <a:pathLst>
                <a:path extrusionOk="0" h="92220" w="18490">
                  <a:moveTo>
                    <a:pt x="18309" y="0"/>
                  </a:moveTo>
                  <a:lnTo>
                    <a:pt x="18309" y="0"/>
                  </a:lnTo>
                  <a:cubicBezTo>
                    <a:pt x="17715" y="568"/>
                    <a:pt x="17256" y="892"/>
                    <a:pt x="16472" y="1729"/>
                  </a:cubicBezTo>
                  <a:cubicBezTo>
                    <a:pt x="16121" y="2080"/>
                    <a:pt x="15770" y="2485"/>
                    <a:pt x="15446" y="2890"/>
                  </a:cubicBezTo>
                  <a:lnTo>
                    <a:pt x="14366" y="4186"/>
                  </a:lnTo>
                  <a:cubicBezTo>
                    <a:pt x="14015" y="4618"/>
                    <a:pt x="13691" y="5077"/>
                    <a:pt x="13367" y="5536"/>
                  </a:cubicBezTo>
                  <a:lnTo>
                    <a:pt x="12395" y="6886"/>
                  </a:lnTo>
                  <a:cubicBezTo>
                    <a:pt x="11531" y="8155"/>
                    <a:pt x="10424" y="9749"/>
                    <a:pt x="9371" y="11612"/>
                  </a:cubicBezTo>
                  <a:lnTo>
                    <a:pt x="8966" y="12287"/>
                  </a:lnTo>
                  <a:cubicBezTo>
                    <a:pt x="8830" y="12530"/>
                    <a:pt x="8695" y="12773"/>
                    <a:pt x="8560" y="13016"/>
                  </a:cubicBezTo>
                  <a:lnTo>
                    <a:pt x="7750" y="14501"/>
                  </a:lnTo>
                  <a:cubicBezTo>
                    <a:pt x="7480" y="14987"/>
                    <a:pt x="7237" y="15527"/>
                    <a:pt x="6994" y="16040"/>
                  </a:cubicBezTo>
                  <a:lnTo>
                    <a:pt x="6238" y="17607"/>
                  </a:lnTo>
                  <a:cubicBezTo>
                    <a:pt x="4510" y="21333"/>
                    <a:pt x="3106" y="25248"/>
                    <a:pt x="2107" y="29245"/>
                  </a:cubicBezTo>
                  <a:cubicBezTo>
                    <a:pt x="1918" y="29893"/>
                    <a:pt x="1810" y="30514"/>
                    <a:pt x="1675" y="31135"/>
                  </a:cubicBezTo>
                  <a:cubicBezTo>
                    <a:pt x="1540" y="31729"/>
                    <a:pt x="1405" y="32323"/>
                    <a:pt x="1270" y="32890"/>
                  </a:cubicBezTo>
                  <a:cubicBezTo>
                    <a:pt x="1054" y="34025"/>
                    <a:pt x="891" y="35132"/>
                    <a:pt x="729" y="36131"/>
                  </a:cubicBezTo>
                  <a:cubicBezTo>
                    <a:pt x="594" y="37184"/>
                    <a:pt x="459" y="38156"/>
                    <a:pt x="351" y="39128"/>
                  </a:cubicBezTo>
                  <a:cubicBezTo>
                    <a:pt x="243" y="40073"/>
                    <a:pt x="216" y="41018"/>
                    <a:pt x="135" y="41963"/>
                  </a:cubicBezTo>
                  <a:lnTo>
                    <a:pt x="81" y="42666"/>
                  </a:lnTo>
                  <a:cubicBezTo>
                    <a:pt x="54" y="42909"/>
                    <a:pt x="54" y="43152"/>
                    <a:pt x="54" y="43395"/>
                  </a:cubicBezTo>
                  <a:cubicBezTo>
                    <a:pt x="54" y="43854"/>
                    <a:pt x="27" y="44340"/>
                    <a:pt x="27" y="44826"/>
                  </a:cubicBezTo>
                  <a:cubicBezTo>
                    <a:pt x="27" y="45312"/>
                    <a:pt x="0" y="45771"/>
                    <a:pt x="0" y="46284"/>
                  </a:cubicBezTo>
                  <a:cubicBezTo>
                    <a:pt x="27" y="46824"/>
                    <a:pt x="27" y="47310"/>
                    <a:pt x="27" y="47823"/>
                  </a:cubicBezTo>
                  <a:cubicBezTo>
                    <a:pt x="54" y="48336"/>
                    <a:pt x="27" y="48876"/>
                    <a:pt x="81" y="49416"/>
                  </a:cubicBezTo>
                  <a:cubicBezTo>
                    <a:pt x="108" y="49983"/>
                    <a:pt x="162" y="50523"/>
                    <a:pt x="189" y="51118"/>
                  </a:cubicBezTo>
                  <a:cubicBezTo>
                    <a:pt x="243" y="51712"/>
                    <a:pt x="270" y="52306"/>
                    <a:pt x="351" y="52927"/>
                  </a:cubicBezTo>
                  <a:cubicBezTo>
                    <a:pt x="405" y="53548"/>
                    <a:pt x="486" y="54169"/>
                    <a:pt x="567" y="54844"/>
                  </a:cubicBezTo>
                  <a:lnTo>
                    <a:pt x="702" y="55951"/>
                  </a:lnTo>
                  <a:lnTo>
                    <a:pt x="891" y="57058"/>
                  </a:lnTo>
                  <a:cubicBezTo>
                    <a:pt x="1000" y="57787"/>
                    <a:pt x="1135" y="58543"/>
                    <a:pt x="1270" y="59327"/>
                  </a:cubicBezTo>
                  <a:cubicBezTo>
                    <a:pt x="1594" y="60839"/>
                    <a:pt x="1891" y="62405"/>
                    <a:pt x="2350" y="63944"/>
                  </a:cubicBezTo>
                  <a:cubicBezTo>
                    <a:pt x="2539" y="64754"/>
                    <a:pt x="2755" y="65510"/>
                    <a:pt x="3025" y="66320"/>
                  </a:cubicBezTo>
                  <a:cubicBezTo>
                    <a:pt x="3268" y="67103"/>
                    <a:pt x="3484" y="67887"/>
                    <a:pt x="3754" y="68670"/>
                  </a:cubicBezTo>
                  <a:cubicBezTo>
                    <a:pt x="4051" y="69453"/>
                    <a:pt x="4348" y="70236"/>
                    <a:pt x="4618" y="70992"/>
                  </a:cubicBezTo>
                  <a:cubicBezTo>
                    <a:pt x="4753" y="71397"/>
                    <a:pt x="4915" y="71775"/>
                    <a:pt x="5077" y="72153"/>
                  </a:cubicBezTo>
                  <a:lnTo>
                    <a:pt x="5563" y="73314"/>
                  </a:lnTo>
                  <a:cubicBezTo>
                    <a:pt x="8020" y="79066"/>
                    <a:pt x="11369" y="84413"/>
                    <a:pt x="15446" y="89165"/>
                  </a:cubicBezTo>
                  <a:cubicBezTo>
                    <a:pt x="15743" y="89516"/>
                    <a:pt x="16013" y="89867"/>
                    <a:pt x="16310" y="90191"/>
                  </a:cubicBezTo>
                  <a:lnTo>
                    <a:pt x="17148" y="91055"/>
                  </a:lnTo>
                  <a:cubicBezTo>
                    <a:pt x="17688" y="91568"/>
                    <a:pt x="18093" y="91973"/>
                    <a:pt x="18282" y="92135"/>
                  </a:cubicBezTo>
                  <a:cubicBezTo>
                    <a:pt x="18350" y="92190"/>
                    <a:pt x="18393" y="92219"/>
                    <a:pt x="18409" y="92219"/>
                  </a:cubicBezTo>
                  <a:cubicBezTo>
                    <a:pt x="18489" y="92219"/>
                    <a:pt x="17892" y="91498"/>
                    <a:pt x="16229" y="89543"/>
                  </a:cubicBezTo>
                  <a:cubicBezTo>
                    <a:pt x="12071" y="84467"/>
                    <a:pt x="8614" y="78823"/>
                    <a:pt x="6022" y="72774"/>
                  </a:cubicBezTo>
                  <a:cubicBezTo>
                    <a:pt x="5347" y="71316"/>
                    <a:pt x="4807" y="69804"/>
                    <a:pt x="4213" y="68292"/>
                  </a:cubicBezTo>
                  <a:cubicBezTo>
                    <a:pt x="3727" y="66752"/>
                    <a:pt x="3187" y="65240"/>
                    <a:pt x="2782" y="63674"/>
                  </a:cubicBezTo>
                  <a:cubicBezTo>
                    <a:pt x="2350" y="62135"/>
                    <a:pt x="2026" y="60542"/>
                    <a:pt x="1702" y="58975"/>
                  </a:cubicBezTo>
                  <a:cubicBezTo>
                    <a:pt x="1432" y="57382"/>
                    <a:pt x="1162" y="55816"/>
                    <a:pt x="1027" y="54223"/>
                  </a:cubicBezTo>
                  <a:cubicBezTo>
                    <a:pt x="351" y="48417"/>
                    <a:pt x="405" y="42558"/>
                    <a:pt x="1162" y="36752"/>
                  </a:cubicBezTo>
                  <a:cubicBezTo>
                    <a:pt x="1189" y="36401"/>
                    <a:pt x="1243" y="36050"/>
                    <a:pt x="1324" y="35726"/>
                  </a:cubicBezTo>
                  <a:lnTo>
                    <a:pt x="1486" y="34673"/>
                  </a:lnTo>
                  <a:lnTo>
                    <a:pt x="1675" y="33646"/>
                  </a:lnTo>
                  <a:lnTo>
                    <a:pt x="1783" y="33133"/>
                  </a:lnTo>
                  <a:lnTo>
                    <a:pt x="1891" y="32620"/>
                  </a:lnTo>
                  <a:lnTo>
                    <a:pt x="2350" y="30568"/>
                  </a:lnTo>
                  <a:lnTo>
                    <a:pt x="2458" y="30055"/>
                  </a:lnTo>
                  <a:lnTo>
                    <a:pt x="2593" y="29542"/>
                  </a:lnTo>
                  <a:lnTo>
                    <a:pt x="2890" y="28516"/>
                  </a:lnTo>
                  <a:cubicBezTo>
                    <a:pt x="3619" y="25816"/>
                    <a:pt x="4510" y="23142"/>
                    <a:pt x="5590" y="20550"/>
                  </a:cubicBezTo>
                  <a:cubicBezTo>
                    <a:pt x="5887" y="19821"/>
                    <a:pt x="6184" y="19065"/>
                    <a:pt x="6508" y="18363"/>
                  </a:cubicBezTo>
                  <a:cubicBezTo>
                    <a:pt x="6832" y="17634"/>
                    <a:pt x="7183" y="16931"/>
                    <a:pt x="7534" y="16202"/>
                  </a:cubicBezTo>
                  <a:cubicBezTo>
                    <a:pt x="7723" y="15851"/>
                    <a:pt x="7858" y="15473"/>
                    <a:pt x="8047" y="15149"/>
                  </a:cubicBezTo>
                  <a:lnTo>
                    <a:pt x="8614" y="14069"/>
                  </a:lnTo>
                  <a:cubicBezTo>
                    <a:pt x="9020" y="13367"/>
                    <a:pt x="9371" y="12638"/>
                    <a:pt x="9830" y="11909"/>
                  </a:cubicBezTo>
                  <a:cubicBezTo>
                    <a:pt x="11774" y="8587"/>
                    <a:pt x="13961" y="5428"/>
                    <a:pt x="16445" y="2458"/>
                  </a:cubicBezTo>
                  <a:lnTo>
                    <a:pt x="16445" y="2458"/>
                  </a:lnTo>
                  <a:cubicBezTo>
                    <a:pt x="16401" y="2511"/>
                    <a:pt x="16380" y="2535"/>
                    <a:pt x="16379" y="2535"/>
                  </a:cubicBezTo>
                  <a:cubicBezTo>
                    <a:pt x="16372" y="2535"/>
                    <a:pt x="17873" y="703"/>
                    <a:pt x="18309" y="0"/>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a:off x="2645386" y="1298346"/>
              <a:ext cx="890390" cy="890390"/>
            </a:xfrm>
            <a:custGeom>
              <a:rect b="b" l="l" r="r" t="t"/>
              <a:pathLst>
                <a:path extrusionOk="0" h="34538" w="34538">
                  <a:moveTo>
                    <a:pt x="17283" y="0"/>
                  </a:moveTo>
                  <a:cubicBezTo>
                    <a:pt x="7751" y="0"/>
                    <a:pt x="1" y="7723"/>
                    <a:pt x="1" y="17255"/>
                  </a:cubicBezTo>
                  <a:cubicBezTo>
                    <a:pt x="1" y="26787"/>
                    <a:pt x="7751" y="34537"/>
                    <a:pt x="17283" y="34537"/>
                  </a:cubicBezTo>
                  <a:cubicBezTo>
                    <a:pt x="26815" y="34537"/>
                    <a:pt x="34538" y="26787"/>
                    <a:pt x="34538" y="17255"/>
                  </a:cubicBezTo>
                  <a:cubicBezTo>
                    <a:pt x="34538" y="7723"/>
                    <a:pt x="26815" y="0"/>
                    <a:pt x="17283" y="0"/>
                  </a:cubicBezTo>
                  <a:close/>
                </a:path>
              </a:pathLst>
            </a:custGeom>
            <a:solidFill>
              <a:srgbClr val="FFFFFF"/>
            </a:solidFill>
            <a:ln cap="flat" cmpd="sng" w="28575">
              <a:solidFill>
                <a:srgbClr val="87141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a:off x="2456032" y="2569480"/>
              <a:ext cx="890390" cy="889719"/>
            </a:xfrm>
            <a:custGeom>
              <a:rect b="b" l="l" r="r" t="t"/>
              <a:pathLst>
                <a:path extrusionOk="0" h="34512" w="34538">
                  <a:moveTo>
                    <a:pt x="17256" y="1"/>
                  </a:moveTo>
                  <a:cubicBezTo>
                    <a:pt x="7724" y="1"/>
                    <a:pt x="1" y="7724"/>
                    <a:pt x="1" y="17256"/>
                  </a:cubicBezTo>
                  <a:cubicBezTo>
                    <a:pt x="1" y="26788"/>
                    <a:pt x="7724" y="34511"/>
                    <a:pt x="17256" y="34511"/>
                  </a:cubicBezTo>
                  <a:cubicBezTo>
                    <a:pt x="26815" y="34511"/>
                    <a:pt x="34538" y="26788"/>
                    <a:pt x="34538" y="17256"/>
                  </a:cubicBezTo>
                  <a:cubicBezTo>
                    <a:pt x="34538" y="7724"/>
                    <a:pt x="26815" y="1"/>
                    <a:pt x="17256" y="1"/>
                  </a:cubicBezTo>
                  <a:close/>
                </a:path>
              </a:pathLst>
            </a:custGeom>
            <a:solidFill>
              <a:srgbClr val="FFFFFF"/>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2645386" y="3839944"/>
              <a:ext cx="890390" cy="890390"/>
            </a:xfrm>
            <a:custGeom>
              <a:rect b="b" l="l" r="r" t="t"/>
              <a:pathLst>
                <a:path extrusionOk="0" h="34538" w="34538">
                  <a:moveTo>
                    <a:pt x="17283" y="1"/>
                  </a:moveTo>
                  <a:cubicBezTo>
                    <a:pt x="7751" y="1"/>
                    <a:pt x="1" y="7724"/>
                    <a:pt x="1" y="17256"/>
                  </a:cubicBezTo>
                  <a:cubicBezTo>
                    <a:pt x="1" y="26788"/>
                    <a:pt x="7751" y="34538"/>
                    <a:pt x="17283" y="34538"/>
                  </a:cubicBezTo>
                  <a:cubicBezTo>
                    <a:pt x="26815" y="34538"/>
                    <a:pt x="34538" y="26788"/>
                    <a:pt x="34538" y="17256"/>
                  </a:cubicBezTo>
                  <a:cubicBezTo>
                    <a:pt x="34538" y="7724"/>
                    <a:pt x="26815" y="1"/>
                    <a:pt x="17283" y="1"/>
                  </a:cubicBezTo>
                  <a:close/>
                </a:path>
              </a:pathLst>
            </a:custGeom>
            <a:solidFill>
              <a:srgbClr val="FFFFFF"/>
            </a:solidFill>
            <a:ln cap="flat" cmpd="sng" w="2857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5609596" y="1298346"/>
              <a:ext cx="890390" cy="890390"/>
            </a:xfrm>
            <a:custGeom>
              <a:rect b="b" l="l" r="r" t="t"/>
              <a:pathLst>
                <a:path extrusionOk="0" h="34538" w="34538">
                  <a:moveTo>
                    <a:pt x="17282" y="0"/>
                  </a:moveTo>
                  <a:cubicBezTo>
                    <a:pt x="7723" y="0"/>
                    <a:pt x="0" y="7723"/>
                    <a:pt x="0" y="17255"/>
                  </a:cubicBezTo>
                  <a:cubicBezTo>
                    <a:pt x="0" y="26787"/>
                    <a:pt x="7723" y="34537"/>
                    <a:pt x="17282" y="34537"/>
                  </a:cubicBezTo>
                  <a:cubicBezTo>
                    <a:pt x="26814" y="34537"/>
                    <a:pt x="34537" y="26787"/>
                    <a:pt x="34537" y="17255"/>
                  </a:cubicBezTo>
                  <a:cubicBezTo>
                    <a:pt x="34537" y="7723"/>
                    <a:pt x="26814" y="0"/>
                    <a:pt x="17282" y="0"/>
                  </a:cubicBezTo>
                  <a:close/>
                </a:path>
              </a:pathLst>
            </a:custGeom>
            <a:solidFill>
              <a:srgbClr val="FFFFFF"/>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a:off x="5798924" y="2569480"/>
              <a:ext cx="890415" cy="889719"/>
            </a:xfrm>
            <a:custGeom>
              <a:rect b="b" l="l" r="r" t="t"/>
              <a:pathLst>
                <a:path extrusionOk="0" h="34512" w="34539">
                  <a:moveTo>
                    <a:pt x="17283" y="1"/>
                  </a:moveTo>
                  <a:cubicBezTo>
                    <a:pt x="7751" y="1"/>
                    <a:pt x="1" y="7724"/>
                    <a:pt x="1" y="17256"/>
                  </a:cubicBezTo>
                  <a:cubicBezTo>
                    <a:pt x="1" y="26788"/>
                    <a:pt x="7751" y="34511"/>
                    <a:pt x="17283" y="34511"/>
                  </a:cubicBezTo>
                  <a:cubicBezTo>
                    <a:pt x="26815" y="34511"/>
                    <a:pt x="34538" y="26788"/>
                    <a:pt x="34538" y="17256"/>
                  </a:cubicBezTo>
                  <a:cubicBezTo>
                    <a:pt x="34538" y="7724"/>
                    <a:pt x="26815" y="1"/>
                    <a:pt x="17283" y="1"/>
                  </a:cubicBezTo>
                  <a:close/>
                </a:path>
              </a:pathLst>
            </a:custGeom>
            <a:solidFill>
              <a:srgbClr val="FFFFFF"/>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5609596" y="3839944"/>
              <a:ext cx="890390" cy="890390"/>
            </a:xfrm>
            <a:custGeom>
              <a:rect b="b" l="l" r="r" t="t"/>
              <a:pathLst>
                <a:path extrusionOk="0" h="34538" w="34538">
                  <a:moveTo>
                    <a:pt x="17282" y="1"/>
                  </a:moveTo>
                  <a:cubicBezTo>
                    <a:pt x="7723" y="1"/>
                    <a:pt x="0" y="7724"/>
                    <a:pt x="0" y="17256"/>
                  </a:cubicBezTo>
                  <a:cubicBezTo>
                    <a:pt x="0" y="26788"/>
                    <a:pt x="7723" y="34538"/>
                    <a:pt x="17282" y="34538"/>
                  </a:cubicBezTo>
                  <a:cubicBezTo>
                    <a:pt x="26814" y="34538"/>
                    <a:pt x="34537" y="26788"/>
                    <a:pt x="34537" y="17256"/>
                  </a:cubicBezTo>
                  <a:cubicBezTo>
                    <a:pt x="34537" y="7724"/>
                    <a:pt x="26814" y="1"/>
                    <a:pt x="17282" y="1"/>
                  </a:cubicBezTo>
                  <a:close/>
                </a:path>
              </a:pathLst>
            </a:custGeom>
            <a:solidFill>
              <a:srgbClr val="FFFFFF"/>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 name="Google Shape;137;p14"/>
            <p:cNvGrpSpPr/>
            <p:nvPr/>
          </p:nvGrpSpPr>
          <p:grpSpPr>
            <a:xfrm>
              <a:off x="3903605" y="2012581"/>
              <a:ext cx="1669796" cy="1575390"/>
              <a:chOff x="3903605" y="2012581"/>
              <a:chExt cx="1669796" cy="1575390"/>
            </a:xfrm>
          </p:grpSpPr>
          <p:sp>
            <p:nvSpPr>
              <p:cNvPr id="138" name="Google Shape;138;p14"/>
              <p:cNvSpPr/>
              <p:nvPr/>
            </p:nvSpPr>
            <p:spPr>
              <a:xfrm>
                <a:off x="3965116" y="2012581"/>
                <a:ext cx="1608285" cy="1575390"/>
              </a:xfrm>
              <a:custGeom>
                <a:rect b="b" l="l" r="r" t="t"/>
                <a:pathLst>
                  <a:path extrusionOk="0" h="61109" w="62385">
                    <a:moveTo>
                      <a:pt x="23014" y="0"/>
                    </a:moveTo>
                    <a:cubicBezTo>
                      <a:pt x="19449" y="27"/>
                      <a:pt x="15939" y="567"/>
                      <a:pt x="12537" y="1567"/>
                    </a:cubicBezTo>
                    <a:cubicBezTo>
                      <a:pt x="10943" y="2053"/>
                      <a:pt x="9350" y="2647"/>
                      <a:pt x="7838" y="3349"/>
                    </a:cubicBezTo>
                    <a:cubicBezTo>
                      <a:pt x="6407" y="4024"/>
                      <a:pt x="5003" y="4780"/>
                      <a:pt x="3679" y="5617"/>
                    </a:cubicBezTo>
                    <a:cubicBezTo>
                      <a:pt x="2410" y="6400"/>
                      <a:pt x="1222" y="7291"/>
                      <a:pt x="115" y="8290"/>
                    </a:cubicBezTo>
                    <a:cubicBezTo>
                      <a:pt x="31" y="8374"/>
                      <a:pt x="0" y="8421"/>
                      <a:pt x="30" y="8421"/>
                    </a:cubicBezTo>
                    <a:cubicBezTo>
                      <a:pt x="67" y="8421"/>
                      <a:pt x="199" y="8348"/>
                      <a:pt x="439" y="8182"/>
                    </a:cubicBezTo>
                    <a:lnTo>
                      <a:pt x="1438" y="7507"/>
                    </a:lnTo>
                    <a:cubicBezTo>
                      <a:pt x="1897" y="7210"/>
                      <a:pt x="2437" y="6805"/>
                      <a:pt x="3139" y="6400"/>
                    </a:cubicBezTo>
                    <a:cubicBezTo>
                      <a:pt x="9215" y="2647"/>
                      <a:pt x="16182" y="648"/>
                      <a:pt x="23284" y="621"/>
                    </a:cubicBezTo>
                    <a:cubicBezTo>
                      <a:pt x="23461" y="619"/>
                      <a:pt x="23638" y="617"/>
                      <a:pt x="23815" y="617"/>
                    </a:cubicBezTo>
                    <a:cubicBezTo>
                      <a:pt x="25388" y="617"/>
                      <a:pt x="26942" y="724"/>
                      <a:pt x="28496" y="918"/>
                    </a:cubicBezTo>
                    <a:cubicBezTo>
                      <a:pt x="29360" y="999"/>
                      <a:pt x="30197" y="1161"/>
                      <a:pt x="31061" y="1323"/>
                    </a:cubicBezTo>
                    <a:cubicBezTo>
                      <a:pt x="31493" y="1377"/>
                      <a:pt x="31925" y="1485"/>
                      <a:pt x="32330" y="1594"/>
                    </a:cubicBezTo>
                    <a:cubicBezTo>
                      <a:pt x="32762" y="1675"/>
                      <a:pt x="33194" y="1783"/>
                      <a:pt x="33599" y="1891"/>
                    </a:cubicBezTo>
                    <a:lnTo>
                      <a:pt x="34868" y="2242"/>
                    </a:lnTo>
                    <a:cubicBezTo>
                      <a:pt x="35273" y="2377"/>
                      <a:pt x="35678" y="2512"/>
                      <a:pt x="36084" y="2647"/>
                    </a:cubicBezTo>
                    <a:lnTo>
                      <a:pt x="36705" y="2863"/>
                    </a:lnTo>
                    <a:lnTo>
                      <a:pt x="37299" y="3106"/>
                    </a:lnTo>
                    <a:lnTo>
                      <a:pt x="38514" y="3592"/>
                    </a:lnTo>
                    <a:cubicBezTo>
                      <a:pt x="40107" y="4267"/>
                      <a:pt x="41646" y="5077"/>
                      <a:pt x="43131" y="5968"/>
                    </a:cubicBezTo>
                    <a:cubicBezTo>
                      <a:pt x="45805" y="7615"/>
                      <a:pt x="48289" y="9532"/>
                      <a:pt x="50530" y="11747"/>
                    </a:cubicBezTo>
                    <a:cubicBezTo>
                      <a:pt x="52772" y="13961"/>
                      <a:pt x="54743" y="16445"/>
                      <a:pt x="56390" y="19146"/>
                    </a:cubicBezTo>
                    <a:cubicBezTo>
                      <a:pt x="57929" y="21738"/>
                      <a:pt x="59171" y="24519"/>
                      <a:pt x="60090" y="27409"/>
                    </a:cubicBezTo>
                    <a:cubicBezTo>
                      <a:pt x="60954" y="30298"/>
                      <a:pt x="61521" y="33295"/>
                      <a:pt x="61710" y="36320"/>
                    </a:cubicBezTo>
                    <a:lnTo>
                      <a:pt x="61764" y="36941"/>
                    </a:lnTo>
                    <a:lnTo>
                      <a:pt x="61791" y="37589"/>
                    </a:lnTo>
                    <a:cubicBezTo>
                      <a:pt x="61791" y="38021"/>
                      <a:pt x="61818" y="38453"/>
                      <a:pt x="61818" y="38885"/>
                    </a:cubicBezTo>
                    <a:cubicBezTo>
                      <a:pt x="61818" y="39722"/>
                      <a:pt x="61791" y="40586"/>
                      <a:pt x="61737" y="41423"/>
                    </a:cubicBezTo>
                    <a:cubicBezTo>
                      <a:pt x="61629" y="43178"/>
                      <a:pt x="61386" y="44934"/>
                      <a:pt x="61062" y="46635"/>
                    </a:cubicBezTo>
                    <a:cubicBezTo>
                      <a:pt x="60225" y="50712"/>
                      <a:pt x="58739" y="54628"/>
                      <a:pt x="56660" y="58246"/>
                    </a:cubicBezTo>
                    <a:cubicBezTo>
                      <a:pt x="56694" y="58178"/>
                      <a:pt x="56708" y="58147"/>
                      <a:pt x="56705" y="58147"/>
                    </a:cubicBezTo>
                    <a:lnTo>
                      <a:pt x="56705" y="58147"/>
                    </a:lnTo>
                    <a:cubicBezTo>
                      <a:pt x="56693" y="58147"/>
                      <a:pt x="56445" y="58583"/>
                      <a:pt x="56147" y="59137"/>
                    </a:cubicBezTo>
                    <a:cubicBezTo>
                      <a:pt x="55769" y="59839"/>
                      <a:pt x="55229" y="60677"/>
                      <a:pt x="55013" y="61109"/>
                    </a:cubicBezTo>
                    <a:cubicBezTo>
                      <a:pt x="55634" y="60434"/>
                      <a:pt x="56201" y="59704"/>
                      <a:pt x="56714" y="58948"/>
                    </a:cubicBezTo>
                    <a:cubicBezTo>
                      <a:pt x="57983" y="56977"/>
                      <a:pt x="59063" y="54844"/>
                      <a:pt x="59901" y="52603"/>
                    </a:cubicBezTo>
                    <a:cubicBezTo>
                      <a:pt x="60603" y="50712"/>
                      <a:pt x="61170" y="48768"/>
                      <a:pt x="61575" y="46770"/>
                    </a:cubicBezTo>
                    <a:cubicBezTo>
                      <a:pt x="62061" y="44367"/>
                      <a:pt x="62331" y="41936"/>
                      <a:pt x="62358" y="39479"/>
                    </a:cubicBezTo>
                    <a:cubicBezTo>
                      <a:pt x="62385" y="37022"/>
                      <a:pt x="62196" y="34591"/>
                      <a:pt x="61791" y="32161"/>
                    </a:cubicBezTo>
                    <a:cubicBezTo>
                      <a:pt x="61440" y="30190"/>
                      <a:pt x="60954" y="28219"/>
                      <a:pt x="60279" y="26328"/>
                    </a:cubicBezTo>
                    <a:cubicBezTo>
                      <a:pt x="59468" y="23898"/>
                      <a:pt x="58415" y="21576"/>
                      <a:pt x="57119" y="19389"/>
                    </a:cubicBezTo>
                    <a:cubicBezTo>
                      <a:pt x="54986" y="15716"/>
                      <a:pt x="52259" y="12422"/>
                      <a:pt x="49072" y="9640"/>
                    </a:cubicBezTo>
                    <a:cubicBezTo>
                      <a:pt x="47155" y="7966"/>
                      <a:pt x="45076" y="6481"/>
                      <a:pt x="42861" y="5212"/>
                    </a:cubicBezTo>
                    <a:cubicBezTo>
                      <a:pt x="41457" y="4375"/>
                      <a:pt x="39972" y="3646"/>
                      <a:pt x="38487" y="3025"/>
                    </a:cubicBezTo>
                    <a:cubicBezTo>
                      <a:pt x="37704" y="2701"/>
                      <a:pt x="36921" y="2377"/>
                      <a:pt x="36084" y="2107"/>
                    </a:cubicBezTo>
                    <a:cubicBezTo>
                      <a:pt x="35678" y="1972"/>
                      <a:pt x="35273" y="1810"/>
                      <a:pt x="34868" y="1702"/>
                    </a:cubicBezTo>
                    <a:lnTo>
                      <a:pt x="33599" y="1323"/>
                    </a:lnTo>
                    <a:cubicBezTo>
                      <a:pt x="31898" y="864"/>
                      <a:pt x="30143" y="513"/>
                      <a:pt x="28388" y="297"/>
                    </a:cubicBezTo>
                    <a:cubicBezTo>
                      <a:pt x="27496" y="162"/>
                      <a:pt x="26605" y="135"/>
                      <a:pt x="25714" y="54"/>
                    </a:cubicBezTo>
                    <a:cubicBezTo>
                      <a:pt x="25255" y="27"/>
                      <a:pt x="24796" y="0"/>
                      <a:pt x="24364" y="0"/>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a:off x="3903605" y="2156021"/>
                <a:ext cx="137588" cy="132561"/>
              </a:xfrm>
              <a:custGeom>
                <a:rect b="b" l="l" r="r" t="t"/>
                <a:pathLst>
                  <a:path extrusionOk="0" h="5142" w="5337">
                    <a:moveTo>
                      <a:pt x="1689" y="1"/>
                    </a:moveTo>
                    <a:cubicBezTo>
                      <a:pt x="1448" y="1"/>
                      <a:pt x="1219" y="149"/>
                      <a:pt x="1151" y="404"/>
                    </a:cubicBezTo>
                    <a:lnTo>
                      <a:pt x="98" y="4455"/>
                    </a:lnTo>
                    <a:cubicBezTo>
                      <a:pt x="0" y="4820"/>
                      <a:pt x="276" y="5141"/>
                      <a:pt x="649" y="5141"/>
                    </a:cubicBezTo>
                    <a:cubicBezTo>
                      <a:pt x="689" y="5141"/>
                      <a:pt x="730" y="5138"/>
                      <a:pt x="773" y="5130"/>
                    </a:cubicBezTo>
                    <a:lnTo>
                      <a:pt x="4796" y="4049"/>
                    </a:lnTo>
                    <a:cubicBezTo>
                      <a:pt x="5201" y="3941"/>
                      <a:pt x="5336" y="3401"/>
                      <a:pt x="5039" y="3104"/>
                    </a:cubicBezTo>
                    <a:lnTo>
                      <a:pt x="2096" y="161"/>
                    </a:lnTo>
                    <a:cubicBezTo>
                      <a:pt x="1976" y="51"/>
                      <a:pt x="1831" y="1"/>
                      <a:pt x="1689"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14"/>
            <p:cNvGrpSpPr/>
            <p:nvPr/>
          </p:nvGrpSpPr>
          <p:grpSpPr>
            <a:xfrm>
              <a:off x="3570578" y="2379456"/>
              <a:ext cx="1735174" cy="1638396"/>
              <a:chOff x="3570578" y="2379456"/>
              <a:chExt cx="1735174" cy="1638396"/>
            </a:xfrm>
          </p:grpSpPr>
          <p:sp>
            <p:nvSpPr>
              <p:cNvPr id="141" name="Google Shape;141;p14"/>
              <p:cNvSpPr/>
              <p:nvPr/>
            </p:nvSpPr>
            <p:spPr>
              <a:xfrm>
                <a:off x="3570578" y="2379456"/>
                <a:ext cx="1694210" cy="1638396"/>
              </a:xfrm>
              <a:custGeom>
                <a:rect b="b" l="l" r="r" t="t"/>
                <a:pathLst>
                  <a:path extrusionOk="0" h="63553" w="65718">
                    <a:moveTo>
                      <a:pt x="9262" y="0"/>
                    </a:moveTo>
                    <a:lnTo>
                      <a:pt x="9262" y="0"/>
                    </a:lnTo>
                    <a:cubicBezTo>
                      <a:pt x="8560" y="675"/>
                      <a:pt x="7912" y="1404"/>
                      <a:pt x="7318" y="2160"/>
                    </a:cubicBezTo>
                    <a:cubicBezTo>
                      <a:pt x="6940" y="2619"/>
                      <a:pt x="6589" y="3105"/>
                      <a:pt x="6265" y="3618"/>
                    </a:cubicBezTo>
                    <a:cubicBezTo>
                      <a:pt x="5914" y="4159"/>
                      <a:pt x="5590" y="4699"/>
                      <a:pt x="5239" y="5239"/>
                    </a:cubicBezTo>
                    <a:cubicBezTo>
                      <a:pt x="4591" y="6373"/>
                      <a:pt x="3997" y="7507"/>
                      <a:pt x="3483" y="8695"/>
                    </a:cubicBezTo>
                    <a:cubicBezTo>
                      <a:pt x="2592" y="10666"/>
                      <a:pt x="1863" y="12692"/>
                      <a:pt x="1323" y="14798"/>
                    </a:cubicBezTo>
                    <a:cubicBezTo>
                      <a:pt x="675" y="17336"/>
                      <a:pt x="270" y="19928"/>
                      <a:pt x="135" y="22548"/>
                    </a:cubicBezTo>
                    <a:cubicBezTo>
                      <a:pt x="0" y="25140"/>
                      <a:pt x="135" y="27759"/>
                      <a:pt x="513" y="30352"/>
                    </a:cubicBezTo>
                    <a:cubicBezTo>
                      <a:pt x="837" y="32485"/>
                      <a:pt x="1323" y="34591"/>
                      <a:pt x="1998" y="36643"/>
                    </a:cubicBezTo>
                    <a:cubicBezTo>
                      <a:pt x="2835" y="39236"/>
                      <a:pt x="3943" y="41720"/>
                      <a:pt x="5320" y="44069"/>
                    </a:cubicBezTo>
                    <a:cubicBezTo>
                      <a:pt x="6454" y="46014"/>
                      <a:pt x="7750" y="47877"/>
                      <a:pt x="9181" y="49605"/>
                    </a:cubicBezTo>
                    <a:cubicBezTo>
                      <a:pt x="10639" y="51333"/>
                      <a:pt x="12233" y="52953"/>
                      <a:pt x="13988" y="54385"/>
                    </a:cubicBezTo>
                    <a:cubicBezTo>
                      <a:pt x="14447" y="54790"/>
                      <a:pt x="14933" y="55168"/>
                      <a:pt x="15419" y="55546"/>
                    </a:cubicBezTo>
                    <a:cubicBezTo>
                      <a:pt x="15932" y="55951"/>
                      <a:pt x="16472" y="56329"/>
                      <a:pt x="17012" y="56707"/>
                    </a:cubicBezTo>
                    <a:cubicBezTo>
                      <a:pt x="17579" y="57085"/>
                      <a:pt x="18146" y="57490"/>
                      <a:pt x="18767" y="57841"/>
                    </a:cubicBezTo>
                    <a:cubicBezTo>
                      <a:pt x="19416" y="58192"/>
                      <a:pt x="20037" y="58624"/>
                      <a:pt x="20712" y="58948"/>
                    </a:cubicBezTo>
                    <a:cubicBezTo>
                      <a:pt x="23871" y="60649"/>
                      <a:pt x="27273" y="61891"/>
                      <a:pt x="30784" y="62675"/>
                    </a:cubicBezTo>
                    <a:cubicBezTo>
                      <a:pt x="33493" y="63263"/>
                      <a:pt x="36258" y="63553"/>
                      <a:pt x="39029" y="63553"/>
                    </a:cubicBezTo>
                    <a:cubicBezTo>
                      <a:pt x="40070" y="63553"/>
                      <a:pt x="41112" y="63512"/>
                      <a:pt x="42152" y="63431"/>
                    </a:cubicBezTo>
                    <a:cubicBezTo>
                      <a:pt x="44043" y="63296"/>
                      <a:pt x="45933" y="62999"/>
                      <a:pt x="47796" y="62539"/>
                    </a:cubicBezTo>
                    <a:cubicBezTo>
                      <a:pt x="49605" y="62134"/>
                      <a:pt x="51388" y="61567"/>
                      <a:pt x="53143" y="60865"/>
                    </a:cubicBezTo>
                    <a:cubicBezTo>
                      <a:pt x="54790" y="60190"/>
                      <a:pt x="56410" y="59407"/>
                      <a:pt x="57949" y="58516"/>
                    </a:cubicBezTo>
                    <a:cubicBezTo>
                      <a:pt x="58732" y="58111"/>
                      <a:pt x="59435" y="57625"/>
                      <a:pt x="60137" y="57166"/>
                    </a:cubicBezTo>
                    <a:cubicBezTo>
                      <a:pt x="60461" y="56923"/>
                      <a:pt x="60812" y="56680"/>
                      <a:pt x="61136" y="56437"/>
                    </a:cubicBezTo>
                    <a:cubicBezTo>
                      <a:pt x="61487" y="56194"/>
                      <a:pt x="61811" y="55951"/>
                      <a:pt x="62108" y="55708"/>
                    </a:cubicBezTo>
                    <a:cubicBezTo>
                      <a:pt x="62540" y="55357"/>
                      <a:pt x="62945" y="55060"/>
                      <a:pt x="63323" y="54709"/>
                    </a:cubicBezTo>
                    <a:lnTo>
                      <a:pt x="64349" y="53790"/>
                    </a:lnTo>
                    <a:cubicBezTo>
                      <a:pt x="64970" y="53196"/>
                      <a:pt x="65429" y="52710"/>
                      <a:pt x="65618" y="52467"/>
                    </a:cubicBezTo>
                    <a:cubicBezTo>
                      <a:pt x="65688" y="52374"/>
                      <a:pt x="65718" y="52321"/>
                      <a:pt x="65692" y="52321"/>
                    </a:cubicBezTo>
                    <a:cubicBezTo>
                      <a:pt x="65659" y="52321"/>
                      <a:pt x="65529" y="52414"/>
                      <a:pt x="65267" y="52629"/>
                    </a:cubicBezTo>
                    <a:cubicBezTo>
                      <a:pt x="65051" y="52818"/>
                      <a:pt x="64754" y="53115"/>
                      <a:pt x="64295" y="53466"/>
                    </a:cubicBezTo>
                    <a:cubicBezTo>
                      <a:pt x="63863" y="53844"/>
                      <a:pt x="63323" y="54304"/>
                      <a:pt x="62621" y="54844"/>
                    </a:cubicBezTo>
                    <a:cubicBezTo>
                      <a:pt x="56599" y="59488"/>
                      <a:pt x="49335" y="62269"/>
                      <a:pt x="41774" y="62837"/>
                    </a:cubicBezTo>
                    <a:cubicBezTo>
                      <a:pt x="40829" y="62945"/>
                      <a:pt x="39911" y="62945"/>
                      <a:pt x="38993" y="62972"/>
                    </a:cubicBezTo>
                    <a:cubicBezTo>
                      <a:pt x="38534" y="62972"/>
                      <a:pt x="38048" y="62945"/>
                      <a:pt x="37589" y="62945"/>
                    </a:cubicBezTo>
                    <a:lnTo>
                      <a:pt x="36887" y="62945"/>
                    </a:lnTo>
                    <a:lnTo>
                      <a:pt x="36212" y="62891"/>
                    </a:lnTo>
                    <a:cubicBezTo>
                      <a:pt x="34348" y="62783"/>
                      <a:pt x="32512" y="62512"/>
                      <a:pt x="30703" y="62134"/>
                    </a:cubicBezTo>
                    <a:lnTo>
                      <a:pt x="29353" y="61810"/>
                    </a:lnTo>
                    <a:lnTo>
                      <a:pt x="28003" y="61432"/>
                    </a:lnTo>
                    <a:cubicBezTo>
                      <a:pt x="27544" y="61324"/>
                      <a:pt x="27111" y="61162"/>
                      <a:pt x="26679" y="61027"/>
                    </a:cubicBezTo>
                    <a:cubicBezTo>
                      <a:pt x="26247" y="60865"/>
                      <a:pt x="25788" y="60730"/>
                      <a:pt x="25383" y="60568"/>
                    </a:cubicBezTo>
                    <a:cubicBezTo>
                      <a:pt x="23655" y="59893"/>
                      <a:pt x="21981" y="59110"/>
                      <a:pt x="20361" y="58192"/>
                    </a:cubicBezTo>
                    <a:cubicBezTo>
                      <a:pt x="19632" y="57760"/>
                      <a:pt x="18929" y="57328"/>
                      <a:pt x="18227" y="56869"/>
                    </a:cubicBezTo>
                    <a:cubicBezTo>
                      <a:pt x="17498" y="56437"/>
                      <a:pt x="16823" y="55924"/>
                      <a:pt x="16148" y="55465"/>
                    </a:cubicBezTo>
                    <a:cubicBezTo>
                      <a:pt x="14798" y="54466"/>
                      <a:pt x="13529" y="53385"/>
                      <a:pt x="12314" y="52224"/>
                    </a:cubicBezTo>
                    <a:cubicBezTo>
                      <a:pt x="11693" y="51657"/>
                      <a:pt x="11152" y="51036"/>
                      <a:pt x="10558" y="50442"/>
                    </a:cubicBezTo>
                    <a:lnTo>
                      <a:pt x="9721" y="49497"/>
                    </a:lnTo>
                    <a:lnTo>
                      <a:pt x="9316" y="49011"/>
                    </a:lnTo>
                    <a:lnTo>
                      <a:pt x="8938" y="48525"/>
                    </a:lnTo>
                    <a:cubicBezTo>
                      <a:pt x="7858" y="47202"/>
                      <a:pt x="6886" y="45824"/>
                      <a:pt x="6022" y="44366"/>
                    </a:cubicBezTo>
                    <a:cubicBezTo>
                      <a:pt x="2727" y="38777"/>
                      <a:pt x="864" y="32458"/>
                      <a:pt x="675" y="25977"/>
                    </a:cubicBezTo>
                    <a:cubicBezTo>
                      <a:pt x="594" y="24141"/>
                      <a:pt x="648" y="22332"/>
                      <a:pt x="864" y="20522"/>
                    </a:cubicBezTo>
                    <a:cubicBezTo>
                      <a:pt x="1053" y="18632"/>
                      <a:pt x="1377" y="16796"/>
                      <a:pt x="1836" y="14987"/>
                    </a:cubicBezTo>
                    <a:cubicBezTo>
                      <a:pt x="2970" y="10666"/>
                      <a:pt x="4807" y="6589"/>
                      <a:pt x="7291" y="2916"/>
                    </a:cubicBezTo>
                    <a:lnTo>
                      <a:pt x="7291" y="2916"/>
                    </a:lnTo>
                    <a:cubicBezTo>
                      <a:pt x="7251" y="2984"/>
                      <a:pt x="7235" y="3016"/>
                      <a:pt x="7239" y="3016"/>
                    </a:cubicBezTo>
                    <a:cubicBezTo>
                      <a:pt x="7254" y="3016"/>
                      <a:pt x="7549" y="2574"/>
                      <a:pt x="7912" y="1998"/>
                    </a:cubicBezTo>
                    <a:cubicBezTo>
                      <a:pt x="8344" y="1296"/>
                      <a:pt x="8992" y="432"/>
                      <a:pt x="9262" y="0"/>
                    </a:cubicBezTo>
                    <a:close/>
                  </a:path>
                </a:pathLst>
              </a:custGeom>
              <a:solidFill>
                <a:srgbClr val="CCCCCC"/>
              </a:solidFill>
              <a:ln cap="flat" cmpd="sng" w="19050">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a:off x="5167521" y="3687714"/>
                <a:ext cx="138232" cy="132226"/>
              </a:xfrm>
              <a:custGeom>
                <a:rect b="b" l="l" r="r" t="t"/>
                <a:pathLst>
                  <a:path extrusionOk="0" h="5129" w="5362">
                    <a:moveTo>
                      <a:pt x="4733" y="0"/>
                    </a:moveTo>
                    <a:cubicBezTo>
                      <a:pt x="4686" y="0"/>
                      <a:pt x="4639" y="6"/>
                      <a:pt x="4591" y="19"/>
                    </a:cubicBezTo>
                    <a:lnTo>
                      <a:pt x="568" y="1099"/>
                    </a:lnTo>
                    <a:cubicBezTo>
                      <a:pt x="136" y="1207"/>
                      <a:pt x="1" y="1720"/>
                      <a:pt x="298" y="2017"/>
                    </a:cubicBezTo>
                    <a:lnTo>
                      <a:pt x="3268" y="4988"/>
                    </a:lnTo>
                    <a:cubicBezTo>
                      <a:pt x="3374" y="5083"/>
                      <a:pt x="3506" y="5128"/>
                      <a:pt x="3638" y="5128"/>
                    </a:cubicBezTo>
                    <a:cubicBezTo>
                      <a:pt x="3878" y="5128"/>
                      <a:pt x="4117" y="4979"/>
                      <a:pt x="4186" y="4718"/>
                    </a:cubicBezTo>
                    <a:lnTo>
                      <a:pt x="5267" y="694"/>
                    </a:lnTo>
                    <a:cubicBezTo>
                      <a:pt x="5362" y="337"/>
                      <a:pt x="5079" y="0"/>
                      <a:pt x="4733"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 name="Google Shape;143;p14"/>
          <p:cNvSpPr txBox="1"/>
          <p:nvPr/>
        </p:nvSpPr>
        <p:spPr>
          <a:xfrm>
            <a:off x="2654075" y="1385325"/>
            <a:ext cx="873000" cy="41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871414"/>
                </a:solidFill>
                <a:latin typeface="Fira Sans Extra Condensed SemiBold"/>
                <a:ea typeface="Fira Sans Extra Condensed SemiBold"/>
                <a:cs typeface="Fira Sans Extra Condensed SemiBold"/>
                <a:sym typeface="Fira Sans Extra Condensed SemiBold"/>
              </a:rPr>
              <a:t>01</a:t>
            </a:r>
            <a:endParaRPr sz="2000">
              <a:solidFill>
                <a:srgbClr val="871414"/>
              </a:solidFill>
              <a:latin typeface="Fira Sans Extra Condensed SemiBold"/>
              <a:ea typeface="Fira Sans Extra Condensed SemiBold"/>
              <a:cs typeface="Fira Sans Extra Condensed SemiBold"/>
              <a:sym typeface="Fira Sans Extra Condensed SemiBold"/>
            </a:endParaRPr>
          </a:p>
        </p:txBody>
      </p:sp>
      <p:sp>
        <p:nvSpPr>
          <p:cNvPr id="144" name="Google Shape;144;p14"/>
          <p:cNvSpPr txBox="1"/>
          <p:nvPr/>
        </p:nvSpPr>
        <p:spPr>
          <a:xfrm>
            <a:off x="2472738" y="2656138"/>
            <a:ext cx="868800" cy="41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4"/>
                </a:solidFill>
                <a:latin typeface="Fira Sans Extra Condensed SemiBold"/>
                <a:ea typeface="Fira Sans Extra Condensed SemiBold"/>
                <a:cs typeface="Fira Sans Extra Condensed SemiBold"/>
                <a:sym typeface="Fira Sans Extra Condensed SemiBold"/>
              </a:rPr>
              <a:t>02</a:t>
            </a:r>
            <a:endParaRPr sz="2000">
              <a:solidFill>
                <a:schemeClr val="accent4"/>
              </a:solidFill>
              <a:latin typeface="Fira Sans Extra Condensed SemiBold"/>
              <a:ea typeface="Fira Sans Extra Condensed SemiBold"/>
              <a:cs typeface="Fira Sans Extra Condensed SemiBold"/>
              <a:sym typeface="Fira Sans Extra Condensed SemiBold"/>
            </a:endParaRPr>
          </a:p>
        </p:txBody>
      </p:sp>
      <p:sp>
        <p:nvSpPr>
          <p:cNvPr id="145" name="Google Shape;145;p14"/>
          <p:cNvSpPr txBox="1"/>
          <p:nvPr/>
        </p:nvSpPr>
        <p:spPr>
          <a:xfrm>
            <a:off x="2656163" y="3926938"/>
            <a:ext cx="868800" cy="41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5"/>
                </a:solidFill>
                <a:latin typeface="Fira Sans Extra Condensed SemiBold"/>
                <a:ea typeface="Fira Sans Extra Condensed SemiBold"/>
                <a:cs typeface="Fira Sans Extra Condensed SemiBold"/>
                <a:sym typeface="Fira Sans Extra Condensed SemiBold"/>
              </a:rPr>
              <a:t>03</a:t>
            </a:r>
            <a:endParaRPr sz="2000">
              <a:solidFill>
                <a:schemeClr val="accent5"/>
              </a:solidFill>
              <a:latin typeface="Fira Sans Extra Condensed SemiBold"/>
              <a:ea typeface="Fira Sans Extra Condensed SemiBold"/>
              <a:cs typeface="Fira Sans Extra Condensed SemiBold"/>
              <a:sym typeface="Fira Sans Extra Condensed SemiBold"/>
            </a:endParaRPr>
          </a:p>
        </p:txBody>
      </p:sp>
      <p:sp>
        <p:nvSpPr>
          <p:cNvPr id="146" name="Google Shape;146;p14"/>
          <p:cNvSpPr txBox="1"/>
          <p:nvPr/>
        </p:nvSpPr>
        <p:spPr>
          <a:xfrm flipH="1">
            <a:off x="5638863" y="1309125"/>
            <a:ext cx="873000" cy="41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6"/>
                </a:solidFill>
                <a:latin typeface="Fira Sans Extra Condensed SemiBold"/>
                <a:ea typeface="Fira Sans Extra Condensed SemiBold"/>
                <a:cs typeface="Fira Sans Extra Condensed SemiBold"/>
                <a:sym typeface="Fira Sans Extra Condensed SemiBold"/>
              </a:rPr>
              <a:t>04</a:t>
            </a:r>
            <a:endParaRPr sz="2000">
              <a:solidFill>
                <a:schemeClr val="accent6"/>
              </a:solidFill>
              <a:latin typeface="Fira Sans Extra Condensed SemiBold"/>
              <a:ea typeface="Fira Sans Extra Condensed SemiBold"/>
              <a:cs typeface="Fira Sans Extra Condensed SemiBold"/>
              <a:sym typeface="Fira Sans Extra Condensed SemiBold"/>
            </a:endParaRPr>
          </a:p>
        </p:txBody>
      </p:sp>
      <p:sp>
        <p:nvSpPr>
          <p:cNvPr id="147" name="Google Shape;147;p14"/>
          <p:cNvSpPr txBox="1"/>
          <p:nvPr/>
        </p:nvSpPr>
        <p:spPr>
          <a:xfrm flipH="1">
            <a:off x="5821825" y="2656138"/>
            <a:ext cx="868800" cy="41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2"/>
                </a:solidFill>
                <a:latin typeface="Fira Sans Extra Condensed SemiBold"/>
                <a:ea typeface="Fira Sans Extra Condensed SemiBold"/>
                <a:cs typeface="Fira Sans Extra Condensed SemiBold"/>
                <a:sym typeface="Fira Sans Extra Condensed SemiBold"/>
              </a:rPr>
              <a:t>05</a:t>
            </a:r>
            <a:endParaRPr sz="2000">
              <a:solidFill>
                <a:schemeClr val="accent2"/>
              </a:solidFill>
              <a:latin typeface="Fira Sans Extra Condensed SemiBold"/>
              <a:ea typeface="Fira Sans Extra Condensed SemiBold"/>
              <a:cs typeface="Fira Sans Extra Condensed SemiBold"/>
              <a:sym typeface="Fira Sans Extra Condensed SemiBold"/>
            </a:endParaRPr>
          </a:p>
        </p:txBody>
      </p:sp>
      <p:sp>
        <p:nvSpPr>
          <p:cNvPr id="148" name="Google Shape;148;p14"/>
          <p:cNvSpPr txBox="1"/>
          <p:nvPr/>
        </p:nvSpPr>
        <p:spPr>
          <a:xfrm flipH="1">
            <a:off x="5627363" y="3926950"/>
            <a:ext cx="868800" cy="41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Fira Sans Extra Condensed SemiBold"/>
                <a:ea typeface="Fira Sans Extra Condensed SemiBold"/>
                <a:cs typeface="Fira Sans Extra Condensed SemiBold"/>
                <a:sym typeface="Fira Sans Extra Condensed SemiBold"/>
              </a:rPr>
              <a:t>06</a:t>
            </a:r>
            <a:endParaRPr sz="200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149" name="Google Shape;149;p14"/>
          <p:cNvSpPr txBox="1"/>
          <p:nvPr/>
        </p:nvSpPr>
        <p:spPr>
          <a:xfrm>
            <a:off x="775772" y="1260225"/>
            <a:ext cx="1726200" cy="509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Fira Sans"/>
                <a:ea typeface="Fira Sans"/>
                <a:cs typeface="Fira Sans"/>
                <a:sym typeface="Fira Sans"/>
              </a:rPr>
              <a:t>Introduction - Problem Definition</a:t>
            </a:r>
            <a:endParaRPr sz="1200">
              <a:latin typeface="Fira Sans"/>
              <a:ea typeface="Fira Sans"/>
              <a:cs typeface="Fira Sans"/>
              <a:sym typeface="Fira Sans"/>
            </a:endParaRPr>
          </a:p>
        </p:txBody>
      </p:sp>
      <p:sp>
        <p:nvSpPr>
          <p:cNvPr id="150" name="Google Shape;150;p14"/>
          <p:cNvSpPr txBox="1"/>
          <p:nvPr/>
        </p:nvSpPr>
        <p:spPr>
          <a:xfrm>
            <a:off x="574975" y="2531420"/>
            <a:ext cx="1726200" cy="512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Fira Sans"/>
                <a:ea typeface="Fira Sans"/>
                <a:cs typeface="Fira Sans"/>
                <a:sym typeface="Fira Sans"/>
              </a:rPr>
              <a:t>Approach to resolve the issue.</a:t>
            </a:r>
            <a:endParaRPr sz="1200">
              <a:latin typeface="Fira Sans"/>
              <a:ea typeface="Fira Sans"/>
              <a:cs typeface="Fira Sans"/>
              <a:sym typeface="Fira Sans"/>
            </a:endParaRPr>
          </a:p>
        </p:txBody>
      </p:sp>
      <p:sp>
        <p:nvSpPr>
          <p:cNvPr id="151" name="Google Shape;151;p14"/>
          <p:cNvSpPr txBox="1"/>
          <p:nvPr/>
        </p:nvSpPr>
        <p:spPr>
          <a:xfrm>
            <a:off x="775772" y="3789248"/>
            <a:ext cx="1726200" cy="5121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Fira Sans"/>
                <a:ea typeface="Fira Sans"/>
                <a:cs typeface="Fira Sans"/>
                <a:sym typeface="Fira Sans"/>
              </a:rPr>
              <a:t>System Design</a:t>
            </a:r>
            <a:endParaRPr sz="1200">
              <a:latin typeface="Fira Sans"/>
              <a:ea typeface="Fira Sans"/>
              <a:cs typeface="Fira Sans"/>
              <a:sym typeface="Fira Sans"/>
            </a:endParaRPr>
          </a:p>
        </p:txBody>
      </p:sp>
      <p:sp>
        <p:nvSpPr>
          <p:cNvPr id="152" name="Google Shape;152;p14"/>
          <p:cNvSpPr txBox="1"/>
          <p:nvPr/>
        </p:nvSpPr>
        <p:spPr>
          <a:xfrm flipH="1">
            <a:off x="6643316" y="1332238"/>
            <a:ext cx="1728300" cy="512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Demo</a:t>
            </a:r>
            <a:endParaRPr sz="1200">
              <a:latin typeface="Fira Sans"/>
              <a:ea typeface="Fira Sans"/>
              <a:cs typeface="Fira Sans"/>
              <a:sym typeface="Fira Sans"/>
            </a:endParaRPr>
          </a:p>
        </p:txBody>
      </p:sp>
      <p:sp>
        <p:nvSpPr>
          <p:cNvPr id="153" name="Google Shape;153;p14"/>
          <p:cNvSpPr txBox="1"/>
          <p:nvPr/>
        </p:nvSpPr>
        <p:spPr>
          <a:xfrm flipH="1">
            <a:off x="6749950" y="3806788"/>
            <a:ext cx="1728300" cy="512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Next Steps for the product.</a:t>
            </a:r>
            <a:endParaRPr sz="1200">
              <a:latin typeface="Fira Sans"/>
              <a:ea typeface="Fira Sans"/>
              <a:cs typeface="Fira Sans"/>
              <a:sym typeface="Fira Sans"/>
            </a:endParaRPr>
          </a:p>
        </p:txBody>
      </p:sp>
      <p:sp>
        <p:nvSpPr>
          <p:cNvPr id="154" name="Google Shape;154;p14"/>
          <p:cNvSpPr txBox="1"/>
          <p:nvPr/>
        </p:nvSpPr>
        <p:spPr>
          <a:xfrm flipH="1">
            <a:off x="6857466" y="2607613"/>
            <a:ext cx="1728300" cy="512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Big Learnings</a:t>
            </a:r>
            <a:endParaRPr sz="1200">
              <a:latin typeface="Fira Sans"/>
              <a:ea typeface="Fira Sans"/>
              <a:cs typeface="Fira Sans"/>
              <a:sym typeface="Fira Sans"/>
            </a:endParaRPr>
          </a:p>
        </p:txBody>
      </p:sp>
      <p:grpSp>
        <p:nvGrpSpPr>
          <p:cNvPr id="155" name="Google Shape;155;p14"/>
          <p:cNvGrpSpPr/>
          <p:nvPr/>
        </p:nvGrpSpPr>
        <p:grpSpPr>
          <a:xfrm>
            <a:off x="4139924" y="2216801"/>
            <a:ext cx="865495" cy="1490113"/>
            <a:chOff x="3123725" y="1776875"/>
            <a:chExt cx="1421875" cy="2448025"/>
          </a:xfrm>
        </p:grpSpPr>
        <p:sp>
          <p:nvSpPr>
            <p:cNvPr id="156" name="Google Shape;156;p14"/>
            <p:cNvSpPr/>
            <p:nvPr/>
          </p:nvSpPr>
          <p:spPr>
            <a:xfrm>
              <a:off x="4088950" y="1940725"/>
              <a:ext cx="427675" cy="436675"/>
            </a:xfrm>
            <a:custGeom>
              <a:rect b="b" l="l" r="r" t="t"/>
              <a:pathLst>
                <a:path extrusionOk="0" h="17467" w="17107">
                  <a:moveTo>
                    <a:pt x="11511" y="3278"/>
                  </a:moveTo>
                  <a:lnTo>
                    <a:pt x="11511" y="3318"/>
                  </a:lnTo>
                  <a:lnTo>
                    <a:pt x="11431" y="3638"/>
                  </a:lnTo>
                  <a:lnTo>
                    <a:pt x="11391" y="3638"/>
                  </a:lnTo>
                  <a:lnTo>
                    <a:pt x="11511" y="3278"/>
                  </a:lnTo>
                  <a:close/>
                  <a:moveTo>
                    <a:pt x="10632" y="3478"/>
                  </a:moveTo>
                  <a:lnTo>
                    <a:pt x="10632" y="3518"/>
                  </a:lnTo>
                  <a:cubicBezTo>
                    <a:pt x="10502" y="3701"/>
                    <a:pt x="10388" y="3883"/>
                    <a:pt x="10303" y="4066"/>
                  </a:cubicBezTo>
                  <a:lnTo>
                    <a:pt x="10303" y="4066"/>
                  </a:lnTo>
                  <a:cubicBezTo>
                    <a:pt x="10388" y="3860"/>
                    <a:pt x="10502" y="3661"/>
                    <a:pt x="10632" y="3478"/>
                  </a:cubicBezTo>
                  <a:close/>
                  <a:moveTo>
                    <a:pt x="9793" y="3478"/>
                  </a:moveTo>
                  <a:lnTo>
                    <a:pt x="9793" y="3518"/>
                  </a:lnTo>
                  <a:cubicBezTo>
                    <a:pt x="9713" y="3718"/>
                    <a:pt x="9593" y="3958"/>
                    <a:pt x="9513" y="4157"/>
                  </a:cubicBezTo>
                  <a:cubicBezTo>
                    <a:pt x="9427" y="4416"/>
                    <a:pt x="9341" y="4653"/>
                    <a:pt x="9270" y="4900"/>
                  </a:cubicBezTo>
                  <a:lnTo>
                    <a:pt x="9270" y="4900"/>
                  </a:lnTo>
                  <a:cubicBezTo>
                    <a:pt x="9327" y="4655"/>
                    <a:pt x="9391" y="4417"/>
                    <a:pt x="9473" y="4197"/>
                  </a:cubicBezTo>
                  <a:cubicBezTo>
                    <a:pt x="9593" y="3958"/>
                    <a:pt x="9673" y="3718"/>
                    <a:pt x="9793" y="3478"/>
                  </a:cubicBezTo>
                  <a:close/>
                  <a:moveTo>
                    <a:pt x="2301" y="9743"/>
                  </a:moveTo>
                  <a:lnTo>
                    <a:pt x="2301" y="9743"/>
                  </a:lnTo>
                  <a:cubicBezTo>
                    <a:pt x="2267" y="9955"/>
                    <a:pt x="2233" y="10188"/>
                    <a:pt x="2199" y="10392"/>
                  </a:cubicBezTo>
                  <a:cubicBezTo>
                    <a:pt x="2120" y="10629"/>
                    <a:pt x="2119" y="10749"/>
                    <a:pt x="2080" y="10906"/>
                  </a:cubicBezTo>
                  <a:lnTo>
                    <a:pt x="2080" y="10906"/>
                  </a:lnTo>
                  <a:cubicBezTo>
                    <a:pt x="2091" y="10727"/>
                    <a:pt x="2159" y="10580"/>
                    <a:pt x="2159" y="10432"/>
                  </a:cubicBezTo>
                  <a:cubicBezTo>
                    <a:pt x="2193" y="10190"/>
                    <a:pt x="2258" y="9977"/>
                    <a:pt x="2301" y="9743"/>
                  </a:cubicBezTo>
                  <a:close/>
                  <a:moveTo>
                    <a:pt x="3758" y="11671"/>
                  </a:moveTo>
                  <a:lnTo>
                    <a:pt x="3877" y="11831"/>
                  </a:lnTo>
                  <a:lnTo>
                    <a:pt x="3718" y="11671"/>
                  </a:lnTo>
                  <a:close/>
                  <a:moveTo>
                    <a:pt x="3198" y="12191"/>
                  </a:moveTo>
                  <a:lnTo>
                    <a:pt x="3198" y="12191"/>
                  </a:lnTo>
                  <a:cubicBezTo>
                    <a:pt x="3238" y="12391"/>
                    <a:pt x="3358" y="12551"/>
                    <a:pt x="3478" y="12670"/>
                  </a:cubicBezTo>
                  <a:lnTo>
                    <a:pt x="3478" y="12710"/>
                  </a:lnTo>
                  <a:cubicBezTo>
                    <a:pt x="3318" y="12591"/>
                    <a:pt x="3238" y="12391"/>
                    <a:pt x="3198" y="12191"/>
                  </a:cubicBezTo>
                  <a:close/>
                  <a:moveTo>
                    <a:pt x="2678" y="10912"/>
                  </a:moveTo>
                  <a:lnTo>
                    <a:pt x="2678" y="10952"/>
                  </a:lnTo>
                  <a:lnTo>
                    <a:pt x="2678" y="10992"/>
                  </a:lnTo>
                  <a:cubicBezTo>
                    <a:pt x="2399" y="11871"/>
                    <a:pt x="2638" y="12870"/>
                    <a:pt x="3278" y="13550"/>
                  </a:cubicBezTo>
                  <a:cubicBezTo>
                    <a:pt x="2598" y="12870"/>
                    <a:pt x="2359" y="11831"/>
                    <a:pt x="2678" y="10912"/>
                  </a:cubicBezTo>
                  <a:close/>
                  <a:moveTo>
                    <a:pt x="2047" y="11639"/>
                  </a:moveTo>
                  <a:cubicBezTo>
                    <a:pt x="2062" y="12383"/>
                    <a:pt x="2235" y="13296"/>
                    <a:pt x="2878" y="13909"/>
                  </a:cubicBezTo>
                  <a:lnTo>
                    <a:pt x="2918" y="13949"/>
                  </a:lnTo>
                  <a:cubicBezTo>
                    <a:pt x="2234" y="13325"/>
                    <a:pt x="2059" y="12390"/>
                    <a:pt x="2047" y="11639"/>
                  </a:cubicBezTo>
                  <a:close/>
                  <a:moveTo>
                    <a:pt x="1359" y="14629"/>
                  </a:moveTo>
                  <a:cubicBezTo>
                    <a:pt x="1360" y="14909"/>
                    <a:pt x="1479" y="15189"/>
                    <a:pt x="1679" y="15388"/>
                  </a:cubicBezTo>
                  <a:cubicBezTo>
                    <a:pt x="1440" y="15189"/>
                    <a:pt x="1360" y="14909"/>
                    <a:pt x="1359" y="14629"/>
                  </a:cubicBezTo>
                  <a:close/>
                  <a:moveTo>
                    <a:pt x="17107" y="1"/>
                  </a:moveTo>
                  <a:lnTo>
                    <a:pt x="16547" y="161"/>
                  </a:lnTo>
                  <a:cubicBezTo>
                    <a:pt x="16068" y="320"/>
                    <a:pt x="15588" y="520"/>
                    <a:pt x="15148" y="800"/>
                  </a:cubicBezTo>
                  <a:cubicBezTo>
                    <a:pt x="14908" y="920"/>
                    <a:pt x="14709" y="1040"/>
                    <a:pt x="14469" y="1160"/>
                  </a:cubicBezTo>
                  <a:cubicBezTo>
                    <a:pt x="13909" y="1480"/>
                    <a:pt x="13270" y="1639"/>
                    <a:pt x="12630" y="1639"/>
                  </a:cubicBezTo>
                  <a:cubicBezTo>
                    <a:pt x="12311" y="1639"/>
                    <a:pt x="11991" y="1599"/>
                    <a:pt x="11711" y="1559"/>
                  </a:cubicBezTo>
                  <a:cubicBezTo>
                    <a:pt x="11551" y="1520"/>
                    <a:pt x="11391" y="1480"/>
                    <a:pt x="11231" y="1480"/>
                  </a:cubicBezTo>
                  <a:cubicBezTo>
                    <a:pt x="10312" y="1480"/>
                    <a:pt x="9833" y="2199"/>
                    <a:pt x="9393" y="2878"/>
                  </a:cubicBezTo>
                  <a:cubicBezTo>
                    <a:pt x="9073" y="3358"/>
                    <a:pt x="8753" y="3838"/>
                    <a:pt x="8274" y="3838"/>
                  </a:cubicBezTo>
                  <a:cubicBezTo>
                    <a:pt x="8194" y="3838"/>
                    <a:pt x="8154" y="3838"/>
                    <a:pt x="8074" y="3798"/>
                  </a:cubicBezTo>
                  <a:lnTo>
                    <a:pt x="7874" y="3798"/>
                  </a:lnTo>
                  <a:cubicBezTo>
                    <a:pt x="7435" y="3798"/>
                    <a:pt x="6995" y="4237"/>
                    <a:pt x="6475" y="4757"/>
                  </a:cubicBezTo>
                  <a:cubicBezTo>
                    <a:pt x="5796" y="5436"/>
                    <a:pt x="4957" y="6236"/>
                    <a:pt x="3798" y="6236"/>
                  </a:cubicBezTo>
                  <a:lnTo>
                    <a:pt x="3598" y="6236"/>
                  </a:lnTo>
                  <a:cubicBezTo>
                    <a:pt x="2479" y="6236"/>
                    <a:pt x="2359" y="6755"/>
                    <a:pt x="2079" y="7834"/>
                  </a:cubicBezTo>
                  <a:cubicBezTo>
                    <a:pt x="1879" y="8674"/>
                    <a:pt x="1559" y="9473"/>
                    <a:pt x="1160" y="10272"/>
                  </a:cubicBezTo>
                  <a:cubicBezTo>
                    <a:pt x="1080" y="10432"/>
                    <a:pt x="1000" y="10592"/>
                    <a:pt x="920" y="10752"/>
                  </a:cubicBezTo>
                  <a:cubicBezTo>
                    <a:pt x="41" y="12351"/>
                    <a:pt x="1" y="14269"/>
                    <a:pt x="720" y="15948"/>
                  </a:cubicBezTo>
                  <a:cubicBezTo>
                    <a:pt x="880" y="16228"/>
                    <a:pt x="1040" y="16547"/>
                    <a:pt x="1200" y="16827"/>
                  </a:cubicBezTo>
                  <a:lnTo>
                    <a:pt x="1359" y="16947"/>
                  </a:lnTo>
                  <a:cubicBezTo>
                    <a:pt x="1599" y="17107"/>
                    <a:pt x="1799" y="17227"/>
                    <a:pt x="1999" y="17387"/>
                  </a:cubicBezTo>
                  <a:lnTo>
                    <a:pt x="2119" y="17467"/>
                  </a:lnTo>
                  <a:lnTo>
                    <a:pt x="2159" y="17387"/>
                  </a:lnTo>
                  <a:cubicBezTo>
                    <a:pt x="3238" y="14549"/>
                    <a:pt x="4437" y="11312"/>
                    <a:pt x="6395" y="8594"/>
                  </a:cubicBezTo>
                  <a:cubicBezTo>
                    <a:pt x="7275" y="7275"/>
                    <a:pt x="8434" y="6196"/>
                    <a:pt x="9833" y="5476"/>
                  </a:cubicBezTo>
                  <a:cubicBezTo>
                    <a:pt x="9992" y="5396"/>
                    <a:pt x="10152" y="5316"/>
                    <a:pt x="10352" y="5237"/>
                  </a:cubicBezTo>
                  <a:cubicBezTo>
                    <a:pt x="11192" y="4997"/>
                    <a:pt x="11911" y="4437"/>
                    <a:pt x="12311" y="3678"/>
                  </a:cubicBezTo>
                  <a:cubicBezTo>
                    <a:pt x="12510" y="3318"/>
                    <a:pt x="12790" y="2998"/>
                    <a:pt x="13110" y="2719"/>
                  </a:cubicBezTo>
                  <a:cubicBezTo>
                    <a:pt x="13230" y="2639"/>
                    <a:pt x="13350" y="2559"/>
                    <a:pt x="13470" y="2519"/>
                  </a:cubicBezTo>
                  <a:cubicBezTo>
                    <a:pt x="13590" y="2439"/>
                    <a:pt x="13709" y="2399"/>
                    <a:pt x="13789" y="2319"/>
                  </a:cubicBezTo>
                  <a:cubicBezTo>
                    <a:pt x="13909" y="2279"/>
                    <a:pt x="13909" y="2239"/>
                    <a:pt x="14029" y="2119"/>
                  </a:cubicBezTo>
                  <a:cubicBezTo>
                    <a:pt x="14829" y="1440"/>
                    <a:pt x="15668" y="800"/>
                    <a:pt x="16587" y="281"/>
                  </a:cubicBezTo>
                  <a:lnTo>
                    <a:pt x="17107" y="1"/>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p:nvPr/>
          </p:nvSpPr>
          <p:spPr>
            <a:xfrm>
              <a:off x="3144725" y="2345400"/>
              <a:ext cx="147900" cy="63975"/>
            </a:xfrm>
            <a:custGeom>
              <a:rect b="b" l="l" r="r" t="t"/>
              <a:pathLst>
                <a:path extrusionOk="0" h="2559" w="5916">
                  <a:moveTo>
                    <a:pt x="5915" y="1"/>
                  </a:moveTo>
                  <a:lnTo>
                    <a:pt x="5596" y="41"/>
                  </a:lnTo>
                  <a:cubicBezTo>
                    <a:pt x="3757" y="240"/>
                    <a:pt x="1919" y="720"/>
                    <a:pt x="160" y="1399"/>
                  </a:cubicBezTo>
                  <a:lnTo>
                    <a:pt x="0" y="1479"/>
                  </a:lnTo>
                  <a:lnTo>
                    <a:pt x="440" y="1599"/>
                  </a:lnTo>
                  <a:cubicBezTo>
                    <a:pt x="1399" y="1959"/>
                    <a:pt x="2438" y="2279"/>
                    <a:pt x="3557" y="2559"/>
                  </a:cubicBezTo>
                  <a:cubicBezTo>
                    <a:pt x="3677" y="2519"/>
                    <a:pt x="4636" y="2079"/>
                    <a:pt x="4756" y="1479"/>
                  </a:cubicBezTo>
                  <a:cubicBezTo>
                    <a:pt x="4836" y="920"/>
                    <a:pt x="5156" y="440"/>
                    <a:pt x="5676" y="160"/>
                  </a:cubicBezTo>
                  <a:lnTo>
                    <a:pt x="5915" y="1"/>
                  </a:lnTo>
                  <a:close/>
                </a:path>
              </a:pathLst>
            </a:custGeom>
            <a:solidFill>
              <a:srgbClr val="A745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p:cNvSpPr/>
            <p:nvPr/>
          </p:nvSpPr>
          <p:spPr>
            <a:xfrm>
              <a:off x="3684275" y="3585400"/>
              <a:ext cx="193875" cy="321750"/>
            </a:xfrm>
            <a:custGeom>
              <a:rect b="b" l="l" r="r" t="t"/>
              <a:pathLst>
                <a:path extrusionOk="0" h="12870" w="7755">
                  <a:moveTo>
                    <a:pt x="4757" y="3558"/>
                  </a:moveTo>
                  <a:lnTo>
                    <a:pt x="4757" y="3558"/>
                  </a:lnTo>
                  <a:cubicBezTo>
                    <a:pt x="4757" y="4397"/>
                    <a:pt x="4877" y="5196"/>
                    <a:pt x="5077" y="5996"/>
                  </a:cubicBezTo>
                  <a:cubicBezTo>
                    <a:pt x="4837" y="5196"/>
                    <a:pt x="4757" y="4397"/>
                    <a:pt x="4757" y="3558"/>
                  </a:cubicBezTo>
                  <a:close/>
                  <a:moveTo>
                    <a:pt x="5690" y="4863"/>
                  </a:moveTo>
                  <a:lnTo>
                    <a:pt x="5690" y="4863"/>
                  </a:lnTo>
                  <a:cubicBezTo>
                    <a:pt x="5760" y="5067"/>
                    <a:pt x="5838" y="5271"/>
                    <a:pt x="5916" y="5476"/>
                  </a:cubicBezTo>
                  <a:cubicBezTo>
                    <a:pt x="6050" y="5824"/>
                    <a:pt x="6166" y="6191"/>
                    <a:pt x="6240" y="6575"/>
                  </a:cubicBezTo>
                  <a:lnTo>
                    <a:pt x="6240" y="6575"/>
                  </a:lnTo>
                  <a:cubicBezTo>
                    <a:pt x="6164" y="6212"/>
                    <a:pt x="6061" y="5864"/>
                    <a:pt x="5916" y="5516"/>
                  </a:cubicBezTo>
                  <a:cubicBezTo>
                    <a:pt x="5842" y="5305"/>
                    <a:pt x="5763" y="5086"/>
                    <a:pt x="5690" y="4863"/>
                  </a:cubicBezTo>
                  <a:close/>
                  <a:moveTo>
                    <a:pt x="6330" y="7325"/>
                  </a:moveTo>
                  <a:cubicBezTo>
                    <a:pt x="6338" y="7548"/>
                    <a:pt x="6299" y="7771"/>
                    <a:pt x="6236" y="7994"/>
                  </a:cubicBezTo>
                  <a:cubicBezTo>
                    <a:pt x="6289" y="7781"/>
                    <a:pt x="6324" y="7550"/>
                    <a:pt x="6330" y="7325"/>
                  </a:cubicBezTo>
                  <a:close/>
                  <a:moveTo>
                    <a:pt x="2439" y="5916"/>
                  </a:moveTo>
                  <a:lnTo>
                    <a:pt x="2439" y="5956"/>
                  </a:lnTo>
                  <a:cubicBezTo>
                    <a:pt x="1999" y="7035"/>
                    <a:pt x="1999" y="8234"/>
                    <a:pt x="2559" y="9313"/>
                  </a:cubicBezTo>
                  <a:cubicBezTo>
                    <a:pt x="1999" y="8234"/>
                    <a:pt x="1959" y="6995"/>
                    <a:pt x="2439" y="5916"/>
                  </a:cubicBezTo>
                  <a:close/>
                  <a:moveTo>
                    <a:pt x="1627" y="4833"/>
                  </a:moveTo>
                  <a:cubicBezTo>
                    <a:pt x="1214" y="5772"/>
                    <a:pt x="1098" y="6856"/>
                    <a:pt x="1280" y="7874"/>
                  </a:cubicBezTo>
                  <a:cubicBezTo>
                    <a:pt x="1320" y="8194"/>
                    <a:pt x="1400" y="8474"/>
                    <a:pt x="1520" y="8793"/>
                  </a:cubicBezTo>
                  <a:cubicBezTo>
                    <a:pt x="1799" y="9553"/>
                    <a:pt x="2279" y="10272"/>
                    <a:pt x="2878" y="10832"/>
                  </a:cubicBezTo>
                  <a:lnTo>
                    <a:pt x="2878" y="10872"/>
                  </a:lnTo>
                  <a:cubicBezTo>
                    <a:pt x="2279" y="10312"/>
                    <a:pt x="1799" y="9633"/>
                    <a:pt x="1520" y="8873"/>
                  </a:cubicBezTo>
                  <a:cubicBezTo>
                    <a:pt x="998" y="7571"/>
                    <a:pt x="1067" y="6095"/>
                    <a:pt x="1627" y="4833"/>
                  </a:cubicBezTo>
                  <a:close/>
                  <a:moveTo>
                    <a:pt x="1559" y="0"/>
                  </a:moveTo>
                  <a:lnTo>
                    <a:pt x="1559" y="120"/>
                  </a:lnTo>
                  <a:cubicBezTo>
                    <a:pt x="1559" y="2079"/>
                    <a:pt x="1240" y="3997"/>
                    <a:pt x="560" y="5836"/>
                  </a:cubicBezTo>
                  <a:cubicBezTo>
                    <a:pt x="1" y="7634"/>
                    <a:pt x="320" y="9633"/>
                    <a:pt x="1480" y="11111"/>
                  </a:cubicBezTo>
                  <a:cubicBezTo>
                    <a:pt x="1719" y="11511"/>
                    <a:pt x="2039" y="11871"/>
                    <a:pt x="2399" y="12151"/>
                  </a:cubicBezTo>
                  <a:cubicBezTo>
                    <a:pt x="2798" y="12550"/>
                    <a:pt x="3318" y="12830"/>
                    <a:pt x="3878" y="12870"/>
                  </a:cubicBezTo>
                  <a:cubicBezTo>
                    <a:pt x="4597" y="12870"/>
                    <a:pt x="5556" y="12190"/>
                    <a:pt x="6276" y="11111"/>
                  </a:cubicBezTo>
                  <a:lnTo>
                    <a:pt x="6356" y="11031"/>
                  </a:lnTo>
                  <a:cubicBezTo>
                    <a:pt x="7435" y="9513"/>
                    <a:pt x="7754" y="7594"/>
                    <a:pt x="7155" y="5836"/>
                  </a:cubicBezTo>
                  <a:cubicBezTo>
                    <a:pt x="6475" y="3997"/>
                    <a:pt x="6156" y="2039"/>
                    <a:pt x="6156" y="80"/>
                  </a:cubicBezTo>
                  <a:lnTo>
                    <a:pt x="6156" y="0"/>
                  </a:lnTo>
                  <a:lnTo>
                    <a:pt x="6076" y="40"/>
                  </a:lnTo>
                  <a:cubicBezTo>
                    <a:pt x="5716" y="200"/>
                    <a:pt x="5356" y="280"/>
                    <a:pt x="4957" y="320"/>
                  </a:cubicBezTo>
                  <a:cubicBezTo>
                    <a:pt x="4597" y="400"/>
                    <a:pt x="4237" y="400"/>
                    <a:pt x="3878" y="400"/>
                  </a:cubicBezTo>
                  <a:lnTo>
                    <a:pt x="3158" y="400"/>
                  </a:lnTo>
                  <a:cubicBezTo>
                    <a:pt x="2639" y="360"/>
                    <a:pt x="2119" y="240"/>
                    <a:pt x="1639" y="40"/>
                  </a:cubicBezTo>
                  <a:lnTo>
                    <a:pt x="1559" y="0"/>
                  </a:ln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p:cNvSpPr/>
            <p:nvPr/>
          </p:nvSpPr>
          <p:spPr>
            <a:xfrm>
              <a:off x="3271625" y="3881150"/>
              <a:ext cx="1018200" cy="321775"/>
            </a:xfrm>
            <a:custGeom>
              <a:rect b="b" l="l" r="r" t="t"/>
              <a:pathLst>
                <a:path extrusionOk="0" h="12871" w="40728">
                  <a:moveTo>
                    <a:pt x="18825" y="4317"/>
                  </a:moveTo>
                  <a:cubicBezTo>
                    <a:pt x="18225" y="5876"/>
                    <a:pt x="16986" y="7075"/>
                    <a:pt x="15428" y="7715"/>
                  </a:cubicBezTo>
                  <a:cubicBezTo>
                    <a:pt x="15108" y="7834"/>
                    <a:pt x="14788" y="7994"/>
                    <a:pt x="14428" y="8074"/>
                  </a:cubicBezTo>
                  <a:cubicBezTo>
                    <a:pt x="14339" y="8100"/>
                    <a:pt x="14250" y="8125"/>
                    <a:pt x="14161" y="8150"/>
                  </a:cubicBezTo>
                  <a:lnTo>
                    <a:pt x="14161" y="8150"/>
                  </a:lnTo>
                  <a:cubicBezTo>
                    <a:pt x="14596" y="8005"/>
                    <a:pt x="15028" y="7856"/>
                    <a:pt x="15428" y="7675"/>
                  </a:cubicBezTo>
                  <a:cubicBezTo>
                    <a:pt x="16986" y="7075"/>
                    <a:pt x="18185" y="5836"/>
                    <a:pt x="18825" y="4317"/>
                  </a:cubicBezTo>
                  <a:close/>
                  <a:moveTo>
                    <a:pt x="13582" y="8302"/>
                  </a:moveTo>
                  <a:lnTo>
                    <a:pt x="13582" y="8302"/>
                  </a:lnTo>
                  <a:cubicBezTo>
                    <a:pt x="12623" y="8539"/>
                    <a:pt x="11659" y="8710"/>
                    <a:pt x="10671" y="8834"/>
                  </a:cubicBezTo>
                  <a:cubicBezTo>
                    <a:pt x="11642" y="8695"/>
                    <a:pt x="12612" y="8526"/>
                    <a:pt x="13582" y="8302"/>
                  </a:cubicBezTo>
                  <a:close/>
                  <a:moveTo>
                    <a:pt x="20543" y="7994"/>
                  </a:moveTo>
                  <a:lnTo>
                    <a:pt x="20543" y="8034"/>
                  </a:lnTo>
                  <a:lnTo>
                    <a:pt x="19744" y="9153"/>
                  </a:lnTo>
                  <a:lnTo>
                    <a:pt x="20543" y="7994"/>
                  </a:lnTo>
                  <a:close/>
                  <a:moveTo>
                    <a:pt x="19185" y="8034"/>
                  </a:moveTo>
                  <a:lnTo>
                    <a:pt x="19185" y="8074"/>
                  </a:lnTo>
                  <a:lnTo>
                    <a:pt x="17666" y="9473"/>
                  </a:lnTo>
                  <a:lnTo>
                    <a:pt x="19185" y="8034"/>
                  </a:lnTo>
                  <a:close/>
                  <a:moveTo>
                    <a:pt x="19185" y="6436"/>
                  </a:moveTo>
                  <a:lnTo>
                    <a:pt x="19185" y="6476"/>
                  </a:lnTo>
                  <a:cubicBezTo>
                    <a:pt x="18065" y="7914"/>
                    <a:pt x="16507" y="8954"/>
                    <a:pt x="14788" y="9513"/>
                  </a:cubicBezTo>
                  <a:cubicBezTo>
                    <a:pt x="16507" y="8954"/>
                    <a:pt x="18026" y="7874"/>
                    <a:pt x="19185" y="6436"/>
                  </a:cubicBezTo>
                  <a:close/>
                  <a:moveTo>
                    <a:pt x="18265" y="1"/>
                  </a:moveTo>
                  <a:lnTo>
                    <a:pt x="18265" y="121"/>
                  </a:lnTo>
                  <a:cubicBezTo>
                    <a:pt x="18185" y="1120"/>
                    <a:pt x="17866" y="4557"/>
                    <a:pt x="16227" y="6036"/>
                  </a:cubicBezTo>
                  <a:cubicBezTo>
                    <a:pt x="15308" y="6875"/>
                    <a:pt x="11071" y="7235"/>
                    <a:pt x="6915" y="7635"/>
                  </a:cubicBezTo>
                  <a:cubicBezTo>
                    <a:pt x="4676" y="7754"/>
                    <a:pt x="2478" y="8034"/>
                    <a:pt x="280" y="8394"/>
                  </a:cubicBezTo>
                  <a:cubicBezTo>
                    <a:pt x="120" y="8434"/>
                    <a:pt x="40" y="8554"/>
                    <a:pt x="0" y="8794"/>
                  </a:cubicBezTo>
                  <a:cubicBezTo>
                    <a:pt x="0" y="8993"/>
                    <a:pt x="40" y="9233"/>
                    <a:pt x="120" y="9433"/>
                  </a:cubicBezTo>
                  <a:cubicBezTo>
                    <a:pt x="240" y="9873"/>
                    <a:pt x="520" y="10232"/>
                    <a:pt x="919" y="10432"/>
                  </a:cubicBezTo>
                  <a:cubicBezTo>
                    <a:pt x="4676" y="11951"/>
                    <a:pt x="11950" y="12870"/>
                    <a:pt x="20384" y="12870"/>
                  </a:cubicBezTo>
                  <a:cubicBezTo>
                    <a:pt x="28777" y="12870"/>
                    <a:pt x="36091" y="11951"/>
                    <a:pt x="39848" y="10432"/>
                  </a:cubicBezTo>
                  <a:cubicBezTo>
                    <a:pt x="40327" y="10153"/>
                    <a:pt x="40647" y="9633"/>
                    <a:pt x="40727" y="9073"/>
                  </a:cubicBezTo>
                  <a:cubicBezTo>
                    <a:pt x="40727" y="8993"/>
                    <a:pt x="40727" y="8874"/>
                    <a:pt x="40727" y="8794"/>
                  </a:cubicBezTo>
                  <a:cubicBezTo>
                    <a:pt x="40727" y="8554"/>
                    <a:pt x="40607" y="8434"/>
                    <a:pt x="40447" y="8394"/>
                  </a:cubicBezTo>
                  <a:cubicBezTo>
                    <a:pt x="38249" y="8034"/>
                    <a:pt x="36011" y="7754"/>
                    <a:pt x="33813" y="7595"/>
                  </a:cubicBezTo>
                  <a:cubicBezTo>
                    <a:pt x="29656" y="7235"/>
                    <a:pt x="25420" y="6875"/>
                    <a:pt x="24500" y="6036"/>
                  </a:cubicBezTo>
                  <a:cubicBezTo>
                    <a:pt x="22862" y="4517"/>
                    <a:pt x="22542" y="1120"/>
                    <a:pt x="22462" y="121"/>
                  </a:cubicBezTo>
                  <a:lnTo>
                    <a:pt x="22462" y="1"/>
                  </a:lnTo>
                  <a:lnTo>
                    <a:pt x="22382" y="81"/>
                  </a:lnTo>
                  <a:cubicBezTo>
                    <a:pt x="21862" y="720"/>
                    <a:pt x="21143" y="1120"/>
                    <a:pt x="20384" y="1240"/>
                  </a:cubicBezTo>
                  <a:cubicBezTo>
                    <a:pt x="20144" y="1240"/>
                    <a:pt x="19904" y="1200"/>
                    <a:pt x="19704" y="1080"/>
                  </a:cubicBezTo>
                  <a:cubicBezTo>
                    <a:pt x="19185" y="840"/>
                    <a:pt x="18705" y="520"/>
                    <a:pt x="18345" y="81"/>
                  </a:cubicBezTo>
                  <a:lnTo>
                    <a:pt x="18265"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p:cNvSpPr/>
            <p:nvPr/>
          </p:nvSpPr>
          <p:spPr>
            <a:xfrm>
              <a:off x="3322575" y="1893775"/>
              <a:ext cx="131925" cy="390700"/>
            </a:xfrm>
            <a:custGeom>
              <a:rect b="b" l="l" r="r" t="t"/>
              <a:pathLst>
                <a:path extrusionOk="0" h="15628" w="5277">
                  <a:moveTo>
                    <a:pt x="3158" y="8633"/>
                  </a:moveTo>
                  <a:lnTo>
                    <a:pt x="3198" y="8673"/>
                  </a:lnTo>
                  <a:lnTo>
                    <a:pt x="3198" y="8713"/>
                  </a:lnTo>
                  <a:lnTo>
                    <a:pt x="3318" y="9672"/>
                  </a:lnTo>
                  <a:lnTo>
                    <a:pt x="3158" y="8673"/>
                  </a:lnTo>
                  <a:lnTo>
                    <a:pt x="3158" y="8633"/>
                  </a:lnTo>
                  <a:close/>
                  <a:moveTo>
                    <a:pt x="2319" y="7514"/>
                  </a:moveTo>
                  <a:lnTo>
                    <a:pt x="3118" y="10991"/>
                  </a:lnTo>
                  <a:lnTo>
                    <a:pt x="3078" y="10991"/>
                  </a:lnTo>
                  <a:lnTo>
                    <a:pt x="2319" y="7514"/>
                  </a:lnTo>
                  <a:close/>
                  <a:moveTo>
                    <a:pt x="1439" y="0"/>
                  </a:moveTo>
                  <a:cubicBezTo>
                    <a:pt x="960" y="0"/>
                    <a:pt x="480" y="120"/>
                    <a:pt x="40" y="360"/>
                  </a:cubicBezTo>
                  <a:lnTo>
                    <a:pt x="0" y="400"/>
                  </a:lnTo>
                  <a:lnTo>
                    <a:pt x="3757" y="15468"/>
                  </a:lnTo>
                  <a:lnTo>
                    <a:pt x="3757" y="15628"/>
                  </a:lnTo>
                  <a:lnTo>
                    <a:pt x="3837" y="15508"/>
                  </a:lnTo>
                  <a:cubicBezTo>
                    <a:pt x="4077" y="15228"/>
                    <a:pt x="4237" y="15068"/>
                    <a:pt x="4397" y="15068"/>
                  </a:cubicBezTo>
                  <a:lnTo>
                    <a:pt x="4437" y="15068"/>
                  </a:lnTo>
                  <a:cubicBezTo>
                    <a:pt x="4477" y="15068"/>
                    <a:pt x="4517" y="15028"/>
                    <a:pt x="4557" y="14948"/>
                  </a:cubicBezTo>
                  <a:cubicBezTo>
                    <a:pt x="4677" y="14788"/>
                    <a:pt x="4877" y="14668"/>
                    <a:pt x="5076" y="14668"/>
                  </a:cubicBezTo>
                  <a:lnTo>
                    <a:pt x="5276" y="14668"/>
                  </a:lnTo>
                  <a:lnTo>
                    <a:pt x="16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4"/>
            <p:cNvSpPr/>
            <p:nvPr/>
          </p:nvSpPr>
          <p:spPr>
            <a:xfrm>
              <a:off x="3443475" y="1781850"/>
              <a:ext cx="100950" cy="452675"/>
            </a:xfrm>
            <a:custGeom>
              <a:rect b="b" l="l" r="r" t="t"/>
              <a:pathLst>
                <a:path extrusionOk="0" h="18107" w="4038">
                  <a:moveTo>
                    <a:pt x="2598" y="14989"/>
                  </a:moveTo>
                  <a:lnTo>
                    <a:pt x="2798" y="16987"/>
                  </a:lnTo>
                  <a:lnTo>
                    <a:pt x="2758" y="16987"/>
                  </a:lnTo>
                  <a:lnTo>
                    <a:pt x="2598" y="14989"/>
                  </a:lnTo>
                  <a:close/>
                  <a:moveTo>
                    <a:pt x="1160" y="1"/>
                  </a:moveTo>
                  <a:cubicBezTo>
                    <a:pt x="760" y="1"/>
                    <a:pt x="400" y="81"/>
                    <a:pt x="41" y="281"/>
                  </a:cubicBezTo>
                  <a:lnTo>
                    <a:pt x="1" y="281"/>
                  </a:lnTo>
                  <a:lnTo>
                    <a:pt x="2439" y="18106"/>
                  </a:lnTo>
                  <a:lnTo>
                    <a:pt x="2558" y="18066"/>
                  </a:lnTo>
                  <a:cubicBezTo>
                    <a:pt x="2758" y="17986"/>
                    <a:pt x="2958" y="17866"/>
                    <a:pt x="3118" y="17707"/>
                  </a:cubicBezTo>
                  <a:cubicBezTo>
                    <a:pt x="3318" y="17547"/>
                    <a:pt x="3558" y="17427"/>
                    <a:pt x="3797" y="17347"/>
                  </a:cubicBezTo>
                  <a:cubicBezTo>
                    <a:pt x="3877" y="17347"/>
                    <a:pt x="3957" y="17267"/>
                    <a:pt x="4037" y="17227"/>
                  </a:cubicBezTo>
                  <a:lnTo>
                    <a:pt x="1679" y="41"/>
                  </a:lnTo>
                  <a:lnTo>
                    <a:pt x="1639" y="41"/>
                  </a:lnTo>
                  <a:cubicBezTo>
                    <a:pt x="1479" y="1"/>
                    <a:pt x="1319"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
            <p:cNvSpPr/>
            <p:nvPr/>
          </p:nvSpPr>
          <p:spPr>
            <a:xfrm>
              <a:off x="3242650" y="2159350"/>
              <a:ext cx="1172075" cy="306975"/>
            </a:xfrm>
            <a:custGeom>
              <a:rect b="b" l="l" r="r" t="t"/>
              <a:pathLst>
                <a:path extrusionOk="0" h="12279" w="46883">
                  <a:moveTo>
                    <a:pt x="19065" y="1008"/>
                  </a:moveTo>
                  <a:cubicBezTo>
                    <a:pt x="19264" y="1048"/>
                    <a:pt x="19464" y="1168"/>
                    <a:pt x="19624" y="1328"/>
                  </a:cubicBezTo>
                  <a:cubicBezTo>
                    <a:pt x="19664" y="1408"/>
                    <a:pt x="19704" y="1447"/>
                    <a:pt x="19744" y="1487"/>
                  </a:cubicBezTo>
                  <a:cubicBezTo>
                    <a:pt x="19824" y="1687"/>
                    <a:pt x="19984" y="1847"/>
                    <a:pt x="20184" y="1967"/>
                  </a:cubicBezTo>
                  <a:cubicBezTo>
                    <a:pt x="20263" y="1967"/>
                    <a:pt x="20342" y="2006"/>
                    <a:pt x="20420" y="2007"/>
                  </a:cubicBezTo>
                  <a:lnTo>
                    <a:pt x="20420" y="2007"/>
                  </a:lnTo>
                  <a:cubicBezTo>
                    <a:pt x="20408" y="2007"/>
                    <a:pt x="20396" y="2007"/>
                    <a:pt x="20384" y="2007"/>
                  </a:cubicBezTo>
                  <a:cubicBezTo>
                    <a:pt x="20304" y="2007"/>
                    <a:pt x="20224" y="2007"/>
                    <a:pt x="20144" y="1967"/>
                  </a:cubicBezTo>
                  <a:cubicBezTo>
                    <a:pt x="19944" y="1887"/>
                    <a:pt x="19784" y="1727"/>
                    <a:pt x="19664" y="1527"/>
                  </a:cubicBezTo>
                  <a:lnTo>
                    <a:pt x="19544" y="1368"/>
                  </a:lnTo>
                  <a:cubicBezTo>
                    <a:pt x="19424" y="1208"/>
                    <a:pt x="19264" y="1088"/>
                    <a:pt x="19065" y="1048"/>
                  </a:cubicBezTo>
                  <a:cubicBezTo>
                    <a:pt x="18985" y="1048"/>
                    <a:pt x="18905" y="1088"/>
                    <a:pt x="18865" y="1128"/>
                  </a:cubicBezTo>
                  <a:lnTo>
                    <a:pt x="18865" y="1088"/>
                  </a:lnTo>
                  <a:cubicBezTo>
                    <a:pt x="18905" y="1048"/>
                    <a:pt x="18985" y="1008"/>
                    <a:pt x="19065" y="1008"/>
                  </a:cubicBezTo>
                  <a:close/>
                  <a:moveTo>
                    <a:pt x="21263" y="1847"/>
                  </a:moveTo>
                  <a:cubicBezTo>
                    <a:pt x="21343" y="1847"/>
                    <a:pt x="21423" y="1847"/>
                    <a:pt x="21503" y="1887"/>
                  </a:cubicBezTo>
                  <a:cubicBezTo>
                    <a:pt x="21662" y="1967"/>
                    <a:pt x="21782" y="2087"/>
                    <a:pt x="21902" y="2247"/>
                  </a:cubicBezTo>
                  <a:cubicBezTo>
                    <a:pt x="21942" y="2327"/>
                    <a:pt x="22022" y="2407"/>
                    <a:pt x="22062" y="2487"/>
                  </a:cubicBezTo>
                  <a:cubicBezTo>
                    <a:pt x="22342" y="2726"/>
                    <a:pt x="22662" y="2886"/>
                    <a:pt x="23021" y="2966"/>
                  </a:cubicBezTo>
                  <a:cubicBezTo>
                    <a:pt x="23181" y="3006"/>
                    <a:pt x="23341" y="3046"/>
                    <a:pt x="23501" y="3086"/>
                  </a:cubicBezTo>
                  <a:cubicBezTo>
                    <a:pt x="23861" y="3246"/>
                    <a:pt x="24220" y="3486"/>
                    <a:pt x="24500" y="3766"/>
                  </a:cubicBezTo>
                  <a:cubicBezTo>
                    <a:pt x="24580" y="3886"/>
                    <a:pt x="24660" y="4005"/>
                    <a:pt x="24740" y="4085"/>
                  </a:cubicBezTo>
                  <a:cubicBezTo>
                    <a:pt x="24860" y="4285"/>
                    <a:pt x="25020" y="4445"/>
                    <a:pt x="25180" y="4605"/>
                  </a:cubicBezTo>
                  <a:cubicBezTo>
                    <a:pt x="25340" y="4765"/>
                    <a:pt x="25579" y="4845"/>
                    <a:pt x="25819" y="4845"/>
                  </a:cubicBezTo>
                  <a:lnTo>
                    <a:pt x="26139" y="4845"/>
                  </a:lnTo>
                  <a:cubicBezTo>
                    <a:pt x="26019" y="4885"/>
                    <a:pt x="25939" y="4885"/>
                    <a:pt x="25819" y="4885"/>
                  </a:cubicBezTo>
                  <a:cubicBezTo>
                    <a:pt x="25579" y="4885"/>
                    <a:pt x="25340" y="4805"/>
                    <a:pt x="25140" y="4605"/>
                  </a:cubicBezTo>
                  <a:cubicBezTo>
                    <a:pt x="24980" y="4485"/>
                    <a:pt x="24820" y="4285"/>
                    <a:pt x="24700" y="4125"/>
                  </a:cubicBezTo>
                  <a:cubicBezTo>
                    <a:pt x="24620" y="4005"/>
                    <a:pt x="24540" y="3925"/>
                    <a:pt x="24460" y="3806"/>
                  </a:cubicBezTo>
                  <a:cubicBezTo>
                    <a:pt x="24180" y="3526"/>
                    <a:pt x="23861" y="3286"/>
                    <a:pt x="23501" y="3126"/>
                  </a:cubicBezTo>
                  <a:cubicBezTo>
                    <a:pt x="23341" y="3086"/>
                    <a:pt x="23181" y="3046"/>
                    <a:pt x="23021" y="3006"/>
                  </a:cubicBezTo>
                  <a:cubicBezTo>
                    <a:pt x="22662" y="2926"/>
                    <a:pt x="22302" y="2766"/>
                    <a:pt x="22022" y="2487"/>
                  </a:cubicBezTo>
                  <a:cubicBezTo>
                    <a:pt x="21982" y="2447"/>
                    <a:pt x="21902" y="2367"/>
                    <a:pt x="21862" y="2287"/>
                  </a:cubicBezTo>
                  <a:cubicBezTo>
                    <a:pt x="21742" y="2127"/>
                    <a:pt x="21623" y="2007"/>
                    <a:pt x="21463" y="1927"/>
                  </a:cubicBezTo>
                  <a:cubicBezTo>
                    <a:pt x="21383" y="1887"/>
                    <a:pt x="21303" y="1887"/>
                    <a:pt x="21223" y="1887"/>
                  </a:cubicBezTo>
                  <a:cubicBezTo>
                    <a:pt x="21103" y="1887"/>
                    <a:pt x="20943" y="1927"/>
                    <a:pt x="20823" y="1967"/>
                  </a:cubicBezTo>
                  <a:cubicBezTo>
                    <a:pt x="20677" y="2004"/>
                    <a:pt x="20564" y="2007"/>
                    <a:pt x="20424" y="2007"/>
                  </a:cubicBezTo>
                  <a:lnTo>
                    <a:pt x="20424" y="2007"/>
                  </a:lnTo>
                  <a:cubicBezTo>
                    <a:pt x="20543" y="1967"/>
                    <a:pt x="20703" y="1967"/>
                    <a:pt x="20823" y="1927"/>
                  </a:cubicBezTo>
                  <a:cubicBezTo>
                    <a:pt x="20983" y="1887"/>
                    <a:pt x="21103" y="1847"/>
                    <a:pt x="21263" y="1847"/>
                  </a:cubicBezTo>
                  <a:close/>
                  <a:moveTo>
                    <a:pt x="21942" y="5045"/>
                  </a:moveTo>
                  <a:lnTo>
                    <a:pt x="21942" y="5045"/>
                  </a:lnTo>
                  <a:cubicBezTo>
                    <a:pt x="22062" y="5125"/>
                    <a:pt x="22222" y="5204"/>
                    <a:pt x="22382" y="5244"/>
                  </a:cubicBezTo>
                  <a:cubicBezTo>
                    <a:pt x="22222" y="5244"/>
                    <a:pt x="22062" y="5164"/>
                    <a:pt x="21942" y="5045"/>
                  </a:cubicBezTo>
                  <a:close/>
                  <a:moveTo>
                    <a:pt x="23781" y="4405"/>
                  </a:moveTo>
                  <a:cubicBezTo>
                    <a:pt x="24140" y="4925"/>
                    <a:pt x="24700" y="5284"/>
                    <a:pt x="25340" y="5404"/>
                  </a:cubicBezTo>
                  <a:cubicBezTo>
                    <a:pt x="25797" y="5526"/>
                    <a:pt x="26279" y="5579"/>
                    <a:pt x="26766" y="5579"/>
                  </a:cubicBezTo>
                  <a:cubicBezTo>
                    <a:pt x="26916" y="5579"/>
                    <a:pt x="27067" y="5574"/>
                    <a:pt x="27218" y="5564"/>
                  </a:cubicBezTo>
                  <a:lnTo>
                    <a:pt x="27218" y="5604"/>
                  </a:lnTo>
                  <a:cubicBezTo>
                    <a:pt x="27105" y="5611"/>
                    <a:pt x="26991" y="5615"/>
                    <a:pt x="26878" y="5615"/>
                  </a:cubicBezTo>
                  <a:cubicBezTo>
                    <a:pt x="26353" y="5615"/>
                    <a:pt x="25833" y="5543"/>
                    <a:pt x="25340" y="5444"/>
                  </a:cubicBezTo>
                  <a:cubicBezTo>
                    <a:pt x="24700" y="5324"/>
                    <a:pt x="24140" y="4965"/>
                    <a:pt x="23781" y="4405"/>
                  </a:cubicBezTo>
                  <a:close/>
                  <a:moveTo>
                    <a:pt x="7754" y="5764"/>
                  </a:moveTo>
                  <a:lnTo>
                    <a:pt x="7754" y="5804"/>
                  </a:lnTo>
                  <a:cubicBezTo>
                    <a:pt x="7618" y="5821"/>
                    <a:pt x="7489" y="5860"/>
                    <a:pt x="7374" y="5920"/>
                  </a:cubicBezTo>
                  <a:lnTo>
                    <a:pt x="7374" y="5920"/>
                  </a:lnTo>
                  <a:cubicBezTo>
                    <a:pt x="7487" y="5850"/>
                    <a:pt x="7613" y="5799"/>
                    <a:pt x="7754" y="5764"/>
                  </a:cubicBezTo>
                  <a:close/>
                  <a:moveTo>
                    <a:pt x="26978" y="6404"/>
                  </a:moveTo>
                  <a:cubicBezTo>
                    <a:pt x="26738" y="6523"/>
                    <a:pt x="26459" y="6603"/>
                    <a:pt x="26179" y="6603"/>
                  </a:cubicBezTo>
                  <a:cubicBezTo>
                    <a:pt x="26139" y="6603"/>
                    <a:pt x="26099" y="6603"/>
                    <a:pt x="26019" y="6563"/>
                  </a:cubicBezTo>
                  <a:lnTo>
                    <a:pt x="26179" y="6563"/>
                  </a:lnTo>
                  <a:cubicBezTo>
                    <a:pt x="26459" y="6563"/>
                    <a:pt x="26738" y="6523"/>
                    <a:pt x="26978" y="6404"/>
                  </a:cubicBezTo>
                  <a:close/>
                  <a:moveTo>
                    <a:pt x="6994" y="6284"/>
                  </a:moveTo>
                  <a:lnTo>
                    <a:pt x="6914" y="6403"/>
                  </a:lnTo>
                  <a:cubicBezTo>
                    <a:pt x="6795" y="6603"/>
                    <a:pt x="6595" y="6803"/>
                    <a:pt x="6355" y="6923"/>
                  </a:cubicBezTo>
                  <a:cubicBezTo>
                    <a:pt x="6595" y="6763"/>
                    <a:pt x="6795" y="6603"/>
                    <a:pt x="6914" y="6363"/>
                  </a:cubicBezTo>
                  <a:lnTo>
                    <a:pt x="6994" y="6284"/>
                  </a:lnTo>
                  <a:close/>
                  <a:moveTo>
                    <a:pt x="7154" y="7323"/>
                  </a:moveTo>
                  <a:cubicBezTo>
                    <a:pt x="6714" y="7803"/>
                    <a:pt x="6075" y="8082"/>
                    <a:pt x="5436" y="8082"/>
                  </a:cubicBezTo>
                  <a:cubicBezTo>
                    <a:pt x="5196" y="8082"/>
                    <a:pt x="4956" y="8042"/>
                    <a:pt x="4756" y="7962"/>
                  </a:cubicBezTo>
                  <a:lnTo>
                    <a:pt x="4796" y="7962"/>
                  </a:lnTo>
                  <a:cubicBezTo>
                    <a:pt x="4996" y="8002"/>
                    <a:pt x="5196" y="8042"/>
                    <a:pt x="5436" y="8042"/>
                  </a:cubicBezTo>
                  <a:cubicBezTo>
                    <a:pt x="6075" y="8042"/>
                    <a:pt x="6714" y="7802"/>
                    <a:pt x="7154" y="7323"/>
                  </a:cubicBezTo>
                  <a:close/>
                  <a:moveTo>
                    <a:pt x="6954" y="8402"/>
                  </a:moveTo>
                  <a:lnTo>
                    <a:pt x="6355" y="8682"/>
                  </a:lnTo>
                  <a:lnTo>
                    <a:pt x="6355" y="8642"/>
                  </a:lnTo>
                  <a:lnTo>
                    <a:pt x="6954" y="8402"/>
                  </a:lnTo>
                  <a:close/>
                  <a:moveTo>
                    <a:pt x="4277" y="6843"/>
                  </a:moveTo>
                  <a:cubicBezTo>
                    <a:pt x="4636" y="6883"/>
                    <a:pt x="4956" y="6923"/>
                    <a:pt x="5276" y="6963"/>
                  </a:cubicBezTo>
                  <a:cubicBezTo>
                    <a:pt x="5476" y="7003"/>
                    <a:pt x="5675" y="7003"/>
                    <a:pt x="5835" y="7043"/>
                  </a:cubicBezTo>
                  <a:cubicBezTo>
                    <a:pt x="6035" y="7043"/>
                    <a:pt x="6195" y="7003"/>
                    <a:pt x="6355" y="6923"/>
                  </a:cubicBezTo>
                  <a:lnTo>
                    <a:pt x="6355" y="6923"/>
                  </a:lnTo>
                  <a:cubicBezTo>
                    <a:pt x="6235" y="7013"/>
                    <a:pt x="6093" y="7058"/>
                    <a:pt x="5961" y="7058"/>
                  </a:cubicBezTo>
                  <a:cubicBezTo>
                    <a:pt x="5918" y="7058"/>
                    <a:pt x="5875" y="7053"/>
                    <a:pt x="5835" y="7043"/>
                  </a:cubicBezTo>
                  <a:cubicBezTo>
                    <a:pt x="5636" y="7043"/>
                    <a:pt x="5436" y="7043"/>
                    <a:pt x="5236" y="7003"/>
                  </a:cubicBezTo>
                  <a:cubicBezTo>
                    <a:pt x="4916" y="6923"/>
                    <a:pt x="4596" y="6923"/>
                    <a:pt x="4277" y="6883"/>
                  </a:cubicBezTo>
                  <a:lnTo>
                    <a:pt x="3957" y="6883"/>
                  </a:lnTo>
                  <a:cubicBezTo>
                    <a:pt x="3477" y="6923"/>
                    <a:pt x="3118" y="7203"/>
                    <a:pt x="2878" y="7563"/>
                  </a:cubicBezTo>
                  <a:cubicBezTo>
                    <a:pt x="2798" y="7722"/>
                    <a:pt x="2758" y="7882"/>
                    <a:pt x="2718" y="8082"/>
                  </a:cubicBezTo>
                  <a:cubicBezTo>
                    <a:pt x="2718" y="8162"/>
                    <a:pt x="2678" y="8282"/>
                    <a:pt x="2638" y="8402"/>
                  </a:cubicBezTo>
                  <a:cubicBezTo>
                    <a:pt x="2558" y="8682"/>
                    <a:pt x="2358" y="8881"/>
                    <a:pt x="2078" y="8961"/>
                  </a:cubicBezTo>
                  <a:lnTo>
                    <a:pt x="2078" y="8921"/>
                  </a:lnTo>
                  <a:cubicBezTo>
                    <a:pt x="2358" y="8921"/>
                    <a:pt x="2518" y="8642"/>
                    <a:pt x="2598" y="8362"/>
                  </a:cubicBezTo>
                  <a:cubicBezTo>
                    <a:pt x="2638" y="8282"/>
                    <a:pt x="2678" y="8162"/>
                    <a:pt x="2718" y="8042"/>
                  </a:cubicBezTo>
                  <a:cubicBezTo>
                    <a:pt x="2718" y="7882"/>
                    <a:pt x="2758" y="7722"/>
                    <a:pt x="2838" y="7563"/>
                  </a:cubicBezTo>
                  <a:cubicBezTo>
                    <a:pt x="3078" y="7163"/>
                    <a:pt x="3477" y="6923"/>
                    <a:pt x="3957" y="6843"/>
                  </a:cubicBezTo>
                  <a:close/>
                  <a:moveTo>
                    <a:pt x="7634" y="8921"/>
                  </a:moveTo>
                  <a:lnTo>
                    <a:pt x="7074" y="9401"/>
                  </a:lnTo>
                  <a:lnTo>
                    <a:pt x="7074" y="9361"/>
                  </a:lnTo>
                  <a:lnTo>
                    <a:pt x="7634" y="8921"/>
                  </a:lnTo>
                  <a:close/>
                  <a:moveTo>
                    <a:pt x="21543" y="7563"/>
                  </a:moveTo>
                  <a:cubicBezTo>
                    <a:pt x="21902" y="7563"/>
                    <a:pt x="22262" y="7642"/>
                    <a:pt x="22582" y="7762"/>
                  </a:cubicBezTo>
                  <a:lnTo>
                    <a:pt x="25300" y="8642"/>
                  </a:lnTo>
                  <a:cubicBezTo>
                    <a:pt x="26219" y="8881"/>
                    <a:pt x="27098" y="9281"/>
                    <a:pt x="27857" y="9881"/>
                  </a:cubicBezTo>
                  <a:cubicBezTo>
                    <a:pt x="27058" y="9321"/>
                    <a:pt x="26219" y="8921"/>
                    <a:pt x="25300" y="8682"/>
                  </a:cubicBezTo>
                  <a:lnTo>
                    <a:pt x="22582" y="7802"/>
                  </a:lnTo>
                  <a:cubicBezTo>
                    <a:pt x="22222" y="7682"/>
                    <a:pt x="21902" y="7602"/>
                    <a:pt x="21543" y="7602"/>
                  </a:cubicBezTo>
                  <a:cubicBezTo>
                    <a:pt x="21423" y="7602"/>
                    <a:pt x="21263" y="7602"/>
                    <a:pt x="21183" y="7642"/>
                  </a:cubicBezTo>
                  <a:lnTo>
                    <a:pt x="21183" y="7602"/>
                  </a:lnTo>
                  <a:cubicBezTo>
                    <a:pt x="21303" y="7563"/>
                    <a:pt x="21423" y="7563"/>
                    <a:pt x="21543" y="7563"/>
                  </a:cubicBezTo>
                  <a:close/>
                  <a:moveTo>
                    <a:pt x="24740" y="9361"/>
                  </a:moveTo>
                  <a:cubicBezTo>
                    <a:pt x="25699" y="9561"/>
                    <a:pt x="26539" y="10041"/>
                    <a:pt x="27218" y="10760"/>
                  </a:cubicBezTo>
                  <a:cubicBezTo>
                    <a:pt x="26539" y="10080"/>
                    <a:pt x="25659" y="9561"/>
                    <a:pt x="24740" y="9361"/>
                  </a:cubicBezTo>
                  <a:close/>
                  <a:moveTo>
                    <a:pt x="24740" y="10400"/>
                  </a:moveTo>
                  <a:lnTo>
                    <a:pt x="25459" y="10800"/>
                  </a:lnTo>
                  <a:lnTo>
                    <a:pt x="25459" y="10840"/>
                  </a:lnTo>
                  <a:lnTo>
                    <a:pt x="24740" y="10400"/>
                  </a:lnTo>
                  <a:close/>
                  <a:moveTo>
                    <a:pt x="19576" y="1"/>
                  </a:moveTo>
                  <a:cubicBezTo>
                    <a:pt x="19539" y="1"/>
                    <a:pt x="19501" y="3"/>
                    <a:pt x="19464" y="9"/>
                  </a:cubicBezTo>
                  <a:cubicBezTo>
                    <a:pt x="18465" y="9"/>
                    <a:pt x="16866" y="528"/>
                    <a:pt x="15667" y="848"/>
                  </a:cubicBezTo>
                  <a:cubicBezTo>
                    <a:pt x="15268" y="968"/>
                    <a:pt x="14908" y="1088"/>
                    <a:pt x="14628" y="1168"/>
                  </a:cubicBezTo>
                  <a:cubicBezTo>
                    <a:pt x="14308" y="1248"/>
                    <a:pt x="13949" y="1328"/>
                    <a:pt x="13629" y="1328"/>
                  </a:cubicBezTo>
                  <a:cubicBezTo>
                    <a:pt x="13602" y="1341"/>
                    <a:pt x="13580" y="1345"/>
                    <a:pt x="13559" y="1345"/>
                  </a:cubicBezTo>
                  <a:cubicBezTo>
                    <a:pt x="13518" y="1345"/>
                    <a:pt x="13482" y="1328"/>
                    <a:pt x="13429" y="1328"/>
                  </a:cubicBezTo>
                  <a:cubicBezTo>
                    <a:pt x="13389" y="1288"/>
                    <a:pt x="13349" y="1288"/>
                    <a:pt x="13309" y="1288"/>
                  </a:cubicBezTo>
                  <a:cubicBezTo>
                    <a:pt x="13069" y="1288"/>
                    <a:pt x="12750" y="1607"/>
                    <a:pt x="12510" y="1887"/>
                  </a:cubicBezTo>
                  <a:cubicBezTo>
                    <a:pt x="12230" y="2167"/>
                    <a:pt x="12030" y="2407"/>
                    <a:pt x="11830" y="2407"/>
                  </a:cubicBezTo>
                  <a:cubicBezTo>
                    <a:pt x="11631" y="2447"/>
                    <a:pt x="11431" y="2567"/>
                    <a:pt x="11231" y="2726"/>
                  </a:cubicBezTo>
                  <a:cubicBezTo>
                    <a:pt x="10991" y="2926"/>
                    <a:pt x="10711" y="3046"/>
                    <a:pt x="10432" y="3166"/>
                  </a:cubicBezTo>
                  <a:lnTo>
                    <a:pt x="10312" y="3166"/>
                  </a:lnTo>
                  <a:cubicBezTo>
                    <a:pt x="10232" y="3166"/>
                    <a:pt x="10152" y="3126"/>
                    <a:pt x="10112" y="3086"/>
                  </a:cubicBezTo>
                  <a:lnTo>
                    <a:pt x="10072" y="3086"/>
                  </a:lnTo>
                  <a:cubicBezTo>
                    <a:pt x="9952" y="3086"/>
                    <a:pt x="9792" y="3286"/>
                    <a:pt x="9592" y="3566"/>
                  </a:cubicBezTo>
                  <a:cubicBezTo>
                    <a:pt x="9392" y="3846"/>
                    <a:pt x="9073" y="4245"/>
                    <a:pt x="8713" y="4245"/>
                  </a:cubicBezTo>
                  <a:lnTo>
                    <a:pt x="8513" y="4245"/>
                  </a:lnTo>
                  <a:cubicBezTo>
                    <a:pt x="8433" y="4245"/>
                    <a:pt x="8353" y="4205"/>
                    <a:pt x="8273" y="4205"/>
                  </a:cubicBezTo>
                  <a:cubicBezTo>
                    <a:pt x="8113" y="4205"/>
                    <a:pt x="7994" y="4285"/>
                    <a:pt x="7914" y="4405"/>
                  </a:cubicBezTo>
                  <a:cubicBezTo>
                    <a:pt x="7834" y="4485"/>
                    <a:pt x="7754" y="4605"/>
                    <a:pt x="7634" y="4605"/>
                  </a:cubicBezTo>
                  <a:lnTo>
                    <a:pt x="7594" y="4605"/>
                  </a:lnTo>
                  <a:cubicBezTo>
                    <a:pt x="7434" y="4725"/>
                    <a:pt x="7314" y="4845"/>
                    <a:pt x="7234" y="4965"/>
                  </a:cubicBezTo>
                  <a:cubicBezTo>
                    <a:pt x="6994" y="5244"/>
                    <a:pt x="6715" y="5604"/>
                    <a:pt x="6435" y="5604"/>
                  </a:cubicBezTo>
                  <a:cubicBezTo>
                    <a:pt x="6355" y="5604"/>
                    <a:pt x="6315" y="5564"/>
                    <a:pt x="6235" y="5524"/>
                  </a:cubicBezTo>
                  <a:cubicBezTo>
                    <a:pt x="6207" y="5496"/>
                    <a:pt x="6159" y="5468"/>
                    <a:pt x="6104" y="5468"/>
                  </a:cubicBezTo>
                  <a:cubicBezTo>
                    <a:pt x="6082" y="5468"/>
                    <a:pt x="6059" y="5473"/>
                    <a:pt x="6035" y="5484"/>
                  </a:cubicBezTo>
                  <a:cubicBezTo>
                    <a:pt x="5436" y="5484"/>
                    <a:pt x="3757" y="6204"/>
                    <a:pt x="3038" y="6523"/>
                  </a:cubicBezTo>
                  <a:lnTo>
                    <a:pt x="2718" y="6683"/>
                  </a:lnTo>
                  <a:cubicBezTo>
                    <a:pt x="2198" y="6883"/>
                    <a:pt x="2198" y="7003"/>
                    <a:pt x="2238" y="7203"/>
                  </a:cubicBezTo>
                  <a:lnTo>
                    <a:pt x="2238" y="7283"/>
                  </a:lnTo>
                  <a:cubicBezTo>
                    <a:pt x="2238" y="7323"/>
                    <a:pt x="2238" y="7523"/>
                    <a:pt x="1958" y="7682"/>
                  </a:cubicBezTo>
                  <a:cubicBezTo>
                    <a:pt x="1479" y="7962"/>
                    <a:pt x="1159" y="8402"/>
                    <a:pt x="1119" y="8961"/>
                  </a:cubicBezTo>
                  <a:cubicBezTo>
                    <a:pt x="919" y="9401"/>
                    <a:pt x="560" y="9761"/>
                    <a:pt x="120" y="10001"/>
                  </a:cubicBezTo>
                  <a:lnTo>
                    <a:pt x="0" y="10041"/>
                  </a:lnTo>
                  <a:lnTo>
                    <a:pt x="160" y="10120"/>
                  </a:lnTo>
                  <a:cubicBezTo>
                    <a:pt x="2518" y="10680"/>
                    <a:pt x="4876" y="11120"/>
                    <a:pt x="7314" y="11439"/>
                  </a:cubicBezTo>
                  <a:cubicBezTo>
                    <a:pt x="7394" y="11359"/>
                    <a:pt x="7634" y="11240"/>
                    <a:pt x="7954" y="11120"/>
                  </a:cubicBezTo>
                  <a:cubicBezTo>
                    <a:pt x="9273" y="10480"/>
                    <a:pt x="10671" y="10120"/>
                    <a:pt x="12150" y="10001"/>
                  </a:cubicBezTo>
                  <a:cubicBezTo>
                    <a:pt x="12220" y="10008"/>
                    <a:pt x="12291" y="10012"/>
                    <a:pt x="12361" y="10012"/>
                  </a:cubicBezTo>
                  <a:cubicBezTo>
                    <a:pt x="13047" y="10012"/>
                    <a:pt x="13710" y="9662"/>
                    <a:pt x="14109" y="9081"/>
                  </a:cubicBezTo>
                  <a:cubicBezTo>
                    <a:pt x="14388" y="8682"/>
                    <a:pt x="14828" y="8402"/>
                    <a:pt x="15348" y="8402"/>
                  </a:cubicBezTo>
                  <a:cubicBezTo>
                    <a:pt x="15867" y="8322"/>
                    <a:pt x="16387" y="8082"/>
                    <a:pt x="16826" y="7722"/>
                  </a:cubicBezTo>
                  <a:cubicBezTo>
                    <a:pt x="17106" y="7443"/>
                    <a:pt x="17506" y="7283"/>
                    <a:pt x="17906" y="7203"/>
                  </a:cubicBezTo>
                  <a:cubicBezTo>
                    <a:pt x="18065" y="7203"/>
                    <a:pt x="18185" y="7243"/>
                    <a:pt x="18345" y="7323"/>
                  </a:cubicBezTo>
                  <a:cubicBezTo>
                    <a:pt x="18465" y="7403"/>
                    <a:pt x="18585" y="7443"/>
                    <a:pt x="18705" y="7443"/>
                  </a:cubicBezTo>
                  <a:cubicBezTo>
                    <a:pt x="19224" y="7363"/>
                    <a:pt x="19704" y="7203"/>
                    <a:pt x="20144" y="6963"/>
                  </a:cubicBezTo>
                  <a:cubicBezTo>
                    <a:pt x="20583" y="6723"/>
                    <a:pt x="21063" y="6563"/>
                    <a:pt x="21583" y="6523"/>
                  </a:cubicBezTo>
                  <a:cubicBezTo>
                    <a:pt x="21702" y="6523"/>
                    <a:pt x="21862" y="6523"/>
                    <a:pt x="21982" y="6603"/>
                  </a:cubicBezTo>
                  <a:cubicBezTo>
                    <a:pt x="22742" y="6923"/>
                    <a:pt x="23581" y="7163"/>
                    <a:pt x="24380" y="7323"/>
                  </a:cubicBezTo>
                  <a:cubicBezTo>
                    <a:pt x="24820" y="7403"/>
                    <a:pt x="25220" y="7523"/>
                    <a:pt x="25619" y="7722"/>
                  </a:cubicBezTo>
                  <a:cubicBezTo>
                    <a:pt x="25779" y="7762"/>
                    <a:pt x="25939" y="7802"/>
                    <a:pt x="26139" y="7842"/>
                  </a:cubicBezTo>
                  <a:cubicBezTo>
                    <a:pt x="26778" y="7882"/>
                    <a:pt x="27378" y="8082"/>
                    <a:pt x="27937" y="8482"/>
                  </a:cubicBezTo>
                  <a:cubicBezTo>
                    <a:pt x="28177" y="8722"/>
                    <a:pt x="28497" y="8841"/>
                    <a:pt x="28817" y="8841"/>
                  </a:cubicBezTo>
                  <a:cubicBezTo>
                    <a:pt x="29256" y="8881"/>
                    <a:pt x="29656" y="9041"/>
                    <a:pt x="30016" y="9321"/>
                  </a:cubicBezTo>
                  <a:cubicBezTo>
                    <a:pt x="30535" y="9601"/>
                    <a:pt x="31095" y="9801"/>
                    <a:pt x="31694" y="9841"/>
                  </a:cubicBezTo>
                  <a:cubicBezTo>
                    <a:pt x="32334" y="9961"/>
                    <a:pt x="32893" y="10080"/>
                    <a:pt x="33133" y="10360"/>
                  </a:cubicBezTo>
                  <a:cubicBezTo>
                    <a:pt x="33333" y="10520"/>
                    <a:pt x="33573" y="10640"/>
                    <a:pt x="33813" y="10640"/>
                  </a:cubicBezTo>
                  <a:cubicBezTo>
                    <a:pt x="34212" y="10640"/>
                    <a:pt x="34612" y="10800"/>
                    <a:pt x="34892" y="11120"/>
                  </a:cubicBezTo>
                  <a:cubicBezTo>
                    <a:pt x="34932" y="11160"/>
                    <a:pt x="34932" y="11240"/>
                    <a:pt x="34892" y="11280"/>
                  </a:cubicBezTo>
                  <a:lnTo>
                    <a:pt x="34772" y="11280"/>
                  </a:lnTo>
                  <a:cubicBezTo>
                    <a:pt x="34492" y="11000"/>
                    <a:pt x="34132" y="10800"/>
                    <a:pt x="33773" y="10800"/>
                  </a:cubicBezTo>
                  <a:cubicBezTo>
                    <a:pt x="33493" y="10800"/>
                    <a:pt x="33213" y="10680"/>
                    <a:pt x="33013" y="10480"/>
                  </a:cubicBezTo>
                  <a:cubicBezTo>
                    <a:pt x="32614" y="10200"/>
                    <a:pt x="32134" y="10080"/>
                    <a:pt x="31654" y="10041"/>
                  </a:cubicBezTo>
                  <a:cubicBezTo>
                    <a:pt x="31015" y="10001"/>
                    <a:pt x="30415" y="9801"/>
                    <a:pt x="29856" y="9441"/>
                  </a:cubicBezTo>
                  <a:cubicBezTo>
                    <a:pt x="29536" y="9201"/>
                    <a:pt x="29176" y="9041"/>
                    <a:pt x="28777" y="9041"/>
                  </a:cubicBezTo>
                  <a:cubicBezTo>
                    <a:pt x="28417" y="9001"/>
                    <a:pt x="28057" y="8881"/>
                    <a:pt x="27778" y="8602"/>
                  </a:cubicBezTo>
                  <a:cubicBezTo>
                    <a:pt x="27418" y="8242"/>
                    <a:pt x="26618" y="8122"/>
                    <a:pt x="26099" y="8002"/>
                  </a:cubicBezTo>
                  <a:cubicBezTo>
                    <a:pt x="25859" y="8002"/>
                    <a:pt x="25659" y="7962"/>
                    <a:pt x="25459" y="7842"/>
                  </a:cubicBezTo>
                  <a:cubicBezTo>
                    <a:pt x="25100" y="7722"/>
                    <a:pt x="24700" y="7602"/>
                    <a:pt x="24340" y="7523"/>
                  </a:cubicBezTo>
                  <a:cubicBezTo>
                    <a:pt x="23461" y="7323"/>
                    <a:pt x="22662" y="7083"/>
                    <a:pt x="21862" y="6763"/>
                  </a:cubicBezTo>
                  <a:cubicBezTo>
                    <a:pt x="21782" y="6723"/>
                    <a:pt x="21662" y="6683"/>
                    <a:pt x="21543" y="6683"/>
                  </a:cubicBezTo>
                  <a:cubicBezTo>
                    <a:pt x="21063" y="6763"/>
                    <a:pt x="20623" y="6923"/>
                    <a:pt x="20224" y="7123"/>
                  </a:cubicBezTo>
                  <a:cubicBezTo>
                    <a:pt x="19744" y="7403"/>
                    <a:pt x="19224" y="7563"/>
                    <a:pt x="18705" y="7642"/>
                  </a:cubicBezTo>
                  <a:cubicBezTo>
                    <a:pt x="18545" y="7642"/>
                    <a:pt x="18385" y="7602"/>
                    <a:pt x="18225" y="7523"/>
                  </a:cubicBezTo>
                  <a:cubicBezTo>
                    <a:pt x="18145" y="7443"/>
                    <a:pt x="18025" y="7443"/>
                    <a:pt x="17906" y="7443"/>
                  </a:cubicBezTo>
                  <a:cubicBezTo>
                    <a:pt x="17546" y="7483"/>
                    <a:pt x="17186" y="7642"/>
                    <a:pt x="16946" y="7882"/>
                  </a:cubicBezTo>
                  <a:cubicBezTo>
                    <a:pt x="16467" y="8282"/>
                    <a:pt x="15907" y="8562"/>
                    <a:pt x="15308" y="8602"/>
                  </a:cubicBezTo>
                  <a:cubicBezTo>
                    <a:pt x="14868" y="8642"/>
                    <a:pt x="14468" y="8881"/>
                    <a:pt x="14229" y="9241"/>
                  </a:cubicBezTo>
                  <a:cubicBezTo>
                    <a:pt x="13790" y="9863"/>
                    <a:pt x="13083" y="10250"/>
                    <a:pt x="12323" y="10250"/>
                  </a:cubicBezTo>
                  <a:cubicBezTo>
                    <a:pt x="12252" y="10250"/>
                    <a:pt x="12181" y="10247"/>
                    <a:pt x="12110" y="10240"/>
                  </a:cubicBezTo>
                  <a:cubicBezTo>
                    <a:pt x="10631" y="10360"/>
                    <a:pt x="9193" y="10760"/>
                    <a:pt x="7834" y="11439"/>
                  </a:cubicBezTo>
                  <a:lnTo>
                    <a:pt x="7794" y="11439"/>
                  </a:lnTo>
                  <a:lnTo>
                    <a:pt x="7594" y="11519"/>
                  </a:lnTo>
                  <a:lnTo>
                    <a:pt x="7834" y="11519"/>
                  </a:lnTo>
                  <a:cubicBezTo>
                    <a:pt x="12350" y="12039"/>
                    <a:pt x="16906" y="12279"/>
                    <a:pt x="21463" y="12279"/>
                  </a:cubicBezTo>
                  <a:cubicBezTo>
                    <a:pt x="26618" y="12279"/>
                    <a:pt x="33293" y="11999"/>
                    <a:pt x="39368" y="10880"/>
                  </a:cubicBezTo>
                  <a:cubicBezTo>
                    <a:pt x="41766" y="10440"/>
                    <a:pt x="44124" y="9841"/>
                    <a:pt x="46442" y="9041"/>
                  </a:cubicBezTo>
                  <a:lnTo>
                    <a:pt x="46882" y="8881"/>
                  </a:lnTo>
                  <a:lnTo>
                    <a:pt x="46762" y="8841"/>
                  </a:lnTo>
                  <a:cubicBezTo>
                    <a:pt x="46003" y="8522"/>
                    <a:pt x="45243" y="8282"/>
                    <a:pt x="44444" y="8122"/>
                  </a:cubicBezTo>
                  <a:cubicBezTo>
                    <a:pt x="43844" y="8482"/>
                    <a:pt x="43245" y="8762"/>
                    <a:pt x="42645" y="9041"/>
                  </a:cubicBezTo>
                  <a:lnTo>
                    <a:pt x="42526" y="9081"/>
                  </a:lnTo>
                  <a:lnTo>
                    <a:pt x="42605" y="9121"/>
                  </a:lnTo>
                  <a:lnTo>
                    <a:pt x="42805" y="9281"/>
                  </a:lnTo>
                  <a:cubicBezTo>
                    <a:pt x="42845" y="9321"/>
                    <a:pt x="42805" y="9441"/>
                    <a:pt x="42725" y="9441"/>
                  </a:cubicBezTo>
                  <a:cubicBezTo>
                    <a:pt x="42725" y="9441"/>
                    <a:pt x="42685" y="9441"/>
                    <a:pt x="42685" y="9401"/>
                  </a:cubicBezTo>
                  <a:cubicBezTo>
                    <a:pt x="42406" y="9161"/>
                    <a:pt x="42046" y="9001"/>
                    <a:pt x="41686" y="9001"/>
                  </a:cubicBezTo>
                  <a:cubicBezTo>
                    <a:pt x="41446" y="9001"/>
                    <a:pt x="41207" y="9081"/>
                    <a:pt x="41007" y="9201"/>
                  </a:cubicBezTo>
                  <a:cubicBezTo>
                    <a:pt x="40847" y="9281"/>
                    <a:pt x="40687" y="9321"/>
                    <a:pt x="40487" y="9361"/>
                  </a:cubicBezTo>
                  <a:cubicBezTo>
                    <a:pt x="40247" y="9321"/>
                    <a:pt x="40048" y="9201"/>
                    <a:pt x="39968" y="9001"/>
                  </a:cubicBezTo>
                  <a:cubicBezTo>
                    <a:pt x="39863" y="8863"/>
                    <a:pt x="39729" y="8754"/>
                    <a:pt x="39565" y="8754"/>
                  </a:cubicBezTo>
                  <a:cubicBezTo>
                    <a:pt x="39540" y="8754"/>
                    <a:pt x="39514" y="8756"/>
                    <a:pt x="39488" y="8762"/>
                  </a:cubicBezTo>
                  <a:cubicBezTo>
                    <a:pt x="39088" y="8802"/>
                    <a:pt x="38649" y="8961"/>
                    <a:pt x="38289" y="9201"/>
                  </a:cubicBezTo>
                  <a:cubicBezTo>
                    <a:pt x="38049" y="9361"/>
                    <a:pt x="37769" y="9481"/>
                    <a:pt x="37450" y="9521"/>
                  </a:cubicBezTo>
                  <a:cubicBezTo>
                    <a:pt x="37370" y="9521"/>
                    <a:pt x="37250" y="9481"/>
                    <a:pt x="37210" y="9441"/>
                  </a:cubicBezTo>
                  <a:cubicBezTo>
                    <a:pt x="36970" y="9201"/>
                    <a:pt x="36650" y="9041"/>
                    <a:pt x="36291" y="9001"/>
                  </a:cubicBezTo>
                  <a:cubicBezTo>
                    <a:pt x="36091" y="8961"/>
                    <a:pt x="35931" y="8881"/>
                    <a:pt x="35771" y="8762"/>
                  </a:cubicBezTo>
                  <a:cubicBezTo>
                    <a:pt x="35571" y="8602"/>
                    <a:pt x="35371" y="8482"/>
                    <a:pt x="35172" y="8362"/>
                  </a:cubicBezTo>
                  <a:lnTo>
                    <a:pt x="34972" y="8202"/>
                  </a:lnTo>
                  <a:cubicBezTo>
                    <a:pt x="34172" y="7722"/>
                    <a:pt x="33733" y="7363"/>
                    <a:pt x="33653" y="7123"/>
                  </a:cubicBezTo>
                  <a:cubicBezTo>
                    <a:pt x="33533" y="6763"/>
                    <a:pt x="33413" y="6643"/>
                    <a:pt x="33213" y="6643"/>
                  </a:cubicBezTo>
                  <a:lnTo>
                    <a:pt x="32893" y="6643"/>
                  </a:lnTo>
                  <a:cubicBezTo>
                    <a:pt x="32654" y="6643"/>
                    <a:pt x="32414" y="6523"/>
                    <a:pt x="32294" y="6324"/>
                  </a:cubicBezTo>
                  <a:cubicBezTo>
                    <a:pt x="32134" y="6124"/>
                    <a:pt x="31934" y="5924"/>
                    <a:pt x="31694" y="5804"/>
                  </a:cubicBezTo>
                  <a:cubicBezTo>
                    <a:pt x="31335" y="5684"/>
                    <a:pt x="31055" y="5404"/>
                    <a:pt x="30895" y="5085"/>
                  </a:cubicBezTo>
                  <a:cubicBezTo>
                    <a:pt x="30855" y="5005"/>
                    <a:pt x="30775" y="4965"/>
                    <a:pt x="30735" y="4885"/>
                  </a:cubicBezTo>
                  <a:cubicBezTo>
                    <a:pt x="30495" y="4645"/>
                    <a:pt x="30176" y="4485"/>
                    <a:pt x="29816" y="4445"/>
                  </a:cubicBezTo>
                  <a:cubicBezTo>
                    <a:pt x="29416" y="4365"/>
                    <a:pt x="29017" y="4205"/>
                    <a:pt x="28737" y="3886"/>
                  </a:cubicBezTo>
                  <a:cubicBezTo>
                    <a:pt x="28297" y="3406"/>
                    <a:pt x="27658" y="3366"/>
                    <a:pt x="26978" y="3326"/>
                  </a:cubicBezTo>
                  <a:cubicBezTo>
                    <a:pt x="26778" y="3326"/>
                    <a:pt x="26539" y="3286"/>
                    <a:pt x="26339" y="3246"/>
                  </a:cubicBezTo>
                  <a:cubicBezTo>
                    <a:pt x="25739" y="3166"/>
                    <a:pt x="25699" y="3166"/>
                    <a:pt x="25499" y="2886"/>
                  </a:cubicBezTo>
                  <a:cubicBezTo>
                    <a:pt x="25379" y="2686"/>
                    <a:pt x="25260" y="2487"/>
                    <a:pt x="25100" y="2327"/>
                  </a:cubicBezTo>
                  <a:cubicBezTo>
                    <a:pt x="24900" y="2047"/>
                    <a:pt x="24580" y="1887"/>
                    <a:pt x="24220" y="1887"/>
                  </a:cubicBezTo>
                  <a:cubicBezTo>
                    <a:pt x="23741" y="1887"/>
                    <a:pt x="23301" y="1607"/>
                    <a:pt x="23021" y="1208"/>
                  </a:cubicBezTo>
                  <a:cubicBezTo>
                    <a:pt x="22842" y="920"/>
                    <a:pt x="22565" y="762"/>
                    <a:pt x="22250" y="762"/>
                  </a:cubicBezTo>
                  <a:cubicBezTo>
                    <a:pt x="22214" y="762"/>
                    <a:pt x="22178" y="764"/>
                    <a:pt x="22142" y="768"/>
                  </a:cubicBezTo>
                  <a:lnTo>
                    <a:pt x="21423" y="768"/>
                  </a:lnTo>
                  <a:cubicBezTo>
                    <a:pt x="20983" y="768"/>
                    <a:pt x="20543" y="608"/>
                    <a:pt x="20264" y="248"/>
                  </a:cubicBezTo>
                  <a:cubicBezTo>
                    <a:pt x="20090" y="110"/>
                    <a:pt x="19826" y="1"/>
                    <a:pt x="19576"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a:off x="3135725" y="2386375"/>
              <a:ext cx="1290975" cy="113925"/>
            </a:xfrm>
            <a:custGeom>
              <a:rect b="b" l="l" r="r" t="t"/>
              <a:pathLst>
                <a:path extrusionOk="0" h="4557" w="51639">
                  <a:moveTo>
                    <a:pt x="120" y="0"/>
                  </a:moveTo>
                  <a:lnTo>
                    <a:pt x="1" y="80"/>
                  </a:lnTo>
                  <a:cubicBezTo>
                    <a:pt x="1" y="240"/>
                    <a:pt x="1" y="400"/>
                    <a:pt x="80" y="520"/>
                  </a:cubicBezTo>
                  <a:cubicBezTo>
                    <a:pt x="680" y="960"/>
                    <a:pt x="6395" y="4557"/>
                    <a:pt x="25820" y="4557"/>
                  </a:cubicBezTo>
                  <a:cubicBezTo>
                    <a:pt x="45244" y="4557"/>
                    <a:pt x="50959" y="960"/>
                    <a:pt x="51559" y="520"/>
                  </a:cubicBezTo>
                  <a:cubicBezTo>
                    <a:pt x="51639" y="400"/>
                    <a:pt x="51639" y="240"/>
                    <a:pt x="51639" y="80"/>
                  </a:cubicBezTo>
                  <a:lnTo>
                    <a:pt x="51639" y="40"/>
                  </a:lnTo>
                  <a:lnTo>
                    <a:pt x="51519" y="0"/>
                  </a:lnTo>
                  <a:cubicBezTo>
                    <a:pt x="51439" y="0"/>
                    <a:pt x="51359" y="0"/>
                    <a:pt x="51279" y="40"/>
                  </a:cubicBezTo>
                  <a:cubicBezTo>
                    <a:pt x="51199" y="40"/>
                    <a:pt x="51079" y="80"/>
                    <a:pt x="50879" y="160"/>
                  </a:cubicBezTo>
                  <a:cubicBezTo>
                    <a:pt x="43365" y="2838"/>
                    <a:pt x="33134" y="3398"/>
                    <a:pt x="25820" y="3398"/>
                  </a:cubicBezTo>
                  <a:cubicBezTo>
                    <a:pt x="25521" y="3400"/>
                    <a:pt x="25223" y="3401"/>
                    <a:pt x="24925" y="3401"/>
                  </a:cubicBezTo>
                  <a:cubicBezTo>
                    <a:pt x="20472" y="3401"/>
                    <a:pt x="16051" y="3123"/>
                    <a:pt x="11631" y="2598"/>
                  </a:cubicBezTo>
                  <a:lnTo>
                    <a:pt x="11591" y="2598"/>
                  </a:lnTo>
                  <a:cubicBezTo>
                    <a:pt x="9033" y="2278"/>
                    <a:pt x="6515" y="1799"/>
                    <a:pt x="3997" y="1159"/>
                  </a:cubicBezTo>
                  <a:lnTo>
                    <a:pt x="3957" y="1159"/>
                  </a:lnTo>
                  <a:cubicBezTo>
                    <a:pt x="3957" y="1159"/>
                    <a:pt x="3917" y="1159"/>
                    <a:pt x="3917" y="1119"/>
                  </a:cubicBezTo>
                  <a:cubicBezTo>
                    <a:pt x="2798" y="840"/>
                    <a:pt x="1719" y="520"/>
                    <a:pt x="760" y="160"/>
                  </a:cubicBezTo>
                  <a:cubicBezTo>
                    <a:pt x="600" y="120"/>
                    <a:pt x="480" y="80"/>
                    <a:pt x="400" y="40"/>
                  </a:cubicBezTo>
                  <a:cubicBezTo>
                    <a:pt x="320" y="0"/>
                    <a:pt x="240" y="0"/>
                    <a:pt x="160"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4"/>
            <p:cNvSpPr/>
            <p:nvPr/>
          </p:nvSpPr>
          <p:spPr>
            <a:xfrm>
              <a:off x="4142900" y="1941725"/>
              <a:ext cx="382725" cy="450675"/>
            </a:xfrm>
            <a:custGeom>
              <a:rect b="b" l="l" r="r" t="t"/>
              <a:pathLst>
                <a:path extrusionOk="0" h="18027" w="15309">
                  <a:moveTo>
                    <a:pt x="12790" y="3838"/>
                  </a:moveTo>
                  <a:lnTo>
                    <a:pt x="12311" y="4157"/>
                  </a:lnTo>
                  <a:lnTo>
                    <a:pt x="12311" y="4117"/>
                  </a:lnTo>
                  <a:lnTo>
                    <a:pt x="12790" y="3838"/>
                  </a:lnTo>
                  <a:close/>
                  <a:moveTo>
                    <a:pt x="13230" y="4677"/>
                  </a:moveTo>
                  <a:cubicBezTo>
                    <a:pt x="13110" y="4717"/>
                    <a:pt x="12990" y="4797"/>
                    <a:pt x="12870" y="4837"/>
                  </a:cubicBezTo>
                  <a:cubicBezTo>
                    <a:pt x="12311" y="5077"/>
                    <a:pt x="11831" y="5436"/>
                    <a:pt x="11472" y="5916"/>
                  </a:cubicBezTo>
                  <a:lnTo>
                    <a:pt x="11432" y="5916"/>
                  </a:lnTo>
                  <a:cubicBezTo>
                    <a:pt x="11791" y="5436"/>
                    <a:pt x="12271" y="5037"/>
                    <a:pt x="12870" y="4797"/>
                  </a:cubicBezTo>
                  <a:cubicBezTo>
                    <a:pt x="12990" y="4757"/>
                    <a:pt x="13110" y="4677"/>
                    <a:pt x="13230" y="4677"/>
                  </a:cubicBezTo>
                  <a:close/>
                  <a:moveTo>
                    <a:pt x="8114" y="7235"/>
                  </a:moveTo>
                  <a:lnTo>
                    <a:pt x="8114" y="7315"/>
                  </a:lnTo>
                  <a:lnTo>
                    <a:pt x="7715" y="7355"/>
                  </a:lnTo>
                  <a:lnTo>
                    <a:pt x="7715" y="7355"/>
                  </a:lnTo>
                  <a:lnTo>
                    <a:pt x="8114" y="7235"/>
                  </a:lnTo>
                  <a:close/>
                  <a:moveTo>
                    <a:pt x="8394" y="8514"/>
                  </a:moveTo>
                  <a:lnTo>
                    <a:pt x="8394" y="8514"/>
                  </a:lnTo>
                  <a:cubicBezTo>
                    <a:pt x="8630" y="8553"/>
                    <a:pt x="8828" y="8593"/>
                    <a:pt x="9025" y="8594"/>
                  </a:cubicBezTo>
                  <a:lnTo>
                    <a:pt x="9025" y="8594"/>
                  </a:lnTo>
                  <a:cubicBezTo>
                    <a:pt x="8806" y="8593"/>
                    <a:pt x="8617" y="8588"/>
                    <a:pt x="8394" y="8514"/>
                  </a:cubicBezTo>
                  <a:close/>
                  <a:moveTo>
                    <a:pt x="12910" y="5556"/>
                  </a:moveTo>
                  <a:lnTo>
                    <a:pt x="12910" y="5596"/>
                  </a:lnTo>
                  <a:cubicBezTo>
                    <a:pt x="12671" y="5716"/>
                    <a:pt x="12471" y="5876"/>
                    <a:pt x="12311" y="6036"/>
                  </a:cubicBezTo>
                  <a:cubicBezTo>
                    <a:pt x="12071" y="6316"/>
                    <a:pt x="11831" y="6595"/>
                    <a:pt x="11671" y="6915"/>
                  </a:cubicBezTo>
                  <a:cubicBezTo>
                    <a:pt x="11432" y="7235"/>
                    <a:pt x="11192" y="7555"/>
                    <a:pt x="10912" y="7874"/>
                  </a:cubicBezTo>
                  <a:cubicBezTo>
                    <a:pt x="10432" y="8354"/>
                    <a:pt x="9753" y="8594"/>
                    <a:pt x="9073" y="8594"/>
                  </a:cubicBezTo>
                  <a:cubicBezTo>
                    <a:pt x="9062" y="8594"/>
                    <a:pt x="9051" y="8594"/>
                    <a:pt x="9040" y="8594"/>
                  </a:cubicBezTo>
                  <a:lnTo>
                    <a:pt x="9040" y="8594"/>
                  </a:lnTo>
                  <a:cubicBezTo>
                    <a:pt x="9717" y="8592"/>
                    <a:pt x="10394" y="8313"/>
                    <a:pt x="10872" y="7874"/>
                  </a:cubicBezTo>
                  <a:cubicBezTo>
                    <a:pt x="11152" y="7555"/>
                    <a:pt x="11392" y="7235"/>
                    <a:pt x="11591" y="6915"/>
                  </a:cubicBezTo>
                  <a:cubicBezTo>
                    <a:pt x="11831" y="6555"/>
                    <a:pt x="12071" y="6236"/>
                    <a:pt x="12351" y="5956"/>
                  </a:cubicBezTo>
                  <a:cubicBezTo>
                    <a:pt x="12511" y="5796"/>
                    <a:pt x="12711" y="5676"/>
                    <a:pt x="12910" y="5556"/>
                  </a:cubicBezTo>
                  <a:close/>
                  <a:moveTo>
                    <a:pt x="12151" y="7674"/>
                  </a:moveTo>
                  <a:cubicBezTo>
                    <a:pt x="11631" y="8554"/>
                    <a:pt x="10712" y="9153"/>
                    <a:pt x="9673" y="9233"/>
                  </a:cubicBezTo>
                  <a:lnTo>
                    <a:pt x="9713" y="9193"/>
                  </a:lnTo>
                  <a:lnTo>
                    <a:pt x="9713" y="9193"/>
                  </a:lnTo>
                  <a:cubicBezTo>
                    <a:pt x="9713" y="9193"/>
                    <a:pt x="9713" y="9193"/>
                    <a:pt x="9713" y="9193"/>
                  </a:cubicBezTo>
                  <a:cubicBezTo>
                    <a:pt x="10712" y="9073"/>
                    <a:pt x="11631" y="8514"/>
                    <a:pt x="12151" y="7674"/>
                  </a:cubicBezTo>
                  <a:close/>
                  <a:moveTo>
                    <a:pt x="9713" y="9193"/>
                  </a:moveTo>
                  <a:lnTo>
                    <a:pt x="9713" y="9193"/>
                  </a:lnTo>
                  <a:cubicBezTo>
                    <a:pt x="9420" y="9252"/>
                    <a:pt x="9128" y="9289"/>
                    <a:pt x="8835" y="9289"/>
                  </a:cubicBezTo>
                  <a:cubicBezTo>
                    <a:pt x="8728" y="9289"/>
                    <a:pt x="8621" y="9284"/>
                    <a:pt x="8514" y="9273"/>
                  </a:cubicBezTo>
                  <a:lnTo>
                    <a:pt x="8674" y="9273"/>
                  </a:lnTo>
                  <a:cubicBezTo>
                    <a:pt x="9034" y="9273"/>
                    <a:pt x="9393" y="9233"/>
                    <a:pt x="9713" y="9193"/>
                  </a:cubicBezTo>
                  <a:close/>
                  <a:moveTo>
                    <a:pt x="6451" y="9261"/>
                  </a:moveTo>
                  <a:cubicBezTo>
                    <a:pt x="6552" y="9261"/>
                    <a:pt x="6654" y="9265"/>
                    <a:pt x="6755" y="9273"/>
                  </a:cubicBezTo>
                  <a:cubicBezTo>
                    <a:pt x="6699" y="9271"/>
                    <a:pt x="6643" y="9270"/>
                    <a:pt x="6587" y="9270"/>
                  </a:cubicBezTo>
                  <a:cubicBezTo>
                    <a:pt x="5645" y="9270"/>
                    <a:pt x="4712" y="9584"/>
                    <a:pt x="3958" y="10113"/>
                  </a:cubicBezTo>
                  <a:cubicBezTo>
                    <a:pt x="4676" y="9574"/>
                    <a:pt x="5555" y="9261"/>
                    <a:pt x="6451" y="9261"/>
                  </a:cubicBezTo>
                  <a:close/>
                  <a:moveTo>
                    <a:pt x="10592" y="10113"/>
                  </a:moveTo>
                  <a:lnTo>
                    <a:pt x="10592" y="10152"/>
                  </a:lnTo>
                  <a:cubicBezTo>
                    <a:pt x="10482" y="10263"/>
                    <a:pt x="10305" y="10339"/>
                    <a:pt x="10153" y="10382"/>
                  </a:cubicBezTo>
                  <a:lnTo>
                    <a:pt x="10153" y="10382"/>
                  </a:lnTo>
                  <a:lnTo>
                    <a:pt x="10153" y="10352"/>
                  </a:lnTo>
                  <a:cubicBezTo>
                    <a:pt x="10312" y="10312"/>
                    <a:pt x="10472" y="10232"/>
                    <a:pt x="10592" y="10113"/>
                  </a:cubicBezTo>
                  <a:close/>
                  <a:moveTo>
                    <a:pt x="10752" y="10672"/>
                  </a:moveTo>
                  <a:lnTo>
                    <a:pt x="10752" y="10712"/>
                  </a:lnTo>
                  <a:lnTo>
                    <a:pt x="10432" y="10832"/>
                  </a:lnTo>
                  <a:lnTo>
                    <a:pt x="10432" y="10832"/>
                  </a:lnTo>
                  <a:lnTo>
                    <a:pt x="10752" y="10672"/>
                  </a:lnTo>
                  <a:close/>
                  <a:moveTo>
                    <a:pt x="6556" y="12231"/>
                  </a:moveTo>
                  <a:cubicBezTo>
                    <a:pt x="6516" y="12351"/>
                    <a:pt x="6396" y="12431"/>
                    <a:pt x="6316" y="12431"/>
                  </a:cubicBezTo>
                  <a:lnTo>
                    <a:pt x="6316" y="12391"/>
                  </a:lnTo>
                  <a:cubicBezTo>
                    <a:pt x="6396" y="12391"/>
                    <a:pt x="6476" y="12311"/>
                    <a:pt x="6516" y="12231"/>
                  </a:cubicBezTo>
                  <a:close/>
                  <a:moveTo>
                    <a:pt x="3518" y="12870"/>
                  </a:moveTo>
                  <a:lnTo>
                    <a:pt x="3518" y="12870"/>
                  </a:lnTo>
                  <a:cubicBezTo>
                    <a:pt x="3398" y="12950"/>
                    <a:pt x="3238" y="13030"/>
                    <a:pt x="3078" y="13030"/>
                  </a:cubicBezTo>
                  <a:lnTo>
                    <a:pt x="3118" y="12990"/>
                  </a:lnTo>
                  <a:cubicBezTo>
                    <a:pt x="3238" y="12990"/>
                    <a:pt x="3398" y="12950"/>
                    <a:pt x="3518" y="12870"/>
                  </a:cubicBezTo>
                  <a:close/>
                  <a:moveTo>
                    <a:pt x="7795" y="12950"/>
                  </a:moveTo>
                  <a:lnTo>
                    <a:pt x="7795" y="12990"/>
                  </a:lnTo>
                  <a:cubicBezTo>
                    <a:pt x="7555" y="13190"/>
                    <a:pt x="7315" y="13310"/>
                    <a:pt x="7035" y="13350"/>
                  </a:cubicBezTo>
                  <a:lnTo>
                    <a:pt x="7035" y="13310"/>
                  </a:lnTo>
                  <a:lnTo>
                    <a:pt x="7075" y="13310"/>
                  </a:lnTo>
                  <a:cubicBezTo>
                    <a:pt x="7315" y="13270"/>
                    <a:pt x="7555" y="13150"/>
                    <a:pt x="7795" y="12950"/>
                  </a:cubicBezTo>
                  <a:close/>
                  <a:moveTo>
                    <a:pt x="8314" y="13470"/>
                  </a:moveTo>
                  <a:cubicBezTo>
                    <a:pt x="7675" y="14029"/>
                    <a:pt x="6795" y="14349"/>
                    <a:pt x="5956" y="14349"/>
                  </a:cubicBezTo>
                  <a:cubicBezTo>
                    <a:pt x="5636" y="14349"/>
                    <a:pt x="5357" y="14309"/>
                    <a:pt x="5077" y="14229"/>
                  </a:cubicBezTo>
                  <a:lnTo>
                    <a:pt x="5077" y="14229"/>
                  </a:lnTo>
                  <a:cubicBezTo>
                    <a:pt x="5357" y="14309"/>
                    <a:pt x="5636" y="14309"/>
                    <a:pt x="5916" y="14309"/>
                  </a:cubicBezTo>
                  <a:cubicBezTo>
                    <a:pt x="5965" y="14311"/>
                    <a:pt x="6015" y="14312"/>
                    <a:pt x="6064" y="14312"/>
                  </a:cubicBezTo>
                  <a:cubicBezTo>
                    <a:pt x="6889" y="14312"/>
                    <a:pt x="7673" y="13998"/>
                    <a:pt x="8314" y="13470"/>
                  </a:cubicBezTo>
                  <a:close/>
                  <a:moveTo>
                    <a:pt x="8874" y="13710"/>
                  </a:moveTo>
                  <a:lnTo>
                    <a:pt x="8874" y="13750"/>
                  </a:lnTo>
                  <a:cubicBezTo>
                    <a:pt x="7954" y="14629"/>
                    <a:pt x="6715" y="15108"/>
                    <a:pt x="5436" y="15108"/>
                  </a:cubicBezTo>
                  <a:lnTo>
                    <a:pt x="5476" y="15068"/>
                  </a:lnTo>
                  <a:lnTo>
                    <a:pt x="5317" y="15068"/>
                  </a:lnTo>
                  <a:cubicBezTo>
                    <a:pt x="4597" y="15068"/>
                    <a:pt x="3878" y="14989"/>
                    <a:pt x="3198" y="14829"/>
                  </a:cubicBezTo>
                  <a:cubicBezTo>
                    <a:pt x="2679" y="14709"/>
                    <a:pt x="2239" y="14589"/>
                    <a:pt x="1759" y="14469"/>
                  </a:cubicBezTo>
                  <a:lnTo>
                    <a:pt x="1799" y="14469"/>
                  </a:lnTo>
                  <a:cubicBezTo>
                    <a:pt x="2279" y="14589"/>
                    <a:pt x="2759" y="14709"/>
                    <a:pt x="3238" y="14789"/>
                  </a:cubicBezTo>
                  <a:cubicBezTo>
                    <a:pt x="3918" y="14949"/>
                    <a:pt x="4597" y="15029"/>
                    <a:pt x="5317" y="15029"/>
                  </a:cubicBezTo>
                  <a:lnTo>
                    <a:pt x="5476" y="15029"/>
                  </a:lnTo>
                  <a:cubicBezTo>
                    <a:pt x="5524" y="15030"/>
                    <a:pt x="5572" y="15031"/>
                    <a:pt x="5620" y="15031"/>
                  </a:cubicBezTo>
                  <a:cubicBezTo>
                    <a:pt x="6811" y="15031"/>
                    <a:pt x="7990" y="14555"/>
                    <a:pt x="8874" y="13710"/>
                  </a:cubicBezTo>
                  <a:close/>
                  <a:moveTo>
                    <a:pt x="1920" y="15868"/>
                  </a:moveTo>
                  <a:lnTo>
                    <a:pt x="1920" y="15868"/>
                  </a:lnTo>
                  <a:cubicBezTo>
                    <a:pt x="2239" y="15988"/>
                    <a:pt x="2559" y="16068"/>
                    <a:pt x="2879" y="16068"/>
                  </a:cubicBezTo>
                  <a:cubicBezTo>
                    <a:pt x="2519" y="16068"/>
                    <a:pt x="2239" y="15988"/>
                    <a:pt x="1920" y="15868"/>
                  </a:cubicBezTo>
                  <a:close/>
                  <a:moveTo>
                    <a:pt x="1799" y="16907"/>
                  </a:moveTo>
                  <a:cubicBezTo>
                    <a:pt x="1640" y="16947"/>
                    <a:pt x="1520" y="16947"/>
                    <a:pt x="1360" y="16947"/>
                  </a:cubicBezTo>
                  <a:cubicBezTo>
                    <a:pt x="1351" y="16947"/>
                    <a:pt x="1341" y="16947"/>
                    <a:pt x="1331" y="16947"/>
                  </a:cubicBezTo>
                  <a:lnTo>
                    <a:pt x="1331" y="16947"/>
                  </a:lnTo>
                  <a:cubicBezTo>
                    <a:pt x="1487" y="16945"/>
                    <a:pt x="1643" y="16907"/>
                    <a:pt x="1799" y="16907"/>
                  </a:cubicBezTo>
                  <a:close/>
                  <a:moveTo>
                    <a:pt x="14949" y="1"/>
                  </a:moveTo>
                  <a:cubicBezTo>
                    <a:pt x="13870" y="560"/>
                    <a:pt x="12870" y="1280"/>
                    <a:pt x="11911" y="2079"/>
                  </a:cubicBezTo>
                  <a:cubicBezTo>
                    <a:pt x="11831" y="2199"/>
                    <a:pt x="11711" y="2279"/>
                    <a:pt x="11671" y="2319"/>
                  </a:cubicBezTo>
                  <a:cubicBezTo>
                    <a:pt x="11551" y="2359"/>
                    <a:pt x="11472" y="2439"/>
                    <a:pt x="11352" y="2479"/>
                  </a:cubicBezTo>
                  <a:cubicBezTo>
                    <a:pt x="11232" y="2559"/>
                    <a:pt x="11112" y="2639"/>
                    <a:pt x="10992" y="2679"/>
                  </a:cubicBezTo>
                  <a:cubicBezTo>
                    <a:pt x="10672" y="2958"/>
                    <a:pt x="10392" y="3278"/>
                    <a:pt x="10233" y="3638"/>
                  </a:cubicBezTo>
                  <a:cubicBezTo>
                    <a:pt x="10073" y="3918"/>
                    <a:pt x="9873" y="4157"/>
                    <a:pt x="9673" y="4397"/>
                  </a:cubicBezTo>
                  <a:cubicBezTo>
                    <a:pt x="9233" y="4757"/>
                    <a:pt x="8754" y="5037"/>
                    <a:pt x="8234" y="5197"/>
                  </a:cubicBezTo>
                  <a:cubicBezTo>
                    <a:pt x="8074" y="5276"/>
                    <a:pt x="7874" y="5356"/>
                    <a:pt x="7715" y="5436"/>
                  </a:cubicBezTo>
                  <a:cubicBezTo>
                    <a:pt x="6316" y="6156"/>
                    <a:pt x="5157" y="7235"/>
                    <a:pt x="4277" y="8554"/>
                  </a:cubicBezTo>
                  <a:cubicBezTo>
                    <a:pt x="2359" y="11272"/>
                    <a:pt x="1120" y="14509"/>
                    <a:pt x="41" y="17347"/>
                  </a:cubicBezTo>
                  <a:lnTo>
                    <a:pt x="1" y="17427"/>
                  </a:lnTo>
                  <a:lnTo>
                    <a:pt x="81" y="17427"/>
                  </a:lnTo>
                  <a:lnTo>
                    <a:pt x="321" y="17507"/>
                  </a:lnTo>
                  <a:lnTo>
                    <a:pt x="520" y="17546"/>
                  </a:lnTo>
                  <a:cubicBezTo>
                    <a:pt x="840" y="17626"/>
                    <a:pt x="1120" y="17786"/>
                    <a:pt x="1320" y="17986"/>
                  </a:cubicBezTo>
                  <a:cubicBezTo>
                    <a:pt x="1360" y="18026"/>
                    <a:pt x="1400" y="18026"/>
                    <a:pt x="1440" y="18026"/>
                  </a:cubicBezTo>
                  <a:cubicBezTo>
                    <a:pt x="1719" y="17986"/>
                    <a:pt x="1959" y="17866"/>
                    <a:pt x="2199" y="17706"/>
                  </a:cubicBezTo>
                  <a:cubicBezTo>
                    <a:pt x="2599" y="17467"/>
                    <a:pt x="3038" y="17307"/>
                    <a:pt x="3478" y="17267"/>
                  </a:cubicBezTo>
                  <a:cubicBezTo>
                    <a:pt x="3503" y="17263"/>
                    <a:pt x="3528" y="17261"/>
                    <a:pt x="3553" y="17261"/>
                  </a:cubicBezTo>
                  <a:cubicBezTo>
                    <a:pt x="3767" y="17261"/>
                    <a:pt x="3974" y="17407"/>
                    <a:pt x="4118" y="17586"/>
                  </a:cubicBezTo>
                  <a:cubicBezTo>
                    <a:pt x="4237" y="17786"/>
                    <a:pt x="4317" y="17866"/>
                    <a:pt x="4477" y="17866"/>
                  </a:cubicBezTo>
                  <a:cubicBezTo>
                    <a:pt x="4637" y="17826"/>
                    <a:pt x="4757" y="17786"/>
                    <a:pt x="4917" y="17706"/>
                  </a:cubicBezTo>
                  <a:cubicBezTo>
                    <a:pt x="5157" y="17586"/>
                    <a:pt x="5396" y="17507"/>
                    <a:pt x="5676" y="17507"/>
                  </a:cubicBezTo>
                  <a:cubicBezTo>
                    <a:pt x="5876" y="17507"/>
                    <a:pt x="6076" y="17546"/>
                    <a:pt x="6276" y="17626"/>
                  </a:cubicBezTo>
                  <a:cubicBezTo>
                    <a:pt x="7315" y="17267"/>
                    <a:pt x="8314" y="16707"/>
                    <a:pt x="9193" y="16068"/>
                  </a:cubicBezTo>
                  <a:cubicBezTo>
                    <a:pt x="9633" y="15828"/>
                    <a:pt x="9953" y="15388"/>
                    <a:pt x="10073" y="14909"/>
                  </a:cubicBezTo>
                  <a:cubicBezTo>
                    <a:pt x="10073" y="14549"/>
                    <a:pt x="9913" y="14149"/>
                    <a:pt x="9633" y="13909"/>
                  </a:cubicBezTo>
                  <a:cubicBezTo>
                    <a:pt x="9473" y="13710"/>
                    <a:pt x="9313" y="13510"/>
                    <a:pt x="9353" y="13350"/>
                  </a:cubicBezTo>
                  <a:cubicBezTo>
                    <a:pt x="9393" y="13270"/>
                    <a:pt x="9473" y="13190"/>
                    <a:pt x="9593" y="13150"/>
                  </a:cubicBezTo>
                  <a:cubicBezTo>
                    <a:pt x="10392" y="12750"/>
                    <a:pt x="11352" y="11232"/>
                    <a:pt x="12511" y="9433"/>
                  </a:cubicBezTo>
                  <a:lnTo>
                    <a:pt x="12551" y="9393"/>
                  </a:lnTo>
                  <a:cubicBezTo>
                    <a:pt x="13630" y="7754"/>
                    <a:pt x="13750" y="6995"/>
                    <a:pt x="14149" y="4757"/>
                  </a:cubicBezTo>
                  <a:cubicBezTo>
                    <a:pt x="14229" y="4397"/>
                    <a:pt x="14309" y="4037"/>
                    <a:pt x="14389" y="3638"/>
                  </a:cubicBezTo>
                  <a:cubicBezTo>
                    <a:pt x="14549" y="2798"/>
                    <a:pt x="14749" y="1959"/>
                    <a:pt x="15029" y="1120"/>
                  </a:cubicBezTo>
                  <a:cubicBezTo>
                    <a:pt x="15228" y="440"/>
                    <a:pt x="15308" y="121"/>
                    <a:pt x="15228"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4"/>
            <p:cNvSpPr/>
            <p:nvPr/>
          </p:nvSpPr>
          <p:spPr>
            <a:xfrm>
              <a:off x="3138725" y="2406350"/>
              <a:ext cx="1283975" cy="1142500"/>
            </a:xfrm>
            <a:custGeom>
              <a:rect b="b" l="l" r="r" t="t"/>
              <a:pathLst>
                <a:path extrusionOk="0" h="45700" w="51359">
                  <a:moveTo>
                    <a:pt x="48375" y="2473"/>
                  </a:moveTo>
                  <a:lnTo>
                    <a:pt x="48375" y="2473"/>
                  </a:lnTo>
                  <a:cubicBezTo>
                    <a:pt x="48340" y="2628"/>
                    <a:pt x="48269" y="2771"/>
                    <a:pt x="48161" y="2878"/>
                  </a:cubicBezTo>
                  <a:cubicBezTo>
                    <a:pt x="48260" y="2755"/>
                    <a:pt x="48328" y="2617"/>
                    <a:pt x="48375" y="2473"/>
                  </a:cubicBezTo>
                  <a:close/>
                  <a:moveTo>
                    <a:pt x="49440" y="1719"/>
                  </a:moveTo>
                  <a:cubicBezTo>
                    <a:pt x="49280" y="2559"/>
                    <a:pt x="48881" y="3318"/>
                    <a:pt x="48321" y="3997"/>
                  </a:cubicBezTo>
                  <a:lnTo>
                    <a:pt x="48241" y="3997"/>
                  </a:lnTo>
                  <a:cubicBezTo>
                    <a:pt x="48841" y="3358"/>
                    <a:pt x="49240" y="2559"/>
                    <a:pt x="49440" y="1719"/>
                  </a:cubicBezTo>
                  <a:close/>
                  <a:moveTo>
                    <a:pt x="38309" y="6246"/>
                  </a:moveTo>
                  <a:cubicBezTo>
                    <a:pt x="38329" y="6246"/>
                    <a:pt x="38349" y="6256"/>
                    <a:pt x="38369" y="6276"/>
                  </a:cubicBezTo>
                  <a:lnTo>
                    <a:pt x="38249" y="6276"/>
                  </a:lnTo>
                  <a:cubicBezTo>
                    <a:pt x="38269" y="6256"/>
                    <a:pt x="38289" y="6246"/>
                    <a:pt x="38309" y="6246"/>
                  </a:cubicBezTo>
                  <a:close/>
                  <a:moveTo>
                    <a:pt x="38369" y="6276"/>
                  </a:moveTo>
                  <a:lnTo>
                    <a:pt x="38369" y="6276"/>
                  </a:lnTo>
                  <a:cubicBezTo>
                    <a:pt x="38449" y="6276"/>
                    <a:pt x="38529" y="6276"/>
                    <a:pt x="38569" y="6316"/>
                  </a:cubicBezTo>
                  <a:cubicBezTo>
                    <a:pt x="38489" y="6276"/>
                    <a:pt x="38449" y="6276"/>
                    <a:pt x="38369" y="6276"/>
                  </a:cubicBezTo>
                  <a:close/>
                  <a:moveTo>
                    <a:pt x="38569" y="6316"/>
                  </a:moveTo>
                  <a:lnTo>
                    <a:pt x="38569" y="6316"/>
                  </a:lnTo>
                  <a:cubicBezTo>
                    <a:pt x="38649" y="6396"/>
                    <a:pt x="38729" y="6475"/>
                    <a:pt x="38729" y="6595"/>
                  </a:cubicBezTo>
                  <a:cubicBezTo>
                    <a:pt x="38729" y="6715"/>
                    <a:pt x="38649" y="6835"/>
                    <a:pt x="38569" y="6875"/>
                  </a:cubicBezTo>
                  <a:cubicBezTo>
                    <a:pt x="38489" y="6915"/>
                    <a:pt x="38449" y="6915"/>
                    <a:pt x="38369" y="6955"/>
                  </a:cubicBezTo>
                  <a:cubicBezTo>
                    <a:pt x="38329" y="6955"/>
                    <a:pt x="38249" y="6915"/>
                    <a:pt x="38249" y="6875"/>
                  </a:cubicBezTo>
                  <a:lnTo>
                    <a:pt x="38329" y="6875"/>
                  </a:lnTo>
                  <a:cubicBezTo>
                    <a:pt x="38409" y="6875"/>
                    <a:pt x="38449" y="6875"/>
                    <a:pt x="38529" y="6835"/>
                  </a:cubicBezTo>
                  <a:cubicBezTo>
                    <a:pt x="38609" y="6795"/>
                    <a:pt x="38649" y="6675"/>
                    <a:pt x="38689" y="6595"/>
                  </a:cubicBezTo>
                  <a:cubicBezTo>
                    <a:pt x="38689" y="6475"/>
                    <a:pt x="38649" y="6396"/>
                    <a:pt x="38569" y="6316"/>
                  </a:cubicBezTo>
                  <a:close/>
                  <a:moveTo>
                    <a:pt x="38209" y="8636"/>
                  </a:moveTo>
                  <a:cubicBezTo>
                    <a:pt x="38210" y="8685"/>
                    <a:pt x="38216" y="8733"/>
                    <a:pt x="38230" y="8781"/>
                  </a:cubicBezTo>
                  <a:lnTo>
                    <a:pt x="38230" y="8781"/>
                  </a:lnTo>
                  <a:cubicBezTo>
                    <a:pt x="38216" y="8733"/>
                    <a:pt x="38210" y="8682"/>
                    <a:pt x="38209" y="8636"/>
                  </a:cubicBezTo>
                  <a:close/>
                  <a:moveTo>
                    <a:pt x="21263" y="7954"/>
                  </a:moveTo>
                  <a:cubicBezTo>
                    <a:pt x="21343" y="7954"/>
                    <a:pt x="21423" y="7994"/>
                    <a:pt x="21503" y="8034"/>
                  </a:cubicBezTo>
                  <a:cubicBezTo>
                    <a:pt x="21623" y="8074"/>
                    <a:pt x="21743" y="8194"/>
                    <a:pt x="21783" y="8354"/>
                  </a:cubicBezTo>
                  <a:cubicBezTo>
                    <a:pt x="21823" y="8514"/>
                    <a:pt x="21743" y="8674"/>
                    <a:pt x="21663" y="8794"/>
                  </a:cubicBezTo>
                  <a:cubicBezTo>
                    <a:pt x="21583" y="8913"/>
                    <a:pt x="21423" y="8993"/>
                    <a:pt x="21263" y="8993"/>
                  </a:cubicBezTo>
                  <a:cubicBezTo>
                    <a:pt x="21103" y="8953"/>
                    <a:pt x="20983" y="8873"/>
                    <a:pt x="20864" y="8754"/>
                  </a:cubicBezTo>
                  <a:cubicBezTo>
                    <a:pt x="20804" y="8664"/>
                    <a:pt x="20766" y="8552"/>
                    <a:pt x="20785" y="8434"/>
                  </a:cubicBezTo>
                  <a:lnTo>
                    <a:pt x="20785" y="8434"/>
                  </a:lnTo>
                  <a:cubicBezTo>
                    <a:pt x="20789" y="8539"/>
                    <a:pt x="20809" y="8659"/>
                    <a:pt x="20903" y="8754"/>
                  </a:cubicBezTo>
                  <a:cubicBezTo>
                    <a:pt x="20983" y="8873"/>
                    <a:pt x="21103" y="8953"/>
                    <a:pt x="21263" y="8953"/>
                  </a:cubicBezTo>
                  <a:cubicBezTo>
                    <a:pt x="21423" y="8953"/>
                    <a:pt x="21543" y="8873"/>
                    <a:pt x="21623" y="8754"/>
                  </a:cubicBezTo>
                  <a:cubicBezTo>
                    <a:pt x="21703" y="8634"/>
                    <a:pt x="21743" y="8514"/>
                    <a:pt x="21743" y="8354"/>
                  </a:cubicBezTo>
                  <a:cubicBezTo>
                    <a:pt x="21703" y="8234"/>
                    <a:pt x="21623" y="8114"/>
                    <a:pt x="21463" y="8034"/>
                  </a:cubicBezTo>
                  <a:cubicBezTo>
                    <a:pt x="21383" y="7994"/>
                    <a:pt x="21303" y="7994"/>
                    <a:pt x="21263" y="7994"/>
                  </a:cubicBezTo>
                  <a:cubicBezTo>
                    <a:pt x="21183" y="7994"/>
                    <a:pt x="21103" y="7994"/>
                    <a:pt x="21063" y="8034"/>
                  </a:cubicBezTo>
                  <a:lnTo>
                    <a:pt x="21063" y="7994"/>
                  </a:lnTo>
                  <a:cubicBezTo>
                    <a:pt x="21103" y="7954"/>
                    <a:pt x="21183" y="7954"/>
                    <a:pt x="21263" y="7954"/>
                  </a:cubicBezTo>
                  <a:close/>
                  <a:moveTo>
                    <a:pt x="11631" y="7634"/>
                  </a:moveTo>
                  <a:lnTo>
                    <a:pt x="12031" y="9033"/>
                  </a:lnTo>
                  <a:lnTo>
                    <a:pt x="11991" y="9033"/>
                  </a:lnTo>
                  <a:lnTo>
                    <a:pt x="11631" y="7634"/>
                  </a:lnTo>
                  <a:close/>
                  <a:moveTo>
                    <a:pt x="38689" y="8154"/>
                  </a:moveTo>
                  <a:cubicBezTo>
                    <a:pt x="38769" y="8154"/>
                    <a:pt x="38809" y="8154"/>
                    <a:pt x="38889" y="8194"/>
                  </a:cubicBezTo>
                  <a:cubicBezTo>
                    <a:pt x="39009" y="8274"/>
                    <a:pt x="39129" y="8354"/>
                    <a:pt x="39169" y="8514"/>
                  </a:cubicBezTo>
                  <a:cubicBezTo>
                    <a:pt x="39209" y="8634"/>
                    <a:pt x="39169" y="8794"/>
                    <a:pt x="39089" y="8913"/>
                  </a:cubicBezTo>
                  <a:cubicBezTo>
                    <a:pt x="39009" y="9033"/>
                    <a:pt x="38889" y="9073"/>
                    <a:pt x="38729" y="9113"/>
                  </a:cubicBezTo>
                  <a:lnTo>
                    <a:pt x="38689" y="9113"/>
                  </a:lnTo>
                  <a:cubicBezTo>
                    <a:pt x="38809" y="9073"/>
                    <a:pt x="38929" y="9033"/>
                    <a:pt x="39009" y="8913"/>
                  </a:cubicBezTo>
                  <a:cubicBezTo>
                    <a:pt x="39169" y="8674"/>
                    <a:pt x="39089" y="8354"/>
                    <a:pt x="38849" y="8274"/>
                  </a:cubicBezTo>
                  <a:cubicBezTo>
                    <a:pt x="38769" y="8234"/>
                    <a:pt x="38689" y="8194"/>
                    <a:pt x="38649" y="8194"/>
                  </a:cubicBezTo>
                  <a:lnTo>
                    <a:pt x="38489" y="8194"/>
                  </a:lnTo>
                  <a:cubicBezTo>
                    <a:pt x="38569" y="8154"/>
                    <a:pt x="38609" y="8154"/>
                    <a:pt x="38689" y="8154"/>
                  </a:cubicBezTo>
                  <a:close/>
                  <a:moveTo>
                    <a:pt x="8993" y="6036"/>
                  </a:moveTo>
                  <a:cubicBezTo>
                    <a:pt x="9593" y="7075"/>
                    <a:pt x="9992" y="8234"/>
                    <a:pt x="10112" y="9433"/>
                  </a:cubicBezTo>
                  <a:cubicBezTo>
                    <a:pt x="9952" y="8234"/>
                    <a:pt x="9553" y="7075"/>
                    <a:pt x="8953" y="6036"/>
                  </a:cubicBezTo>
                  <a:close/>
                  <a:moveTo>
                    <a:pt x="42126" y="10232"/>
                  </a:moveTo>
                  <a:lnTo>
                    <a:pt x="42126" y="10232"/>
                  </a:lnTo>
                  <a:cubicBezTo>
                    <a:pt x="42123" y="10285"/>
                    <a:pt x="42120" y="10337"/>
                    <a:pt x="42117" y="10390"/>
                  </a:cubicBezTo>
                  <a:lnTo>
                    <a:pt x="42117" y="10390"/>
                  </a:lnTo>
                  <a:cubicBezTo>
                    <a:pt x="42120" y="10337"/>
                    <a:pt x="42123" y="10285"/>
                    <a:pt x="42126" y="10232"/>
                  </a:cubicBezTo>
                  <a:close/>
                  <a:moveTo>
                    <a:pt x="13390" y="8674"/>
                  </a:moveTo>
                  <a:lnTo>
                    <a:pt x="13589" y="10672"/>
                  </a:lnTo>
                  <a:lnTo>
                    <a:pt x="13350" y="8674"/>
                  </a:lnTo>
                  <a:close/>
                  <a:moveTo>
                    <a:pt x="5836" y="4957"/>
                  </a:moveTo>
                  <a:cubicBezTo>
                    <a:pt x="8274" y="6835"/>
                    <a:pt x="9513" y="9873"/>
                    <a:pt x="9113" y="12910"/>
                  </a:cubicBezTo>
                  <a:lnTo>
                    <a:pt x="9073" y="12910"/>
                  </a:lnTo>
                  <a:cubicBezTo>
                    <a:pt x="9473" y="9873"/>
                    <a:pt x="8234" y="6835"/>
                    <a:pt x="5836" y="4957"/>
                  </a:cubicBezTo>
                  <a:close/>
                  <a:moveTo>
                    <a:pt x="19904" y="11391"/>
                  </a:moveTo>
                  <a:cubicBezTo>
                    <a:pt x="20104" y="11511"/>
                    <a:pt x="20264" y="11671"/>
                    <a:pt x="20304" y="11871"/>
                  </a:cubicBezTo>
                  <a:cubicBezTo>
                    <a:pt x="20384" y="12071"/>
                    <a:pt x="20384" y="12271"/>
                    <a:pt x="20304" y="12471"/>
                  </a:cubicBezTo>
                  <a:cubicBezTo>
                    <a:pt x="20184" y="12670"/>
                    <a:pt x="19984" y="12790"/>
                    <a:pt x="19784" y="12870"/>
                  </a:cubicBezTo>
                  <a:cubicBezTo>
                    <a:pt x="19704" y="12870"/>
                    <a:pt x="19625" y="12910"/>
                    <a:pt x="19545" y="12910"/>
                  </a:cubicBezTo>
                  <a:cubicBezTo>
                    <a:pt x="19425" y="12910"/>
                    <a:pt x="19265" y="12870"/>
                    <a:pt x="19185" y="12790"/>
                  </a:cubicBezTo>
                  <a:cubicBezTo>
                    <a:pt x="18985" y="12670"/>
                    <a:pt x="18865" y="12510"/>
                    <a:pt x="18825" y="12311"/>
                  </a:cubicBezTo>
                  <a:cubicBezTo>
                    <a:pt x="18785" y="12111"/>
                    <a:pt x="18825" y="11871"/>
                    <a:pt x="18945" y="11711"/>
                  </a:cubicBezTo>
                  <a:lnTo>
                    <a:pt x="18945" y="11751"/>
                  </a:lnTo>
                  <a:cubicBezTo>
                    <a:pt x="18745" y="12111"/>
                    <a:pt x="18825" y="12550"/>
                    <a:pt x="19225" y="12790"/>
                  </a:cubicBezTo>
                  <a:cubicBezTo>
                    <a:pt x="19305" y="12870"/>
                    <a:pt x="19425" y="12870"/>
                    <a:pt x="19545" y="12870"/>
                  </a:cubicBezTo>
                  <a:lnTo>
                    <a:pt x="19784" y="12870"/>
                  </a:lnTo>
                  <a:cubicBezTo>
                    <a:pt x="19984" y="12790"/>
                    <a:pt x="20144" y="12670"/>
                    <a:pt x="20264" y="12471"/>
                  </a:cubicBezTo>
                  <a:cubicBezTo>
                    <a:pt x="20344" y="12311"/>
                    <a:pt x="20344" y="12071"/>
                    <a:pt x="20304" y="11911"/>
                  </a:cubicBezTo>
                  <a:cubicBezTo>
                    <a:pt x="20224" y="11711"/>
                    <a:pt x="20104" y="11511"/>
                    <a:pt x="19904" y="11391"/>
                  </a:cubicBezTo>
                  <a:close/>
                  <a:moveTo>
                    <a:pt x="37050" y="15108"/>
                  </a:moveTo>
                  <a:lnTo>
                    <a:pt x="37090" y="15188"/>
                  </a:lnTo>
                  <a:lnTo>
                    <a:pt x="37010" y="17826"/>
                  </a:lnTo>
                  <a:lnTo>
                    <a:pt x="36970" y="17826"/>
                  </a:lnTo>
                  <a:lnTo>
                    <a:pt x="37050" y="15188"/>
                  </a:lnTo>
                  <a:lnTo>
                    <a:pt x="37050" y="15108"/>
                  </a:lnTo>
                  <a:close/>
                  <a:moveTo>
                    <a:pt x="39808" y="14869"/>
                  </a:moveTo>
                  <a:lnTo>
                    <a:pt x="39249" y="17906"/>
                  </a:lnTo>
                  <a:lnTo>
                    <a:pt x="39209" y="17906"/>
                  </a:lnTo>
                  <a:lnTo>
                    <a:pt x="39768" y="14869"/>
                  </a:lnTo>
                  <a:close/>
                  <a:moveTo>
                    <a:pt x="13709" y="18466"/>
                  </a:moveTo>
                  <a:cubicBezTo>
                    <a:pt x="13869" y="18466"/>
                    <a:pt x="13989" y="18586"/>
                    <a:pt x="14029" y="18745"/>
                  </a:cubicBezTo>
                  <a:cubicBezTo>
                    <a:pt x="13949" y="18626"/>
                    <a:pt x="13829" y="18506"/>
                    <a:pt x="13709" y="18466"/>
                  </a:cubicBezTo>
                  <a:close/>
                  <a:moveTo>
                    <a:pt x="14029" y="18745"/>
                  </a:moveTo>
                  <a:lnTo>
                    <a:pt x="14029" y="18745"/>
                  </a:lnTo>
                  <a:cubicBezTo>
                    <a:pt x="14109" y="18905"/>
                    <a:pt x="14109" y="19065"/>
                    <a:pt x="13989" y="19185"/>
                  </a:cubicBezTo>
                  <a:cubicBezTo>
                    <a:pt x="14069" y="19065"/>
                    <a:pt x="14069" y="18905"/>
                    <a:pt x="14029" y="18745"/>
                  </a:cubicBezTo>
                  <a:close/>
                  <a:moveTo>
                    <a:pt x="13270" y="18985"/>
                  </a:moveTo>
                  <a:cubicBezTo>
                    <a:pt x="13310" y="19145"/>
                    <a:pt x="13430" y="19265"/>
                    <a:pt x="13549" y="19305"/>
                  </a:cubicBezTo>
                  <a:cubicBezTo>
                    <a:pt x="13390" y="19265"/>
                    <a:pt x="13270" y="19145"/>
                    <a:pt x="13270" y="18985"/>
                  </a:cubicBezTo>
                  <a:close/>
                  <a:moveTo>
                    <a:pt x="25180" y="20144"/>
                  </a:moveTo>
                  <a:lnTo>
                    <a:pt x="25180" y="20144"/>
                  </a:lnTo>
                  <a:cubicBezTo>
                    <a:pt x="25060" y="20264"/>
                    <a:pt x="24940" y="20424"/>
                    <a:pt x="24940" y="20584"/>
                  </a:cubicBezTo>
                  <a:cubicBezTo>
                    <a:pt x="24940" y="20424"/>
                    <a:pt x="25020" y="20224"/>
                    <a:pt x="25180" y="20144"/>
                  </a:cubicBezTo>
                  <a:close/>
                  <a:moveTo>
                    <a:pt x="25540" y="19984"/>
                  </a:moveTo>
                  <a:cubicBezTo>
                    <a:pt x="25620" y="19984"/>
                    <a:pt x="25660" y="20024"/>
                    <a:pt x="25740" y="20024"/>
                  </a:cubicBezTo>
                  <a:cubicBezTo>
                    <a:pt x="25899" y="20104"/>
                    <a:pt x="26019" y="20224"/>
                    <a:pt x="26099" y="20424"/>
                  </a:cubicBezTo>
                  <a:cubicBezTo>
                    <a:pt x="26179" y="20584"/>
                    <a:pt x="26179" y="20784"/>
                    <a:pt x="26099" y="20984"/>
                  </a:cubicBezTo>
                  <a:lnTo>
                    <a:pt x="26099" y="21024"/>
                  </a:lnTo>
                  <a:cubicBezTo>
                    <a:pt x="25939" y="21303"/>
                    <a:pt x="25660" y="21463"/>
                    <a:pt x="25340" y="21463"/>
                  </a:cubicBezTo>
                  <a:cubicBezTo>
                    <a:pt x="25260" y="21463"/>
                    <a:pt x="25180" y="21463"/>
                    <a:pt x="25100" y="21423"/>
                  </a:cubicBezTo>
                  <a:lnTo>
                    <a:pt x="25300" y="21423"/>
                  </a:lnTo>
                  <a:cubicBezTo>
                    <a:pt x="25620" y="21423"/>
                    <a:pt x="25899" y="21263"/>
                    <a:pt x="26059" y="20984"/>
                  </a:cubicBezTo>
                  <a:cubicBezTo>
                    <a:pt x="26139" y="20824"/>
                    <a:pt x="26139" y="20624"/>
                    <a:pt x="26059" y="20424"/>
                  </a:cubicBezTo>
                  <a:cubicBezTo>
                    <a:pt x="26019" y="20264"/>
                    <a:pt x="25899" y="20144"/>
                    <a:pt x="25740" y="20064"/>
                  </a:cubicBezTo>
                  <a:cubicBezTo>
                    <a:pt x="25660" y="20024"/>
                    <a:pt x="25620" y="20024"/>
                    <a:pt x="25540" y="20024"/>
                  </a:cubicBezTo>
                  <a:cubicBezTo>
                    <a:pt x="25420" y="20024"/>
                    <a:pt x="25300" y="20064"/>
                    <a:pt x="25180" y="20144"/>
                  </a:cubicBezTo>
                  <a:cubicBezTo>
                    <a:pt x="25260" y="20064"/>
                    <a:pt x="25420" y="19984"/>
                    <a:pt x="25540" y="19984"/>
                  </a:cubicBezTo>
                  <a:close/>
                  <a:moveTo>
                    <a:pt x="20704" y="21543"/>
                  </a:moveTo>
                  <a:cubicBezTo>
                    <a:pt x="20704" y="22183"/>
                    <a:pt x="20864" y="22822"/>
                    <a:pt x="21143" y="23382"/>
                  </a:cubicBezTo>
                  <a:cubicBezTo>
                    <a:pt x="20824" y="22822"/>
                    <a:pt x="20664" y="22183"/>
                    <a:pt x="20664" y="21543"/>
                  </a:cubicBezTo>
                  <a:close/>
                  <a:moveTo>
                    <a:pt x="42057" y="11197"/>
                  </a:moveTo>
                  <a:cubicBezTo>
                    <a:pt x="42024" y="11612"/>
                    <a:pt x="41989" y="12027"/>
                    <a:pt x="41966" y="12431"/>
                  </a:cubicBezTo>
                  <a:cubicBezTo>
                    <a:pt x="41487" y="17107"/>
                    <a:pt x="40288" y="21703"/>
                    <a:pt x="38409" y="26020"/>
                  </a:cubicBezTo>
                  <a:cubicBezTo>
                    <a:pt x="40288" y="21663"/>
                    <a:pt x="41447" y="17027"/>
                    <a:pt x="41886" y="12311"/>
                  </a:cubicBezTo>
                  <a:cubicBezTo>
                    <a:pt x="41971" y="11930"/>
                    <a:pt x="42022" y="11561"/>
                    <a:pt x="42057" y="11197"/>
                  </a:cubicBezTo>
                  <a:close/>
                  <a:moveTo>
                    <a:pt x="31145" y="25803"/>
                  </a:moveTo>
                  <a:cubicBezTo>
                    <a:pt x="31168" y="25803"/>
                    <a:pt x="31192" y="25808"/>
                    <a:pt x="31215" y="25820"/>
                  </a:cubicBezTo>
                  <a:lnTo>
                    <a:pt x="31415" y="25820"/>
                  </a:lnTo>
                  <a:cubicBezTo>
                    <a:pt x="31535" y="25860"/>
                    <a:pt x="31655" y="25980"/>
                    <a:pt x="31695" y="26099"/>
                  </a:cubicBezTo>
                  <a:cubicBezTo>
                    <a:pt x="31775" y="26259"/>
                    <a:pt x="31775" y="26419"/>
                    <a:pt x="31695" y="26539"/>
                  </a:cubicBezTo>
                  <a:cubicBezTo>
                    <a:pt x="31735" y="26419"/>
                    <a:pt x="31735" y="26259"/>
                    <a:pt x="31695" y="26139"/>
                  </a:cubicBezTo>
                  <a:cubicBezTo>
                    <a:pt x="31615" y="26020"/>
                    <a:pt x="31535" y="25940"/>
                    <a:pt x="31375" y="25900"/>
                  </a:cubicBezTo>
                  <a:cubicBezTo>
                    <a:pt x="31335" y="25860"/>
                    <a:pt x="31255" y="25860"/>
                    <a:pt x="31215" y="25860"/>
                  </a:cubicBezTo>
                  <a:lnTo>
                    <a:pt x="30975" y="25860"/>
                  </a:lnTo>
                  <a:cubicBezTo>
                    <a:pt x="31032" y="25831"/>
                    <a:pt x="31088" y="25803"/>
                    <a:pt x="31145" y="25803"/>
                  </a:cubicBezTo>
                  <a:close/>
                  <a:moveTo>
                    <a:pt x="30775" y="26339"/>
                  </a:moveTo>
                  <a:lnTo>
                    <a:pt x="30775" y="26419"/>
                  </a:lnTo>
                  <a:cubicBezTo>
                    <a:pt x="30815" y="26539"/>
                    <a:pt x="30895" y="26659"/>
                    <a:pt x="31015" y="26739"/>
                  </a:cubicBezTo>
                  <a:cubicBezTo>
                    <a:pt x="31055" y="26779"/>
                    <a:pt x="31175" y="26819"/>
                    <a:pt x="31255" y="26819"/>
                  </a:cubicBezTo>
                  <a:cubicBezTo>
                    <a:pt x="31175" y="26819"/>
                    <a:pt x="31055" y="26779"/>
                    <a:pt x="30975" y="26739"/>
                  </a:cubicBezTo>
                  <a:cubicBezTo>
                    <a:pt x="30855" y="26659"/>
                    <a:pt x="30775" y="26499"/>
                    <a:pt x="30736" y="26379"/>
                  </a:cubicBezTo>
                  <a:lnTo>
                    <a:pt x="30775" y="26339"/>
                  </a:lnTo>
                  <a:close/>
                  <a:moveTo>
                    <a:pt x="31695" y="26539"/>
                  </a:moveTo>
                  <a:cubicBezTo>
                    <a:pt x="31655" y="26659"/>
                    <a:pt x="31535" y="26779"/>
                    <a:pt x="31375" y="26819"/>
                  </a:cubicBezTo>
                  <a:cubicBezTo>
                    <a:pt x="31495" y="26779"/>
                    <a:pt x="31615" y="26659"/>
                    <a:pt x="31695" y="26539"/>
                  </a:cubicBezTo>
                  <a:close/>
                  <a:moveTo>
                    <a:pt x="17626" y="30456"/>
                  </a:moveTo>
                  <a:lnTo>
                    <a:pt x="17666" y="30496"/>
                  </a:lnTo>
                  <a:cubicBezTo>
                    <a:pt x="18026" y="31335"/>
                    <a:pt x="18545" y="32135"/>
                    <a:pt x="19105" y="32894"/>
                  </a:cubicBezTo>
                  <a:cubicBezTo>
                    <a:pt x="18505" y="32175"/>
                    <a:pt x="17986" y="31335"/>
                    <a:pt x="17626" y="30456"/>
                  </a:cubicBezTo>
                  <a:close/>
                  <a:moveTo>
                    <a:pt x="25113" y="32213"/>
                  </a:moveTo>
                  <a:cubicBezTo>
                    <a:pt x="25685" y="32213"/>
                    <a:pt x="26092" y="32831"/>
                    <a:pt x="25859" y="33374"/>
                  </a:cubicBezTo>
                  <a:cubicBezTo>
                    <a:pt x="25780" y="33653"/>
                    <a:pt x="25540" y="33893"/>
                    <a:pt x="25260" y="33973"/>
                  </a:cubicBezTo>
                  <a:cubicBezTo>
                    <a:pt x="25220" y="33973"/>
                    <a:pt x="25140" y="34013"/>
                    <a:pt x="25060" y="34013"/>
                  </a:cubicBezTo>
                  <a:cubicBezTo>
                    <a:pt x="24820" y="34013"/>
                    <a:pt x="24620" y="33893"/>
                    <a:pt x="24461" y="33733"/>
                  </a:cubicBezTo>
                  <a:cubicBezTo>
                    <a:pt x="24251" y="33559"/>
                    <a:pt x="24133" y="33324"/>
                    <a:pt x="24133" y="33080"/>
                  </a:cubicBezTo>
                  <a:lnTo>
                    <a:pt x="24133" y="33080"/>
                  </a:lnTo>
                  <a:cubicBezTo>
                    <a:pt x="24133" y="33323"/>
                    <a:pt x="24251" y="33554"/>
                    <a:pt x="24461" y="33693"/>
                  </a:cubicBezTo>
                  <a:cubicBezTo>
                    <a:pt x="24620" y="33853"/>
                    <a:pt x="24820" y="33933"/>
                    <a:pt x="25060" y="33973"/>
                  </a:cubicBezTo>
                  <a:cubicBezTo>
                    <a:pt x="25100" y="33973"/>
                    <a:pt x="25180" y="33933"/>
                    <a:pt x="25220" y="33933"/>
                  </a:cubicBezTo>
                  <a:cubicBezTo>
                    <a:pt x="25819" y="33733"/>
                    <a:pt x="26019" y="33054"/>
                    <a:pt x="25700" y="32534"/>
                  </a:cubicBezTo>
                  <a:cubicBezTo>
                    <a:pt x="25560" y="32360"/>
                    <a:pt x="25330" y="32247"/>
                    <a:pt x="25115" y="32247"/>
                  </a:cubicBezTo>
                  <a:cubicBezTo>
                    <a:pt x="25083" y="32247"/>
                    <a:pt x="25051" y="32249"/>
                    <a:pt x="25020" y="32254"/>
                  </a:cubicBezTo>
                  <a:lnTo>
                    <a:pt x="24940" y="32254"/>
                  </a:lnTo>
                  <a:cubicBezTo>
                    <a:pt x="24620" y="32254"/>
                    <a:pt x="24381" y="32414"/>
                    <a:pt x="24221" y="32654"/>
                  </a:cubicBezTo>
                  <a:lnTo>
                    <a:pt x="24181" y="32654"/>
                  </a:lnTo>
                  <a:cubicBezTo>
                    <a:pt x="24341" y="32414"/>
                    <a:pt x="24620" y="32215"/>
                    <a:pt x="24940" y="32215"/>
                  </a:cubicBezTo>
                  <a:lnTo>
                    <a:pt x="25060" y="32215"/>
                  </a:lnTo>
                  <a:cubicBezTo>
                    <a:pt x="25078" y="32213"/>
                    <a:pt x="25096" y="32213"/>
                    <a:pt x="25113" y="32213"/>
                  </a:cubicBezTo>
                  <a:close/>
                  <a:moveTo>
                    <a:pt x="30775" y="32615"/>
                  </a:moveTo>
                  <a:cubicBezTo>
                    <a:pt x="30775" y="33294"/>
                    <a:pt x="30615" y="33933"/>
                    <a:pt x="30336" y="34533"/>
                  </a:cubicBezTo>
                  <a:cubicBezTo>
                    <a:pt x="30615" y="33933"/>
                    <a:pt x="30775" y="33254"/>
                    <a:pt x="30775" y="32615"/>
                  </a:cubicBezTo>
                  <a:close/>
                  <a:moveTo>
                    <a:pt x="13789" y="27498"/>
                  </a:moveTo>
                  <a:lnTo>
                    <a:pt x="13789" y="27498"/>
                  </a:lnTo>
                  <a:cubicBezTo>
                    <a:pt x="14149" y="28258"/>
                    <a:pt x="14469" y="29057"/>
                    <a:pt x="14748" y="29856"/>
                  </a:cubicBezTo>
                  <a:cubicBezTo>
                    <a:pt x="14988" y="30416"/>
                    <a:pt x="15188" y="31015"/>
                    <a:pt x="15428" y="31575"/>
                  </a:cubicBezTo>
                  <a:lnTo>
                    <a:pt x="15428" y="31615"/>
                  </a:lnTo>
                  <a:cubicBezTo>
                    <a:pt x="15986" y="32918"/>
                    <a:pt x="16593" y="33859"/>
                    <a:pt x="17303" y="34570"/>
                  </a:cubicBezTo>
                  <a:lnTo>
                    <a:pt x="17303" y="34570"/>
                  </a:lnTo>
                  <a:cubicBezTo>
                    <a:pt x="16580" y="33848"/>
                    <a:pt x="15948" y="32881"/>
                    <a:pt x="15388" y="31575"/>
                  </a:cubicBezTo>
                  <a:cubicBezTo>
                    <a:pt x="15148" y="31015"/>
                    <a:pt x="14948" y="30456"/>
                    <a:pt x="14748" y="29896"/>
                  </a:cubicBezTo>
                  <a:cubicBezTo>
                    <a:pt x="14469" y="29097"/>
                    <a:pt x="14149" y="28298"/>
                    <a:pt x="13789" y="27498"/>
                  </a:cubicBezTo>
                  <a:close/>
                  <a:moveTo>
                    <a:pt x="32574" y="34493"/>
                  </a:moveTo>
                  <a:lnTo>
                    <a:pt x="32574" y="34533"/>
                  </a:lnTo>
                  <a:lnTo>
                    <a:pt x="31815" y="36091"/>
                  </a:lnTo>
                  <a:lnTo>
                    <a:pt x="32574" y="34493"/>
                  </a:lnTo>
                  <a:close/>
                  <a:moveTo>
                    <a:pt x="11111" y="23222"/>
                  </a:moveTo>
                  <a:lnTo>
                    <a:pt x="11111" y="23302"/>
                  </a:lnTo>
                  <a:cubicBezTo>
                    <a:pt x="12031" y="29297"/>
                    <a:pt x="14908" y="34812"/>
                    <a:pt x="19305" y="38969"/>
                  </a:cubicBezTo>
                  <a:lnTo>
                    <a:pt x="19265" y="38969"/>
                  </a:lnTo>
                  <a:cubicBezTo>
                    <a:pt x="14868" y="34772"/>
                    <a:pt x="11991" y="29257"/>
                    <a:pt x="11071" y="23262"/>
                  </a:cubicBezTo>
                  <a:lnTo>
                    <a:pt x="11111" y="23222"/>
                  </a:lnTo>
                  <a:close/>
                  <a:moveTo>
                    <a:pt x="45883" y="7155"/>
                  </a:moveTo>
                  <a:cubicBezTo>
                    <a:pt x="45923" y="7155"/>
                    <a:pt x="45923" y="7195"/>
                    <a:pt x="45963" y="7195"/>
                  </a:cubicBezTo>
                  <a:cubicBezTo>
                    <a:pt x="45963" y="7195"/>
                    <a:pt x="46003" y="7235"/>
                    <a:pt x="46003" y="7275"/>
                  </a:cubicBezTo>
                  <a:cubicBezTo>
                    <a:pt x="45963" y="7315"/>
                    <a:pt x="45963" y="7315"/>
                    <a:pt x="45923" y="7315"/>
                  </a:cubicBezTo>
                  <a:lnTo>
                    <a:pt x="45923" y="7355"/>
                  </a:lnTo>
                  <a:cubicBezTo>
                    <a:pt x="44444" y="9113"/>
                    <a:pt x="44125" y="11951"/>
                    <a:pt x="43725" y="15548"/>
                  </a:cubicBezTo>
                  <a:cubicBezTo>
                    <a:pt x="43205" y="20184"/>
                    <a:pt x="42526" y="26020"/>
                    <a:pt x="39049" y="32374"/>
                  </a:cubicBezTo>
                  <a:cubicBezTo>
                    <a:pt x="38889" y="32574"/>
                    <a:pt x="38769" y="32814"/>
                    <a:pt x="38649" y="33054"/>
                  </a:cubicBezTo>
                  <a:cubicBezTo>
                    <a:pt x="33813" y="41287"/>
                    <a:pt x="29297" y="43086"/>
                    <a:pt x="27019" y="43445"/>
                  </a:cubicBezTo>
                  <a:cubicBezTo>
                    <a:pt x="26899" y="43445"/>
                    <a:pt x="26899" y="43286"/>
                    <a:pt x="27019" y="43246"/>
                  </a:cubicBezTo>
                  <a:cubicBezTo>
                    <a:pt x="29257" y="42926"/>
                    <a:pt x="33733" y="41127"/>
                    <a:pt x="38489" y="32974"/>
                  </a:cubicBezTo>
                  <a:cubicBezTo>
                    <a:pt x="38849" y="32334"/>
                    <a:pt x="39169" y="31735"/>
                    <a:pt x="39488" y="31135"/>
                  </a:cubicBezTo>
                  <a:cubicBezTo>
                    <a:pt x="42486" y="25300"/>
                    <a:pt x="43085" y="19904"/>
                    <a:pt x="43565" y="15468"/>
                  </a:cubicBezTo>
                  <a:cubicBezTo>
                    <a:pt x="44005" y="11871"/>
                    <a:pt x="44324" y="9033"/>
                    <a:pt x="45803" y="7195"/>
                  </a:cubicBezTo>
                  <a:cubicBezTo>
                    <a:pt x="45843" y="7195"/>
                    <a:pt x="45843" y="7155"/>
                    <a:pt x="45883" y="7155"/>
                  </a:cubicBezTo>
                  <a:close/>
                  <a:moveTo>
                    <a:pt x="5516" y="7195"/>
                  </a:moveTo>
                  <a:cubicBezTo>
                    <a:pt x="5516" y="7195"/>
                    <a:pt x="5556" y="7235"/>
                    <a:pt x="5556" y="7235"/>
                  </a:cubicBezTo>
                  <a:cubicBezTo>
                    <a:pt x="7075" y="9033"/>
                    <a:pt x="7394" y="11911"/>
                    <a:pt x="7794" y="15508"/>
                  </a:cubicBezTo>
                  <a:cubicBezTo>
                    <a:pt x="8354" y="20384"/>
                    <a:pt x="9073" y="26419"/>
                    <a:pt x="12910" y="33014"/>
                  </a:cubicBezTo>
                  <a:lnTo>
                    <a:pt x="13030" y="33174"/>
                  </a:lnTo>
                  <a:cubicBezTo>
                    <a:pt x="17746" y="41207"/>
                    <a:pt x="22182" y="42966"/>
                    <a:pt x="24381" y="43286"/>
                  </a:cubicBezTo>
                  <a:cubicBezTo>
                    <a:pt x="24421" y="43286"/>
                    <a:pt x="24421" y="43325"/>
                    <a:pt x="24461" y="43325"/>
                  </a:cubicBezTo>
                  <a:cubicBezTo>
                    <a:pt x="24461" y="43365"/>
                    <a:pt x="24461" y="43405"/>
                    <a:pt x="24461" y="43405"/>
                  </a:cubicBezTo>
                  <a:cubicBezTo>
                    <a:pt x="24461" y="43445"/>
                    <a:pt x="24381" y="43485"/>
                    <a:pt x="24341" y="43485"/>
                  </a:cubicBezTo>
                  <a:cubicBezTo>
                    <a:pt x="22182" y="43166"/>
                    <a:pt x="17986" y="41527"/>
                    <a:pt x="13470" y="34333"/>
                  </a:cubicBezTo>
                  <a:cubicBezTo>
                    <a:pt x="13230" y="33893"/>
                    <a:pt x="12990" y="33493"/>
                    <a:pt x="12750" y="33054"/>
                  </a:cubicBezTo>
                  <a:lnTo>
                    <a:pt x="12750" y="33094"/>
                  </a:lnTo>
                  <a:cubicBezTo>
                    <a:pt x="8873" y="26499"/>
                    <a:pt x="8194" y="20424"/>
                    <a:pt x="7594" y="15548"/>
                  </a:cubicBezTo>
                  <a:cubicBezTo>
                    <a:pt x="7195" y="11951"/>
                    <a:pt x="6875" y="9113"/>
                    <a:pt x="5436" y="7355"/>
                  </a:cubicBezTo>
                  <a:cubicBezTo>
                    <a:pt x="5396" y="7355"/>
                    <a:pt x="5396" y="7315"/>
                    <a:pt x="5396" y="7315"/>
                  </a:cubicBezTo>
                  <a:cubicBezTo>
                    <a:pt x="5396" y="7275"/>
                    <a:pt x="5396" y="7235"/>
                    <a:pt x="5436" y="7235"/>
                  </a:cubicBezTo>
                  <a:cubicBezTo>
                    <a:pt x="5436" y="7195"/>
                    <a:pt x="5476" y="7195"/>
                    <a:pt x="5516" y="7195"/>
                  </a:cubicBezTo>
                  <a:close/>
                  <a:moveTo>
                    <a:pt x="0" y="1"/>
                  </a:moveTo>
                  <a:lnTo>
                    <a:pt x="0" y="161"/>
                  </a:lnTo>
                  <a:cubicBezTo>
                    <a:pt x="440" y="3278"/>
                    <a:pt x="1799" y="6196"/>
                    <a:pt x="3877" y="8554"/>
                  </a:cubicBezTo>
                  <a:cubicBezTo>
                    <a:pt x="5516" y="10392"/>
                    <a:pt x="5876" y="13350"/>
                    <a:pt x="6315" y="17067"/>
                  </a:cubicBezTo>
                  <a:cubicBezTo>
                    <a:pt x="6915" y="22063"/>
                    <a:pt x="7674" y="28258"/>
                    <a:pt x="11831" y="35012"/>
                  </a:cubicBezTo>
                  <a:cubicBezTo>
                    <a:pt x="15908" y="41607"/>
                    <a:pt x="19744" y="44125"/>
                    <a:pt x="22262" y="45044"/>
                  </a:cubicBezTo>
                  <a:lnTo>
                    <a:pt x="22302" y="45044"/>
                  </a:lnTo>
                  <a:lnTo>
                    <a:pt x="22382" y="45084"/>
                  </a:lnTo>
                  <a:cubicBezTo>
                    <a:pt x="22982" y="45324"/>
                    <a:pt x="23621" y="45484"/>
                    <a:pt x="24301" y="45604"/>
                  </a:cubicBezTo>
                  <a:lnTo>
                    <a:pt x="24501" y="45644"/>
                  </a:lnTo>
                  <a:cubicBezTo>
                    <a:pt x="24896" y="45680"/>
                    <a:pt x="25283" y="45699"/>
                    <a:pt x="25669" y="45699"/>
                  </a:cubicBezTo>
                  <a:cubicBezTo>
                    <a:pt x="26142" y="45699"/>
                    <a:pt x="26614" y="45670"/>
                    <a:pt x="27098" y="45604"/>
                  </a:cubicBezTo>
                  <a:cubicBezTo>
                    <a:pt x="27258" y="45604"/>
                    <a:pt x="27458" y="45524"/>
                    <a:pt x="27618" y="45484"/>
                  </a:cubicBezTo>
                  <a:cubicBezTo>
                    <a:pt x="28098" y="45404"/>
                    <a:pt x="28537" y="45244"/>
                    <a:pt x="29017" y="45084"/>
                  </a:cubicBezTo>
                  <a:lnTo>
                    <a:pt x="29097" y="45084"/>
                  </a:lnTo>
                  <a:cubicBezTo>
                    <a:pt x="31575" y="44125"/>
                    <a:pt x="35452" y="41607"/>
                    <a:pt x="39528" y="35012"/>
                  </a:cubicBezTo>
                  <a:cubicBezTo>
                    <a:pt x="43685" y="28298"/>
                    <a:pt x="44444" y="22063"/>
                    <a:pt x="45004" y="17067"/>
                  </a:cubicBezTo>
                  <a:cubicBezTo>
                    <a:pt x="45484" y="13390"/>
                    <a:pt x="45843" y="10432"/>
                    <a:pt x="47442" y="8594"/>
                  </a:cubicBezTo>
                  <a:cubicBezTo>
                    <a:pt x="49520" y="6236"/>
                    <a:pt x="50879" y="3278"/>
                    <a:pt x="51359" y="161"/>
                  </a:cubicBezTo>
                  <a:lnTo>
                    <a:pt x="51359" y="41"/>
                  </a:lnTo>
                  <a:lnTo>
                    <a:pt x="51279" y="41"/>
                  </a:lnTo>
                  <a:cubicBezTo>
                    <a:pt x="50120" y="760"/>
                    <a:pt x="46163" y="2678"/>
                    <a:pt x="36291" y="3558"/>
                  </a:cubicBezTo>
                  <a:cubicBezTo>
                    <a:pt x="33293" y="3798"/>
                    <a:pt x="29816" y="3957"/>
                    <a:pt x="25700" y="3957"/>
                  </a:cubicBezTo>
                  <a:cubicBezTo>
                    <a:pt x="21743" y="3957"/>
                    <a:pt x="18346" y="3798"/>
                    <a:pt x="15428" y="3598"/>
                  </a:cubicBezTo>
                  <a:cubicBezTo>
                    <a:pt x="5276" y="2758"/>
                    <a:pt x="1239" y="760"/>
                    <a:pt x="120" y="81"/>
                  </a:cubicBezTo>
                  <a:lnTo>
                    <a:pt x="0"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4"/>
            <p:cNvSpPr/>
            <p:nvPr/>
          </p:nvSpPr>
          <p:spPr>
            <a:xfrm>
              <a:off x="3697275" y="3538425"/>
              <a:ext cx="166875" cy="52000"/>
            </a:xfrm>
            <a:custGeom>
              <a:rect b="b" l="l" r="r" t="t"/>
              <a:pathLst>
                <a:path extrusionOk="0" h="2080" w="6675">
                  <a:moveTo>
                    <a:pt x="0" y="1"/>
                  </a:moveTo>
                  <a:lnTo>
                    <a:pt x="0" y="81"/>
                  </a:lnTo>
                  <a:cubicBezTo>
                    <a:pt x="0" y="441"/>
                    <a:pt x="120" y="840"/>
                    <a:pt x="360" y="1160"/>
                  </a:cubicBezTo>
                  <a:cubicBezTo>
                    <a:pt x="920" y="1720"/>
                    <a:pt x="1679" y="2039"/>
                    <a:pt x="2478" y="2039"/>
                  </a:cubicBezTo>
                  <a:cubicBezTo>
                    <a:pt x="2758" y="2079"/>
                    <a:pt x="3038" y="2079"/>
                    <a:pt x="3318" y="2079"/>
                  </a:cubicBezTo>
                  <a:cubicBezTo>
                    <a:pt x="3757" y="2079"/>
                    <a:pt x="4197" y="2039"/>
                    <a:pt x="4637" y="1999"/>
                  </a:cubicBezTo>
                  <a:cubicBezTo>
                    <a:pt x="5276" y="1919"/>
                    <a:pt x="5836" y="1600"/>
                    <a:pt x="6275" y="1120"/>
                  </a:cubicBezTo>
                  <a:cubicBezTo>
                    <a:pt x="6515" y="840"/>
                    <a:pt x="6675" y="441"/>
                    <a:pt x="6635" y="81"/>
                  </a:cubicBezTo>
                  <a:lnTo>
                    <a:pt x="6635" y="1"/>
                  </a:lnTo>
                  <a:lnTo>
                    <a:pt x="6555" y="1"/>
                  </a:lnTo>
                  <a:cubicBezTo>
                    <a:pt x="5955" y="201"/>
                    <a:pt x="5396" y="361"/>
                    <a:pt x="4756" y="481"/>
                  </a:cubicBezTo>
                  <a:lnTo>
                    <a:pt x="4437" y="520"/>
                  </a:lnTo>
                  <a:cubicBezTo>
                    <a:pt x="4077" y="560"/>
                    <a:pt x="3717" y="560"/>
                    <a:pt x="3318" y="560"/>
                  </a:cubicBezTo>
                  <a:cubicBezTo>
                    <a:pt x="3038" y="560"/>
                    <a:pt x="2758" y="560"/>
                    <a:pt x="2558" y="520"/>
                  </a:cubicBezTo>
                  <a:cubicBezTo>
                    <a:pt x="2318" y="520"/>
                    <a:pt x="2119" y="481"/>
                    <a:pt x="1919" y="481"/>
                  </a:cubicBezTo>
                  <a:cubicBezTo>
                    <a:pt x="1279" y="361"/>
                    <a:pt x="680" y="241"/>
                    <a:pt x="120"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4"/>
            <p:cNvSpPr/>
            <p:nvPr/>
          </p:nvSpPr>
          <p:spPr>
            <a:xfrm>
              <a:off x="3914100" y="2171550"/>
              <a:ext cx="198850" cy="183875"/>
            </a:xfrm>
            <a:custGeom>
              <a:rect b="b" l="l" r="r" t="t"/>
              <a:pathLst>
                <a:path extrusionOk="0" h="7355" w="7954">
                  <a:moveTo>
                    <a:pt x="5955" y="1439"/>
                  </a:moveTo>
                  <a:cubicBezTo>
                    <a:pt x="5756" y="1479"/>
                    <a:pt x="5556" y="1479"/>
                    <a:pt x="5396" y="1559"/>
                  </a:cubicBezTo>
                  <a:cubicBezTo>
                    <a:pt x="5556" y="1479"/>
                    <a:pt x="5756" y="1439"/>
                    <a:pt x="5955" y="1439"/>
                  </a:cubicBezTo>
                  <a:close/>
                  <a:moveTo>
                    <a:pt x="5955" y="1439"/>
                  </a:moveTo>
                  <a:cubicBezTo>
                    <a:pt x="6155" y="1439"/>
                    <a:pt x="6355" y="1479"/>
                    <a:pt x="6555" y="1559"/>
                  </a:cubicBezTo>
                  <a:lnTo>
                    <a:pt x="6555" y="1599"/>
                  </a:lnTo>
                  <a:cubicBezTo>
                    <a:pt x="6355" y="1519"/>
                    <a:pt x="6155" y="1439"/>
                    <a:pt x="5955" y="1439"/>
                  </a:cubicBezTo>
                  <a:close/>
                  <a:moveTo>
                    <a:pt x="5596" y="2279"/>
                  </a:moveTo>
                  <a:lnTo>
                    <a:pt x="5596" y="2279"/>
                  </a:lnTo>
                  <a:cubicBezTo>
                    <a:pt x="5676" y="2358"/>
                    <a:pt x="5796" y="2358"/>
                    <a:pt x="5876" y="2358"/>
                  </a:cubicBezTo>
                  <a:cubicBezTo>
                    <a:pt x="5876" y="2358"/>
                    <a:pt x="5915" y="2358"/>
                    <a:pt x="5915" y="2398"/>
                  </a:cubicBezTo>
                  <a:cubicBezTo>
                    <a:pt x="5796" y="2398"/>
                    <a:pt x="5676" y="2358"/>
                    <a:pt x="5596" y="2279"/>
                  </a:cubicBezTo>
                  <a:close/>
                  <a:moveTo>
                    <a:pt x="5455" y="3843"/>
                  </a:moveTo>
                  <a:lnTo>
                    <a:pt x="5716" y="3917"/>
                  </a:lnTo>
                  <a:lnTo>
                    <a:pt x="5716" y="3957"/>
                  </a:lnTo>
                  <a:lnTo>
                    <a:pt x="5436" y="3877"/>
                  </a:lnTo>
                  <a:cubicBezTo>
                    <a:pt x="5436" y="3858"/>
                    <a:pt x="5445" y="3848"/>
                    <a:pt x="5455" y="3843"/>
                  </a:cubicBezTo>
                  <a:close/>
                  <a:moveTo>
                    <a:pt x="3797" y="0"/>
                  </a:moveTo>
                  <a:cubicBezTo>
                    <a:pt x="3557" y="40"/>
                    <a:pt x="3358" y="400"/>
                    <a:pt x="3158" y="680"/>
                  </a:cubicBezTo>
                  <a:cubicBezTo>
                    <a:pt x="2998" y="959"/>
                    <a:pt x="2878" y="1159"/>
                    <a:pt x="2718" y="1159"/>
                  </a:cubicBezTo>
                  <a:lnTo>
                    <a:pt x="2598" y="1159"/>
                  </a:lnTo>
                  <a:cubicBezTo>
                    <a:pt x="2518" y="1159"/>
                    <a:pt x="2518" y="1239"/>
                    <a:pt x="2438" y="1319"/>
                  </a:cubicBezTo>
                  <a:cubicBezTo>
                    <a:pt x="2238" y="1799"/>
                    <a:pt x="1759" y="2079"/>
                    <a:pt x="1279" y="2079"/>
                  </a:cubicBezTo>
                  <a:cubicBezTo>
                    <a:pt x="800" y="2079"/>
                    <a:pt x="360" y="2278"/>
                    <a:pt x="40" y="2598"/>
                  </a:cubicBezTo>
                  <a:lnTo>
                    <a:pt x="0" y="2678"/>
                  </a:lnTo>
                  <a:lnTo>
                    <a:pt x="160" y="2678"/>
                  </a:lnTo>
                  <a:cubicBezTo>
                    <a:pt x="247" y="2668"/>
                    <a:pt x="334" y="2663"/>
                    <a:pt x="421" y="2663"/>
                  </a:cubicBezTo>
                  <a:cubicBezTo>
                    <a:pt x="1011" y="2663"/>
                    <a:pt x="1586" y="2894"/>
                    <a:pt x="2039" y="3278"/>
                  </a:cubicBezTo>
                  <a:cubicBezTo>
                    <a:pt x="2278" y="3557"/>
                    <a:pt x="2638" y="3717"/>
                    <a:pt x="3038" y="3797"/>
                  </a:cubicBezTo>
                  <a:cubicBezTo>
                    <a:pt x="3517" y="3837"/>
                    <a:pt x="3957" y="4117"/>
                    <a:pt x="4197" y="4517"/>
                  </a:cubicBezTo>
                  <a:cubicBezTo>
                    <a:pt x="4357" y="4836"/>
                    <a:pt x="4597" y="5116"/>
                    <a:pt x="4916" y="5236"/>
                  </a:cubicBezTo>
                  <a:cubicBezTo>
                    <a:pt x="5156" y="5356"/>
                    <a:pt x="5396" y="5556"/>
                    <a:pt x="5556" y="5796"/>
                  </a:cubicBezTo>
                  <a:cubicBezTo>
                    <a:pt x="5676" y="5915"/>
                    <a:pt x="5836" y="6035"/>
                    <a:pt x="6035" y="6035"/>
                  </a:cubicBezTo>
                  <a:lnTo>
                    <a:pt x="6355" y="6035"/>
                  </a:lnTo>
                  <a:cubicBezTo>
                    <a:pt x="6595" y="6035"/>
                    <a:pt x="6795" y="6115"/>
                    <a:pt x="6955" y="6635"/>
                  </a:cubicBezTo>
                  <a:cubicBezTo>
                    <a:pt x="6995" y="6715"/>
                    <a:pt x="7075" y="6835"/>
                    <a:pt x="7634" y="7234"/>
                  </a:cubicBezTo>
                  <a:lnTo>
                    <a:pt x="7834" y="7354"/>
                  </a:lnTo>
                  <a:lnTo>
                    <a:pt x="7714" y="7154"/>
                  </a:lnTo>
                  <a:cubicBezTo>
                    <a:pt x="6795" y="5356"/>
                    <a:pt x="6795" y="3238"/>
                    <a:pt x="7754" y="1439"/>
                  </a:cubicBezTo>
                  <a:cubicBezTo>
                    <a:pt x="7834" y="1319"/>
                    <a:pt x="7874" y="1199"/>
                    <a:pt x="7954" y="1039"/>
                  </a:cubicBezTo>
                  <a:lnTo>
                    <a:pt x="7954" y="999"/>
                  </a:lnTo>
                  <a:lnTo>
                    <a:pt x="7914" y="959"/>
                  </a:lnTo>
                  <a:cubicBezTo>
                    <a:pt x="7794" y="840"/>
                    <a:pt x="7634" y="760"/>
                    <a:pt x="7474" y="760"/>
                  </a:cubicBezTo>
                  <a:cubicBezTo>
                    <a:pt x="7274" y="760"/>
                    <a:pt x="7035" y="720"/>
                    <a:pt x="6675" y="280"/>
                  </a:cubicBezTo>
                  <a:cubicBezTo>
                    <a:pt x="6595" y="160"/>
                    <a:pt x="6475" y="80"/>
                    <a:pt x="6315" y="80"/>
                  </a:cubicBezTo>
                  <a:cubicBezTo>
                    <a:pt x="6115" y="80"/>
                    <a:pt x="5915" y="160"/>
                    <a:pt x="5716" y="240"/>
                  </a:cubicBezTo>
                  <a:cubicBezTo>
                    <a:pt x="5476" y="400"/>
                    <a:pt x="5196" y="480"/>
                    <a:pt x="4916" y="480"/>
                  </a:cubicBezTo>
                  <a:cubicBezTo>
                    <a:pt x="4676" y="480"/>
                    <a:pt x="4437" y="360"/>
                    <a:pt x="4237" y="200"/>
                  </a:cubicBezTo>
                  <a:cubicBezTo>
                    <a:pt x="4117" y="80"/>
                    <a:pt x="3997" y="0"/>
                    <a:pt x="3837" y="0"/>
                  </a:cubicBezTo>
                  <a:close/>
                </a:path>
              </a:pathLst>
            </a:custGeom>
            <a:solidFill>
              <a:srgbClr val="FF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4"/>
            <p:cNvSpPr/>
            <p:nvPr/>
          </p:nvSpPr>
          <p:spPr>
            <a:xfrm>
              <a:off x="3433475" y="2444325"/>
              <a:ext cx="6025" cy="3025"/>
            </a:xfrm>
            <a:custGeom>
              <a:rect b="b" l="l" r="r" t="t"/>
              <a:pathLst>
                <a:path extrusionOk="0" h="121" w="241">
                  <a:moveTo>
                    <a:pt x="201" y="0"/>
                  </a:moveTo>
                  <a:lnTo>
                    <a:pt x="1" y="120"/>
                  </a:lnTo>
                  <a:lnTo>
                    <a:pt x="121" y="120"/>
                  </a:lnTo>
                  <a:cubicBezTo>
                    <a:pt x="161" y="80"/>
                    <a:pt x="201" y="40"/>
                    <a:pt x="241" y="0"/>
                  </a:cubicBezTo>
                  <a:close/>
                </a:path>
              </a:pathLst>
            </a:custGeom>
            <a:solidFill>
              <a:srgbClr val="FFFF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4"/>
            <p:cNvSpPr/>
            <p:nvPr/>
          </p:nvSpPr>
          <p:spPr>
            <a:xfrm>
              <a:off x="3123725" y="2378375"/>
              <a:ext cx="656500" cy="90950"/>
            </a:xfrm>
            <a:custGeom>
              <a:rect b="b" l="l" r="r" t="t"/>
              <a:pathLst>
                <a:path extrusionOk="0" fill="none" h="3638" w="26260">
                  <a:moveTo>
                    <a:pt x="441" y="880"/>
                  </a:moveTo>
                  <a:cubicBezTo>
                    <a:pt x="441" y="880"/>
                    <a:pt x="1" y="1"/>
                    <a:pt x="880" y="240"/>
                  </a:cubicBezTo>
                  <a:cubicBezTo>
                    <a:pt x="1760" y="480"/>
                    <a:pt x="8674" y="3638"/>
                    <a:pt x="26260" y="3638"/>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4"/>
            <p:cNvSpPr/>
            <p:nvPr/>
          </p:nvSpPr>
          <p:spPr>
            <a:xfrm>
              <a:off x="3132725" y="2342400"/>
              <a:ext cx="162900" cy="43000"/>
            </a:xfrm>
            <a:custGeom>
              <a:rect b="b" l="l" r="r" t="t"/>
              <a:pathLst>
                <a:path extrusionOk="0" fill="none" h="1720" w="6516">
                  <a:moveTo>
                    <a:pt x="1" y="1719"/>
                  </a:moveTo>
                  <a:cubicBezTo>
                    <a:pt x="1" y="1719"/>
                    <a:pt x="1719" y="640"/>
                    <a:pt x="6515" y="1"/>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4"/>
            <p:cNvSpPr/>
            <p:nvPr/>
          </p:nvSpPr>
          <p:spPr>
            <a:xfrm>
              <a:off x="3233650" y="2139575"/>
              <a:ext cx="1077150" cy="272800"/>
            </a:xfrm>
            <a:custGeom>
              <a:rect b="b" l="l" r="r" t="t"/>
              <a:pathLst>
                <a:path extrusionOk="0" fill="none" h="10912" w="43086">
                  <a:moveTo>
                    <a:pt x="0" y="10911"/>
                  </a:moveTo>
                  <a:cubicBezTo>
                    <a:pt x="0" y="10911"/>
                    <a:pt x="1199" y="10432"/>
                    <a:pt x="1359" y="9752"/>
                  </a:cubicBezTo>
                  <a:cubicBezTo>
                    <a:pt x="1399" y="9193"/>
                    <a:pt x="1759" y="8673"/>
                    <a:pt x="2279" y="8433"/>
                  </a:cubicBezTo>
                  <a:cubicBezTo>
                    <a:pt x="2838" y="8074"/>
                    <a:pt x="1959" y="7874"/>
                    <a:pt x="2998" y="7434"/>
                  </a:cubicBezTo>
                  <a:cubicBezTo>
                    <a:pt x="4037" y="6955"/>
                    <a:pt x="6235" y="5916"/>
                    <a:pt x="6635" y="6275"/>
                  </a:cubicBezTo>
                  <a:cubicBezTo>
                    <a:pt x="7035" y="6635"/>
                    <a:pt x="7674" y="5276"/>
                    <a:pt x="7954" y="5316"/>
                  </a:cubicBezTo>
                  <a:cubicBezTo>
                    <a:pt x="8234" y="5356"/>
                    <a:pt x="8194" y="4756"/>
                    <a:pt x="8913" y="4996"/>
                  </a:cubicBezTo>
                  <a:cubicBezTo>
                    <a:pt x="9633" y="5236"/>
                    <a:pt x="10072" y="3637"/>
                    <a:pt x="10512" y="3877"/>
                  </a:cubicBezTo>
                  <a:cubicBezTo>
                    <a:pt x="10991" y="4117"/>
                    <a:pt x="11791" y="3158"/>
                    <a:pt x="12230" y="3118"/>
                  </a:cubicBezTo>
                  <a:cubicBezTo>
                    <a:pt x="12630" y="3078"/>
                    <a:pt x="13270" y="1759"/>
                    <a:pt x="13869" y="2079"/>
                  </a:cubicBezTo>
                  <a:cubicBezTo>
                    <a:pt x="14429" y="2358"/>
                    <a:pt x="19784" y="0"/>
                    <a:pt x="20704" y="1039"/>
                  </a:cubicBezTo>
                  <a:cubicBezTo>
                    <a:pt x="21663" y="2079"/>
                    <a:pt x="22702" y="880"/>
                    <a:pt x="23501" y="1919"/>
                  </a:cubicBezTo>
                  <a:cubicBezTo>
                    <a:pt x="24261" y="2998"/>
                    <a:pt x="24860" y="2238"/>
                    <a:pt x="25540" y="3038"/>
                  </a:cubicBezTo>
                  <a:cubicBezTo>
                    <a:pt x="26259" y="3877"/>
                    <a:pt x="25859" y="3837"/>
                    <a:pt x="26699" y="3957"/>
                  </a:cubicBezTo>
                  <a:cubicBezTo>
                    <a:pt x="27538" y="4077"/>
                    <a:pt x="28537" y="3877"/>
                    <a:pt x="29217" y="4597"/>
                  </a:cubicBezTo>
                  <a:cubicBezTo>
                    <a:pt x="29896" y="5356"/>
                    <a:pt x="30815" y="4916"/>
                    <a:pt x="31335" y="5836"/>
                  </a:cubicBezTo>
                  <a:cubicBezTo>
                    <a:pt x="31894" y="6755"/>
                    <a:pt x="32134" y="6395"/>
                    <a:pt x="32694" y="7115"/>
                  </a:cubicBezTo>
                  <a:cubicBezTo>
                    <a:pt x="33293" y="7794"/>
                    <a:pt x="33733" y="6835"/>
                    <a:pt x="34093" y="7914"/>
                  </a:cubicBezTo>
                  <a:cubicBezTo>
                    <a:pt x="34213" y="8234"/>
                    <a:pt x="35971" y="9273"/>
                    <a:pt x="36171" y="9473"/>
                  </a:cubicBezTo>
                  <a:cubicBezTo>
                    <a:pt x="36371" y="9712"/>
                    <a:pt x="37250" y="9712"/>
                    <a:pt x="37610" y="10152"/>
                  </a:cubicBezTo>
                  <a:cubicBezTo>
                    <a:pt x="38010" y="10592"/>
                    <a:pt x="39728" y="8753"/>
                    <a:pt x="40408" y="9752"/>
                  </a:cubicBezTo>
                  <a:cubicBezTo>
                    <a:pt x="41047" y="10752"/>
                    <a:pt x="41607" y="8873"/>
                    <a:pt x="43085" y="10152"/>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a:off x="3425500" y="2316425"/>
              <a:ext cx="690450" cy="132925"/>
            </a:xfrm>
            <a:custGeom>
              <a:rect b="b" l="l" r="r" t="t"/>
              <a:pathLst>
                <a:path extrusionOk="0" fill="none" h="5317" w="27618">
                  <a:moveTo>
                    <a:pt x="0" y="5316"/>
                  </a:moveTo>
                  <a:cubicBezTo>
                    <a:pt x="0" y="5316"/>
                    <a:pt x="2638" y="3877"/>
                    <a:pt x="4836" y="3837"/>
                  </a:cubicBezTo>
                  <a:cubicBezTo>
                    <a:pt x="7034" y="3837"/>
                    <a:pt x="6675" y="2279"/>
                    <a:pt x="8034" y="2239"/>
                  </a:cubicBezTo>
                  <a:cubicBezTo>
                    <a:pt x="9393" y="2199"/>
                    <a:pt x="10072" y="640"/>
                    <a:pt x="11031" y="1160"/>
                  </a:cubicBezTo>
                  <a:cubicBezTo>
                    <a:pt x="11990" y="1679"/>
                    <a:pt x="13789" y="1"/>
                    <a:pt x="14668" y="440"/>
                  </a:cubicBezTo>
                  <a:cubicBezTo>
                    <a:pt x="15548" y="880"/>
                    <a:pt x="18065" y="1359"/>
                    <a:pt x="18305" y="1519"/>
                  </a:cubicBezTo>
                  <a:cubicBezTo>
                    <a:pt x="18505" y="1679"/>
                    <a:pt x="20024" y="1679"/>
                    <a:pt x="20623" y="2279"/>
                  </a:cubicBezTo>
                  <a:cubicBezTo>
                    <a:pt x="21223" y="2918"/>
                    <a:pt x="21862" y="2479"/>
                    <a:pt x="22702" y="3118"/>
                  </a:cubicBezTo>
                  <a:cubicBezTo>
                    <a:pt x="23541" y="3797"/>
                    <a:pt x="25340" y="3638"/>
                    <a:pt x="25859" y="4157"/>
                  </a:cubicBezTo>
                  <a:cubicBezTo>
                    <a:pt x="26339" y="4717"/>
                    <a:pt x="26858" y="4157"/>
                    <a:pt x="27618" y="4957"/>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p:nvPr/>
          </p:nvSpPr>
          <p:spPr>
            <a:xfrm>
              <a:off x="4065975" y="1930750"/>
              <a:ext cx="479625" cy="454650"/>
            </a:xfrm>
            <a:custGeom>
              <a:rect b="b" l="l" r="r" t="t"/>
              <a:pathLst>
                <a:path extrusionOk="0" fill="none" h="18186" w="19185">
                  <a:moveTo>
                    <a:pt x="2039" y="17266"/>
                  </a:moveTo>
                  <a:cubicBezTo>
                    <a:pt x="2039" y="17266"/>
                    <a:pt x="0" y="14229"/>
                    <a:pt x="1719" y="11111"/>
                  </a:cubicBezTo>
                  <a:cubicBezTo>
                    <a:pt x="3478" y="7954"/>
                    <a:pt x="2518" y="6475"/>
                    <a:pt x="4637" y="6515"/>
                  </a:cubicBezTo>
                  <a:cubicBezTo>
                    <a:pt x="6795" y="6595"/>
                    <a:pt x="7754" y="3757"/>
                    <a:pt x="8993" y="4117"/>
                  </a:cubicBezTo>
                  <a:cubicBezTo>
                    <a:pt x="10272" y="4436"/>
                    <a:pt x="10312" y="1359"/>
                    <a:pt x="12630" y="1839"/>
                  </a:cubicBezTo>
                  <a:cubicBezTo>
                    <a:pt x="14948" y="2318"/>
                    <a:pt x="15907" y="839"/>
                    <a:pt x="17546" y="400"/>
                  </a:cubicBezTo>
                  <a:cubicBezTo>
                    <a:pt x="19185" y="0"/>
                    <a:pt x="18146" y="919"/>
                    <a:pt x="17546" y="4117"/>
                  </a:cubicBezTo>
                  <a:cubicBezTo>
                    <a:pt x="16947" y="7274"/>
                    <a:pt x="16947" y="7994"/>
                    <a:pt x="15708" y="9872"/>
                  </a:cubicBezTo>
                  <a:cubicBezTo>
                    <a:pt x="14509" y="11751"/>
                    <a:pt x="13509" y="13309"/>
                    <a:pt x="12710" y="13669"/>
                  </a:cubicBezTo>
                  <a:cubicBezTo>
                    <a:pt x="11871" y="14069"/>
                    <a:pt x="14628" y="14948"/>
                    <a:pt x="12310" y="16587"/>
                  </a:cubicBezTo>
                  <a:cubicBezTo>
                    <a:pt x="11391" y="17266"/>
                    <a:pt x="10392" y="17826"/>
                    <a:pt x="9313" y="18185"/>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
            <p:cNvSpPr/>
            <p:nvPr/>
          </p:nvSpPr>
          <p:spPr>
            <a:xfrm>
              <a:off x="3682275" y="3534450"/>
              <a:ext cx="97950" cy="58975"/>
            </a:xfrm>
            <a:custGeom>
              <a:rect b="b" l="l" r="r" t="t"/>
              <a:pathLst>
                <a:path extrusionOk="0" fill="none" h="2359" w="3918">
                  <a:moveTo>
                    <a:pt x="560" y="0"/>
                  </a:moveTo>
                  <a:cubicBezTo>
                    <a:pt x="560" y="0"/>
                    <a:pt x="1" y="2358"/>
                    <a:pt x="3918" y="2358"/>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
            <p:cNvSpPr/>
            <p:nvPr/>
          </p:nvSpPr>
          <p:spPr>
            <a:xfrm>
              <a:off x="3665300" y="3582400"/>
              <a:ext cx="114925" cy="326750"/>
            </a:xfrm>
            <a:custGeom>
              <a:rect b="b" l="l" r="r" t="t"/>
              <a:pathLst>
                <a:path extrusionOk="0" fill="none" h="13070" w="4597">
                  <a:moveTo>
                    <a:pt x="2199" y="0"/>
                  </a:moveTo>
                  <a:cubicBezTo>
                    <a:pt x="2239" y="2039"/>
                    <a:pt x="1919" y="4037"/>
                    <a:pt x="1199" y="5916"/>
                  </a:cubicBezTo>
                  <a:cubicBezTo>
                    <a:pt x="0" y="9273"/>
                    <a:pt x="2838" y="13070"/>
                    <a:pt x="4597" y="13070"/>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4"/>
            <p:cNvSpPr/>
            <p:nvPr/>
          </p:nvSpPr>
          <p:spPr>
            <a:xfrm>
              <a:off x="3276600" y="2588200"/>
              <a:ext cx="471650" cy="902300"/>
            </a:xfrm>
            <a:custGeom>
              <a:rect b="b" l="l" r="r" t="t"/>
              <a:pathLst>
                <a:path extrusionOk="0" fill="none" h="36092" w="18866">
                  <a:moveTo>
                    <a:pt x="18866" y="36091"/>
                  </a:moveTo>
                  <a:cubicBezTo>
                    <a:pt x="16707" y="35772"/>
                    <a:pt x="12151" y="34013"/>
                    <a:pt x="7315" y="25740"/>
                  </a:cubicBezTo>
                  <a:cubicBezTo>
                    <a:pt x="600" y="14229"/>
                    <a:pt x="3438" y="4157"/>
                    <a:pt x="1" y="1"/>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4"/>
            <p:cNvSpPr/>
            <p:nvPr/>
          </p:nvSpPr>
          <p:spPr>
            <a:xfrm>
              <a:off x="3813175" y="2588200"/>
              <a:ext cx="471650" cy="902300"/>
            </a:xfrm>
            <a:custGeom>
              <a:rect b="b" l="l" r="r" t="t"/>
              <a:pathLst>
                <a:path extrusionOk="0" fill="none" h="36092" w="18866">
                  <a:moveTo>
                    <a:pt x="18865" y="1"/>
                  </a:moveTo>
                  <a:cubicBezTo>
                    <a:pt x="15388" y="4157"/>
                    <a:pt x="18266" y="14269"/>
                    <a:pt x="11551" y="25740"/>
                  </a:cubicBezTo>
                  <a:cubicBezTo>
                    <a:pt x="6715" y="33973"/>
                    <a:pt x="2159" y="35732"/>
                    <a:pt x="1" y="36091"/>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3134725" y="2400350"/>
              <a:ext cx="1290975" cy="1150100"/>
            </a:xfrm>
            <a:custGeom>
              <a:rect b="b" l="l" r="r" t="t"/>
              <a:pathLst>
                <a:path extrusionOk="0" fill="none" h="46004" w="51639">
                  <a:moveTo>
                    <a:pt x="25820" y="4078"/>
                  </a:moveTo>
                  <a:cubicBezTo>
                    <a:pt x="46483" y="4078"/>
                    <a:pt x="51639" y="1"/>
                    <a:pt x="51639" y="1"/>
                  </a:cubicBezTo>
                  <a:cubicBezTo>
                    <a:pt x="51279" y="3278"/>
                    <a:pt x="49880" y="6356"/>
                    <a:pt x="47682" y="8834"/>
                  </a:cubicBezTo>
                  <a:cubicBezTo>
                    <a:pt x="43925" y="13110"/>
                    <a:pt x="47042" y="23462"/>
                    <a:pt x="39768" y="35252"/>
                  </a:cubicBezTo>
                  <a:cubicBezTo>
                    <a:pt x="34533" y="43765"/>
                    <a:pt x="29617" y="45524"/>
                    <a:pt x="27258" y="45884"/>
                  </a:cubicBezTo>
                  <a:cubicBezTo>
                    <a:pt x="26339" y="46004"/>
                    <a:pt x="25380" y="46004"/>
                    <a:pt x="24421" y="45884"/>
                  </a:cubicBezTo>
                  <a:cubicBezTo>
                    <a:pt x="22103" y="45564"/>
                    <a:pt x="17187" y="43765"/>
                    <a:pt x="11911" y="35252"/>
                  </a:cubicBezTo>
                  <a:cubicBezTo>
                    <a:pt x="4637" y="23462"/>
                    <a:pt x="7714" y="13110"/>
                    <a:pt x="3997" y="8834"/>
                  </a:cubicBezTo>
                  <a:cubicBezTo>
                    <a:pt x="1759" y="6356"/>
                    <a:pt x="400" y="3278"/>
                    <a:pt x="1" y="1"/>
                  </a:cubicBezTo>
                  <a:cubicBezTo>
                    <a:pt x="1" y="1"/>
                    <a:pt x="5196" y="4078"/>
                    <a:pt x="25820" y="4078"/>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4"/>
            <p:cNvSpPr/>
            <p:nvPr/>
          </p:nvSpPr>
          <p:spPr>
            <a:xfrm>
              <a:off x="3781200" y="2378375"/>
              <a:ext cx="657500" cy="90950"/>
            </a:xfrm>
            <a:custGeom>
              <a:rect b="b" l="l" r="r" t="t"/>
              <a:pathLst>
                <a:path extrusionOk="0" fill="none" h="3638" w="26300">
                  <a:moveTo>
                    <a:pt x="25820" y="880"/>
                  </a:moveTo>
                  <a:cubicBezTo>
                    <a:pt x="25820" y="880"/>
                    <a:pt x="26299" y="1"/>
                    <a:pt x="25420" y="240"/>
                  </a:cubicBezTo>
                  <a:cubicBezTo>
                    <a:pt x="24541" y="480"/>
                    <a:pt x="17626" y="3638"/>
                    <a:pt x="1" y="3638"/>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3780200" y="3534450"/>
              <a:ext cx="97950" cy="58975"/>
            </a:xfrm>
            <a:custGeom>
              <a:rect b="b" l="l" r="r" t="t"/>
              <a:pathLst>
                <a:path extrusionOk="0" h="2359" w="3918">
                  <a:moveTo>
                    <a:pt x="3398" y="0"/>
                  </a:moveTo>
                  <a:lnTo>
                    <a:pt x="1" y="2358"/>
                  </a:lnTo>
                  <a:cubicBezTo>
                    <a:pt x="3917" y="2358"/>
                    <a:pt x="3398" y="0"/>
                    <a:pt x="3398"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3780200" y="3582400"/>
              <a:ext cx="115925" cy="326750"/>
            </a:xfrm>
            <a:custGeom>
              <a:rect b="b" l="l" r="r" t="t"/>
              <a:pathLst>
                <a:path extrusionOk="0" fill="none" h="13070" w="4637">
                  <a:moveTo>
                    <a:pt x="1" y="13070"/>
                  </a:moveTo>
                  <a:cubicBezTo>
                    <a:pt x="1759" y="13070"/>
                    <a:pt x="4637" y="9273"/>
                    <a:pt x="3438" y="5916"/>
                  </a:cubicBezTo>
                  <a:cubicBezTo>
                    <a:pt x="2718" y="4037"/>
                    <a:pt x="2359" y="2039"/>
                    <a:pt x="2439" y="0"/>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4"/>
            <p:cNvSpPr/>
            <p:nvPr/>
          </p:nvSpPr>
          <p:spPr>
            <a:xfrm>
              <a:off x="3258625" y="3874175"/>
              <a:ext cx="1044175" cy="350725"/>
            </a:xfrm>
            <a:custGeom>
              <a:rect b="b" l="l" r="r" t="t"/>
              <a:pathLst>
                <a:path extrusionOk="0" fill="none" h="14029" w="41767">
                  <a:moveTo>
                    <a:pt x="23062" y="0"/>
                  </a:moveTo>
                  <a:cubicBezTo>
                    <a:pt x="23062" y="0"/>
                    <a:pt x="23182" y="4476"/>
                    <a:pt x="25060" y="6235"/>
                  </a:cubicBezTo>
                  <a:cubicBezTo>
                    <a:pt x="26539" y="7554"/>
                    <a:pt x="37170" y="7714"/>
                    <a:pt x="40967" y="8593"/>
                  </a:cubicBezTo>
                  <a:cubicBezTo>
                    <a:pt x="41767" y="8753"/>
                    <a:pt x="41087" y="10511"/>
                    <a:pt x="40368" y="10831"/>
                  </a:cubicBezTo>
                  <a:cubicBezTo>
                    <a:pt x="32374" y="14029"/>
                    <a:pt x="9393" y="14029"/>
                    <a:pt x="1399" y="10831"/>
                  </a:cubicBezTo>
                  <a:cubicBezTo>
                    <a:pt x="640" y="10511"/>
                    <a:pt x="1" y="8753"/>
                    <a:pt x="760" y="8593"/>
                  </a:cubicBezTo>
                  <a:cubicBezTo>
                    <a:pt x="4557" y="7754"/>
                    <a:pt x="15228" y="7594"/>
                    <a:pt x="16667" y="6235"/>
                  </a:cubicBezTo>
                  <a:cubicBezTo>
                    <a:pt x="18585" y="4476"/>
                    <a:pt x="18665" y="0"/>
                    <a:pt x="18665" y="0"/>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p:nvPr/>
          </p:nvSpPr>
          <p:spPr>
            <a:xfrm>
              <a:off x="3910100" y="2152550"/>
              <a:ext cx="205850" cy="86975"/>
            </a:xfrm>
            <a:custGeom>
              <a:rect b="b" l="l" r="r" t="t"/>
              <a:pathLst>
                <a:path extrusionOk="0" fill="none" h="3479" w="8234">
                  <a:moveTo>
                    <a:pt x="0" y="3478"/>
                  </a:moveTo>
                  <a:cubicBezTo>
                    <a:pt x="0" y="3478"/>
                    <a:pt x="160" y="2839"/>
                    <a:pt x="1439" y="2679"/>
                  </a:cubicBezTo>
                  <a:cubicBezTo>
                    <a:pt x="2678" y="2559"/>
                    <a:pt x="2438" y="1600"/>
                    <a:pt x="2838" y="1799"/>
                  </a:cubicBezTo>
                  <a:cubicBezTo>
                    <a:pt x="3238" y="1959"/>
                    <a:pt x="3558" y="1"/>
                    <a:pt x="4477" y="840"/>
                  </a:cubicBezTo>
                  <a:cubicBezTo>
                    <a:pt x="5396" y="1719"/>
                    <a:pt x="6275" y="121"/>
                    <a:pt x="6915" y="920"/>
                  </a:cubicBezTo>
                  <a:cubicBezTo>
                    <a:pt x="7554" y="1719"/>
                    <a:pt x="7714" y="1080"/>
                    <a:pt x="8234" y="1719"/>
                  </a:cubicBez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3441475" y="1776875"/>
              <a:ext cx="105950" cy="460650"/>
            </a:xfrm>
            <a:custGeom>
              <a:rect b="b" l="l" r="r" t="t"/>
              <a:pathLst>
                <a:path extrusionOk="0" fill="none" h="18426" w="4238">
                  <a:moveTo>
                    <a:pt x="2479" y="18425"/>
                  </a:moveTo>
                  <a:lnTo>
                    <a:pt x="1" y="400"/>
                  </a:lnTo>
                  <a:lnTo>
                    <a:pt x="1" y="400"/>
                  </a:lnTo>
                  <a:cubicBezTo>
                    <a:pt x="560" y="80"/>
                    <a:pt x="1240" y="0"/>
                    <a:pt x="1879" y="160"/>
                  </a:cubicBezTo>
                  <a:lnTo>
                    <a:pt x="1879" y="160"/>
                  </a:lnTo>
                  <a:lnTo>
                    <a:pt x="4237" y="17426"/>
                  </a:ln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3318575" y="1890775"/>
              <a:ext cx="138925" cy="398700"/>
            </a:xfrm>
            <a:custGeom>
              <a:rect b="b" l="l" r="r" t="t"/>
              <a:pathLst>
                <a:path extrusionOk="0" fill="none" h="15948" w="5557">
                  <a:moveTo>
                    <a:pt x="3877" y="15947"/>
                  </a:moveTo>
                  <a:lnTo>
                    <a:pt x="1" y="480"/>
                  </a:lnTo>
                  <a:lnTo>
                    <a:pt x="1" y="480"/>
                  </a:lnTo>
                  <a:cubicBezTo>
                    <a:pt x="560" y="160"/>
                    <a:pt x="1200" y="0"/>
                    <a:pt x="1839" y="40"/>
                  </a:cubicBezTo>
                  <a:lnTo>
                    <a:pt x="1839" y="40"/>
                  </a:lnTo>
                  <a:lnTo>
                    <a:pt x="5556" y="14988"/>
                  </a:lnTo>
                </a:path>
              </a:pathLst>
            </a:custGeom>
            <a:noFill/>
            <a:ln cap="rnd" cmpd="sng" w="13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a:off x="3416500" y="2987875"/>
              <a:ext cx="204850" cy="392725"/>
            </a:xfrm>
            <a:custGeom>
              <a:rect b="b" l="l" r="r" t="t"/>
              <a:pathLst>
                <a:path extrusionOk="0" fill="none" h="15709" w="8194">
                  <a:moveTo>
                    <a:pt x="0" y="1"/>
                  </a:moveTo>
                  <a:cubicBezTo>
                    <a:pt x="920" y="5996"/>
                    <a:pt x="3797" y="11511"/>
                    <a:pt x="8194" y="15708"/>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a:off x="3484450" y="3093800"/>
              <a:ext cx="101925" cy="189875"/>
            </a:xfrm>
            <a:custGeom>
              <a:rect b="b" l="l" r="r" t="t"/>
              <a:pathLst>
                <a:path extrusionOk="0" fill="none" h="7595" w="4077">
                  <a:moveTo>
                    <a:pt x="0" y="0"/>
                  </a:moveTo>
                  <a:cubicBezTo>
                    <a:pt x="600" y="1319"/>
                    <a:pt x="1039" y="2718"/>
                    <a:pt x="1599" y="4077"/>
                  </a:cubicBezTo>
                  <a:cubicBezTo>
                    <a:pt x="2079" y="5476"/>
                    <a:pt x="2958" y="6675"/>
                    <a:pt x="4077" y="7594"/>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a:off x="3580375" y="3167725"/>
              <a:ext cx="36975" cy="59975"/>
            </a:xfrm>
            <a:custGeom>
              <a:rect b="b" l="l" r="r" t="t"/>
              <a:pathLst>
                <a:path extrusionOk="0" fill="none" h="2399" w="1479">
                  <a:moveTo>
                    <a:pt x="0" y="1"/>
                  </a:moveTo>
                  <a:cubicBezTo>
                    <a:pt x="360" y="880"/>
                    <a:pt x="879" y="1680"/>
                    <a:pt x="1479" y="2399"/>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a:off x="4099950" y="2662150"/>
              <a:ext cx="91950" cy="394700"/>
            </a:xfrm>
            <a:custGeom>
              <a:rect b="b" l="l" r="r" t="t"/>
              <a:pathLst>
                <a:path extrusionOk="0" fill="none" h="15788" w="3678">
                  <a:moveTo>
                    <a:pt x="0" y="15788"/>
                  </a:moveTo>
                  <a:cubicBezTo>
                    <a:pt x="2158" y="10792"/>
                    <a:pt x="3397" y="5436"/>
                    <a:pt x="3677"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a:off x="4118925" y="2778050"/>
              <a:ext cx="15025" cy="75975"/>
            </a:xfrm>
            <a:custGeom>
              <a:rect b="b" l="l" r="r" t="t"/>
              <a:pathLst>
                <a:path extrusionOk="0" fill="none" h="3039" w="601">
                  <a:moveTo>
                    <a:pt x="1" y="3038"/>
                  </a:moveTo>
                  <a:cubicBezTo>
                    <a:pt x="200" y="2039"/>
                    <a:pt x="400" y="1000"/>
                    <a:pt x="60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a:off x="4062975" y="2786050"/>
              <a:ext cx="2025" cy="65975"/>
            </a:xfrm>
            <a:custGeom>
              <a:rect b="b" l="l" r="r" t="t"/>
              <a:pathLst>
                <a:path extrusionOk="0" fill="none" h="2639" w="81">
                  <a:moveTo>
                    <a:pt x="0" y="2638"/>
                  </a:moveTo>
                  <a:cubicBezTo>
                    <a:pt x="40" y="1759"/>
                    <a:pt x="80" y="880"/>
                    <a:pt x="80"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a:off x="3993025" y="2784050"/>
              <a:ext cx="25" cy="40000"/>
            </a:xfrm>
            <a:custGeom>
              <a:rect b="b" l="l" r="r" t="t"/>
              <a:pathLst>
                <a:path extrusionOk="0" fill="none" h="1600" w="1">
                  <a:moveTo>
                    <a:pt x="1" y="1599"/>
                  </a:moveTo>
                  <a:lnTo>
                    <a:pt x="1" y="0"/>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a:off x="3284600" y="2529250"/>
              <a:ext cx="91950" cy="198875"/>
            </a:xfrm>
            <a:custGeom>
              <a:rect b="b" l="l" r="r" t="t"/>
              <a:pathLst>
                <a:path extrusionOk="0" fill="none" h="7955" w="3678">
                  <a:moveTo>
                    <a:pt x="1" y="1"/>
                  </a:moveTo>
                  <a:cubicBezTo>
                    <a:pt x="2439" y="1879"/>
                    <a:pt x="3678" y="4917"/>
                    <a:pt x="3278" y="7954"/>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a:off x="3363550" y="2556225"/>
              <a:ext cx="29000" cy="84975"/>
            </a:xfrm>
            <a:custGeom>
              <a:rect b="b" l="l" r="r" t="t"/>
              <a:pathLst>
                <a:path extrusionOk="0" fill="none" h="3399" w="1160">
                  <a:moveTo>
                    <a:pt x="0" y="1"/>
                  </a:moveTo>
                  <a:cubicBezTo>
                    <a:pt x="600" y="1040"/>
                    <a:pt x="999" y="2199"/>
                    <a:pt x="1159" y="3398"/>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a:off x="3428500" y="2592200"/>
              <a:ext cx="11000" cy="39000"/>
            </a:xfrm>
            <a:custGeom>
              <a:rect b="b" l="l" r="r" t="t"/>
              <a:pathLst>
                <a:path extrusionOk="0" fill="none" h="1560" w="440">
                  <a:moveTo>
                    <a:pt x="0" y="1"/>
                  </a:moveTo>
                  <a:cubicBezTo>
                    <a:pt x="160" y="520"/>
                    <a:pt x="280" y="1040"/>
                    <a:pt x="440" y="1559"/>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a:off x="3472450" y="2623175"/>
              <a:ext cx="6025" cy="49975"/>
            </a:xfrm>
            <a:custGeom>
              <a:rect b="b" l="l" r="r" t="t"/>
              <a:pathLst>
                <a:path extrusionOk="0" fill="none" h="1999" w="241">
                  <a:moveTo>
                    <a:pt x="1" y="1"/>
                  </a:moveTo>
                  <a:cubicBezTo>
                    <a:pt x="81" y="640"/>
                    <a:pt x="160" y="1320"/>
                    <a:pt x="240" y="1999"/>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a:off x="3915100" y="2641175"/>
              <a:ext cx="6025" cy="34975"/>
            </a:xfrm>
            <a:custGeom>
              <a:rect b="b" l="l" r="r" t="t"/>
              <a:pathLst>
                <a:path extrusionOk="0" fill="none" h="1399" w="241">
                  <a:moveTo>
                    <a:pt x="0" y="1399"/>
                  </a:moveTo>
                  <a:cubicBezTo>
                    <a:pt x="80" y="959"/>
                    <a:pt x="160" y="480"/>
                    <a:pt x="240"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a:off x="3898100" y="3221700"/>
              <a:ext cx="10025" cy="46975"/>
            </a:xfrm>
            <a:custGeom>
              <a:rect b="b" l="l" r="r" t="t"/>
              <a:pathLst>
                <a:path extrusionOk="0" fill="none" h="1879" w="401">
                  <a:moveTo>
                    <a:pt x="1" y="1879"/>
                  </a:moveTo>
                  <a:cubicBezTo>
                    <a:pt x="281" y="1279"/>
                    <a:pt x="400" y="640"/>
                    <a:pt x="400"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a:off x="3935075" y="3268650"/>
              <a:ext cx="19000" cy="40000"/>
            </a:xfrm>
            <a:custGeom>
              <a:rect b="b" l="l" r="r" t="t"/>
              <a:pathLst>
                <a:path extrusionOk="0" fill="none" h="1600" w="760">
                  <a:moveTo>
                    <a:pt x="1" y="1599"/>
                  </a:moveTo>
                  <a:cubicBezTo>
                    <a:pt x="240" y="1080"/>
                    <a:pt x="520" y="520"/>
                    <a:pt x="76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a:off x="3655300" y="2944925"/>
              <a:ext cx="13025" cy="44975"/>
            </a:xfrm>
            <a:custGeom>
              <a:rect b="b" l="l" r="r" t="t"/>
              <a:pathLst>
                <a:path extrusionOk="0" fill="none" h="1799" w="521">
                  <a:moveTo>
                    <a:pt x="520" y="1799"/>
                  </a:moveTo>
                  <a:cubicBezTo>
                    <a:pt x="201" y="1279"/>
                    <a:pt x="1" y="640"/>
                    <a:pt x="41"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a:off x="3763225" y="2903950"/>
              <a:ext cx="32000" cy="39000"/>
            </a:xfrm>
            <a:custGeom>
              <a:rect b="b" l="l" r="r" t="t"/>
              <a:pathLst>
                <a:path extrusionOk="0" fill="none" h="1560" w="1280">
                  <a:moveTo>
                    <a:pt x="120" y="1479"/>
                  </a:moveTo>
                  <a:cubicBezTo>
                    <a:pt x="520" y="1559"/>
                    <a:pt x="919" y="1399"/>
                    <a:pt x="1119" y="1080"/>
                  </a:cubicBezTo>
                  <a:cubicBezTo>
                    <a:pt x="1279" y="720"/>
                    <a:pt x="1119" y="280"/>
                    <a:pt x="760" y="120"/>
                  </a:cubicBezTo>
                  <a:cubicBezTo>
                    <a:pt x="400" y="0"/>
                    <a:pt x="0" y="280"/>
                    <a:pt x="0" y="68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a:off x="3607350" y="2692125"/>
              <a:ext cx="52975" cy="45975"/>
            </a:xfrm>
            <a:custGeom>
              <a:rect b="b" l="l" r="r" t="t"/>
              <a:pathLst>
                <a:path extrusionOk="0" fill="none" h="1839" w="2119">
                  <a:moveTo>
                    <a:pt x="200" y="320"/>
                  </a:moveTo>
                  <a:cubicBezTo>
                    <a:pt x="0" y="680"/>
                    <a:pt x="120" y="1159"/>
                    <a:pt x="480" y="1399"/>
                  </a:cubicBezTo>
                  <a:cubicBezTo>
                    <a:pt x="1399" y="1839"/>
                    <a:pt x="2119" y="480"/>
                    <a:pt x="1199"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4"/>
            <p:cNvSpPr/>
            <p:nvPr/>
          </p:nvSpPr>
          <p:spPr>
            <a:xfrm>
              <a:off x="3470450" y="2867975"/>
              <a:ext cx="26000" cy="28000"/>
            </a:xfrm>
            <a:custGeom>
              <a:rect b="b" l="l" r="r" t="t"/>
              <a:pathLst>
                <a:path extrusionOk="0" fill="none" h="1120" w="1040">
                  <a:moveTo>
                    <a:pt x="1" y="520"/>
                  </a:moveTo>
                  <a:cubicBezTo>
                    <a:pt x="121" y="1120"/>
                    <a:pt x="1040" y="41"/>
                    <a:pt x="44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4"/>
            <p:cNvSpPr/>
            <p:nvPr/>
          </p:nvSpPr>
          <p:spPr>
            <a:xfrm>
              <a:off x="3738225" y="3197700"/>
              <a:ext cx="56000" cy="67975"/>
            </a:xfrm>
            <a:custGeom>
              <a:rect b="b" l="l" r="r" t="t"/>
              <a:pathLst>
                <a:path extrusionOk="0" fill="none" h="2719" w="2240">
                  <a:moveTo>
                    <a:pt x="161" y="1280"/>
                  </a:moveTo>
                  <a:cubicBezTo>
                    <a:pt x="1" y="2359"/>
                    <a:pt x="1560" y="2719"/>
                    <a:pt x="1919" y="1680"/>
                  </a:cubicBezTo>
                  <a:cubicBezTo>
                    <a:pt x="2239" y="640"/>
                    <a:pt x="760" y="1"/>
                    <a:pt x="281" y="100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4"/>
            <p:cNvSpPr/>
            <p:nvPr/>
          </p:nvSpPr>
          <p:spPr>
            <a:xfrm>
              <a:off x="3908100" y="3049825"/>
              <a:ext cx="28000" cy="33000"/>
            </a:xfrm>
            <a:custGeom>
              <a:rect b="b" l="l" r="r" t="t"/>
              <a:pathLst>
                <a:path extrusionOk="0" fill="none" h="1320" w="1120">
                  <a:moveTo>
                    <a:pt x="0" y="680"/>
                  </a:moveTo>
                  <a:cubicBezTo>
                    <a:pt x="160" y="1320"/>
                    <a:pt x="1120" y="1040"/>
                    <a:pt x="960" y="400"/>
                  </a:cubicBezTo>
                  <a:cubicBezTo>
                    <a:pt x="840" y="121"/>
                    <a:pt x="520" y="1"/>
                    <a:pt x="240" y="16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
            <p:cNvSpPr/>
            <p:nvPr/>
          </p:nvSpPr>
          <p:spPr>
            <a:xfrm>
              <a:off x="4092950" y="2607200"/>
              <a:ext cx="29000" cy="32000"/>
            </a:xfrm>
            <a:custGeom>
              <a:rect b="b" l="l" r="r" t="t"/>
              <a:pathLst>
                <a:path extrusionOk="0" fill="none" h="1280" w="1160">
                  <a:moveTo>
                    <a:pt x="40" y="640"/>
                  </a:moveTo>
                  <a:cubicBezTo>
                    <a:pt x="0" y="1079"/>
                    <a:pt x="600" y="1279"/>
                    <a:pt x="880" y="879"/>
                  </a:cubicBezTo>
                  <a:cubicBezTo>
                    <a:pt x="1160" y="520"/>
                    <a:pt x="720" y="0"/>
                    <a:pt x="320" y="200"/>
                  </a:cubicBezTo>
                  <a:lnTo>
                    <a:pt x="120" y="560"/>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p:cNvSpPr/>
            <p:nvPr/>
          </p:nvSpPr>
          <p:spPr>
            <a:xfrm>
              <a:off x="4094950" y="2561225"/>
              <a:ext cx="12000" cy="19000"/>
            </a:xfrm>
            <a:custGeom>
              <a:rect b="b" l="l" r="r" t="t"/>
              <a:pathLst>
                <a:path extrusionOk="0" fill="none" h="760" w="480">
                  <a:moveTo>
                    <a:pt x="0" y="680"/>
                  </a:moveTo>
                  <a:cubicBezTo>
                    <a:pt x="200" y="760"/>
                    <a:pt x="440" y="600"/>
                    <a:pt x="480" y="360"/>
                  </a:cubicBezTo>
                  <a:cubicBezTo>
                    <a:pt x="440" y="160"/>
                    <a:pt x="240" y="1"/>
                    <a:pt x="0" y="8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p:cNvSpPr/>
            <p:nvPr/>
          </p:nvSpPr>
          <p:spPr>
            <a:xfrm>
              <a:off x="3655300" y="2601200"/>
              <a:ext cx="34000" cy="35000"/>
            </a:xfrm>
            <a:custGeom>
              <a:rect b="b" l="l" r="r" t="t"/>
              <a:pathLst>
                <a:path extrusionOk="0" fill="none" h="1400" w="1360">
                  <a:moveTo>
                    <a:pt x="161" y="520"/>
                  </a:moveTo>
                  <a:cubicBezTo>
                    <a:pt x="1" y="1039"/>
                    <a:pt x="680" y="1399"/>
                    <a:pt x="1040" y="1000"/>
                  </a:cubicBezTo>
                  <a:cubicBezTo>
                    <a:pt x="1360" y="560"/>
                    <a:pt x="920" y="0"/>
                    <a:pt x="440" y="20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p:cNvSpPr/>
            <p:nvPr/>
          </p:nvSpPr>
          <p:spPr>
            <a:xfrm>
              <a:off x="4343750" y="2461300"/>
              <a:ext cx="6025" cy="17025"/>
            </a:xfrm>
            <a:custGeom>
              <a:rect b="b" l="l" r="r" t="t"/>
              <a:pathLst>
                <a:path extrusionOk="0" fill="none" h="681" w="241">
                  <a:moveTo>
                    <a:pt x="0" y="680"/>
                  </a:moveTo>
                  <a:cubicBezTo>
                    <a:pt x="160" y="480"/>
                    <a:pt x="240" y="241"/>
                    <a:pt x="24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4"/>
            <p:cNvSpPr/>
            <p:nvPr/>
          </p:nvSpPr>
          <p:spPr>
            <a:xfrm>
              <a:off x="4324750" y="2470300"/>
              <a:ext cx="3025" cy="16025"/>
            </a:xfrm>
            <a:custGeom>
              <a:rect b="b" l="l" r="r" t="t"/>
              <a:pathLst>
                <a:path extrusionOk="0" fill="none" h="641" w="121">
                  <a:moveTo>
                    <a:pt x="1" y="640"/>
                  </a:moveTo>
                  <a:lnTo>
                    <a:pt x="121" y="1"/>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4"/>
            <p:cNvSpPr/>
            <p:nvPr/>
          </p:nvSpPr>
          <p:spPr>
            <a:xfrm>
              <a:off x="4300775" y="2485300"/>
              <a:ext cx="4025" cy="12000"/>
            </a:xfrm>
            <a:custGeom>
              <a:rect b="b" l="l" r="r" t="t"/>
              <a:pathLst>
                <a:path extrusionOk="0" fill="none" h="480" w="161">
                  <a:moveTo>
                    <a:pt x="1" y="480"/>
                  </a:moveTo>
                  <a:lnTo>
                    <a:pt x="161" y="0"/>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4"/>
            <p:cNvSpPr/>
            <p:nvPr/>
          </p:nvSpPr>
          <p:spPr>
            <a:xfrm>
              <a:off x="4140900" y="1938725"/>
              <a:ext cx="379725" cy="440675"/>
            </a:xfrm>
            <a:custGeom>
              <a:rect b="b" l="l" r="r" t="t"/>
              <a:pathLst>
                <a:path extrusionOk="0" fill="none" h="17627" w="15189">
                  <a:moveTo>
                    <a:pt x="1" y="17627"/>
                  </a:moveTo>
                  <a:cubicBezTo>
                    <a:pt x="1200" y="14509"/>
                    <a:pt x="2399" y="11392"/>
                    <a:pt x="4317" y="8674"/>
                  </a:cubicBezTo>
                  <a:cubicBezTo>
                    <a:pt x="5197" y="7355"/>
                    <a:pt x="6356" y="6276"/>
                    <a:pt x="7755" y="5556"/>
                  </a:cubicBezTo>
                  <a:cubicBezTo>
                    <a:pt x="8434" y="5237"/>
                    <a:pt x="9193" y="4997"/>
                    <a:pt x="9713" y="4477"/>
                  </a:cubicBezTo>
                  <a:cubicBezTo>
                    <a:pt x="10233" y="3958"/>
                    <a:pt x="10432" y="3198"/>
                    <a:pt x="11032" y="2799"/>
                  </a:cubicBezTo>
                  <a:cubicBezTo>
                    <a:pt x="11272" y="2639"/>
                    <a:pt x="11512" y="2559"/>
                    <a:pt x="11711" y="2399"/>
                  </a:cubicBezTo>
                  <a:cubicBezTo>
                    <a:pt x="12791" y="1480"/>
                    <a:pt x="13950" y="640"/>
                    <a:pt x="15189"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p:nvPr/>
          </p:nvSpPr>
          <p:spPr>
            <a:xfrm>
              <a:off x="4138900" y="2133575"/>
              <a:ext cx="23025" cy="154900"/>
            </a:xfrm>
            <a:custGeom>
              <a:rect b="b" l="l" r="r" t="t"/>
              <a:pathLst>
                <a:path extrusionOk="0" fill="none" h="6196" w="921">
                  <a:moveTo>
                    <a:pt x="640" y="0"/>
                  </a:moveTo>
                  <a:cubicBezTo>
                    <a:pt x="640" y="1080"/>
                    <a:pt x="241" y="2159"/>
                    <a:pt x="121" y="3198"/>
                  </a:cubicBezTo>
                  <a:cubicBezTo>
                    <a:pt x="1" y="4277"/>
                    <a:pt x="121" y="5476"/>
                    <a:pt x="920" y="6195"/>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p:nvPr/>
          </p:nvSpPr>
          <p:spPr>
            <a:xfrm>
              <a:off x="4148900" y="2214500"/>
              <a:ext cx="24000" cy="62975"/>
            </a:xfrm>
            <a:custGeom>
              <a:rect b="b" l="l" r="r" t="t"/>
              <a:pathLst>
                <a:path extrusionOk="0" fill="none" h="2519" w="960">
                  <a:moveTo>
                    <a:pt x="320" y="1"/>
                  </a:moveTo>
                  <a:cubicBezTo>
                    <a:pt x="1" y="880"/>
                    <a:pt x="280" y="1879"/>
                    <a:pt x="960" y="2519"/>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4"/>
            <p:cNvSpPr/>
            <p:nvPr/>
          </p:nvSpPr>
          <p:spPr>
            <a:xfrm>
              <a:off x="4168875" y="2244475"/>
              <a:ext cx="8025" cy="13025"/>
            </a:xfrm>
            <a:custGeom>
              <a:rect b="b" l="l" r="r" t="t"/>
              <a:pathLst>
                <a:path extrusionOk="0" fill="none" h="521" w="321">
                  <a:moveTo>
                    <a:pt x="1" y="1"/>
                  </a:moveTo>
                  <a:cubicBezTo>
                    <a:pt x="41" y="201"/>
                    <a:pt x="161" y="361"/>
                    <a:pt x="321" y="52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4"/>
            <p:cNvSpPr/>
            <p:nvPr/>
          </p:nvSpPr>
          <p:spPr>
            <a:xfrm>
              <a:off x="4181875" y="2231500"/>
              <a:ext cx="5025" cy="4025"/>
            </a:xfrm>
            <a:custGeom>
              <a:rect b="b" l="l" r="r" t="t"/>
              <a:pathLst>
                <a:path extrusionOk="0" fill="none" h="161" w="201">
                  <a:moveTo>
                    <a:pt x="1" y="0"/>
                  </a:moveTo>
                  <a:lnTo>
                    <a:pt x="200" y="160"/>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4"/>
            <p:cNvSpPr/>
            <p:nvPr/>
          </p:nvSpPr>
          <p:spPr>
            <a:xfrm>
              <a:off x="4240825" y="2133575"/>
              <a:ext cx="204850" cy="60975"/>
            </a:xfrm>
            <a:custGeom>
              <a:rect b="b" l="l" r="r" t="t"/>
              <a:pathLst>
                <a:path extrusionOk="0" fill="none" h="2439" w="8194">
                  <a:moveTo>
                    <a:pt x="1" y="2439"/>
                  </a:moveTo>
                  <a:cubicBezTo>
                    <a:pt x="840" y="1839"/>
                    <a:pt x="1799" y="1559"/>
                    <a:pt x="2798" y="1599"/>
                  </a:cubicBezTo>
                  <a:cubicBezTo>
                    <a:pt x="3798" y="1639"/>
                    <a:pt x="4797" y="1639"/>
                    <a:pt x="5756" y="1519"/>
                  </a:cubicBezTo>
                  <a:cubicBezTo>
                    <a:pt x="6755" y="1439"/>
                    <a:pt x="7674" y="880"/>
                    <a:pt x="8194"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a:off x="4319775" y="2027650"/>
              <a:ext cx="15000" cy="43000"/>
            </a:xfrm>
            <a:custGeom>
              <a:rect b="b" l="l" r="r" t="t"/>
              <a:pathLst>
                <a:path extrusionOk="0" fill="none" h="1720" w="600">
                  <a:moveTo>
                    <a:pt x="0" y="1720"/>
                  </a:moveTo>
                  <a:cubicBezTo>
                    <a:pt x="80" y="1120"/>
                    <a:pt x="280" y="521"/>
                    <a:pt x="60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4"/>
            <p:cNvSpPr/>
            <p:nvPr/>
          </p:nvSpPr>
          <p:spPr>
            <a:xfrm>
              <a:off x="4343750" y="2027650"/>
              <a:ext cx="11000" cy="23025"/>
            </a:xfrm>
            <a:custGeom>
              <a:rect b="b" l="l" r="r" t="t"/>
              <a:pathLst>
                <a:path extrusionOk="0" fill="none" h="921" w="440">
                  <a:moveTo>
                    <a:pt x="0" y="920"/>
                  </a:moveTo>
                  <a:cubicBezTo>
                    <a:pt x="80" y="560"/>
                    <a:pt x="200" y="281"/>
                    <a:pt x="44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a:off x="4237825" y="2112600"/>
              <a:ext cx="2025" cy="27000"/>
            </a:xfrm>
            <a:custGeom>
              <a:rect b="b" l="l" r="r" t="t"/>
              <a:pathLst>
                <a:path extrusionOk="0" fill="none" h="1080" w="81">
                  <a:moveTo>
                    <a:pt x="81" y="1079"/>
                  </a:moveTo>
                  <a:cubicBezTo>
                    <a:pt x="1" y="720"/>
                    <a:pt x="1" y="360"/>
                    <a:pt x="41"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a:off x="4186875" y="2285450"/>
              <a:ext cx="177875" cy="34000"/>
            </a:xfrm>
            <a:custGeom>
              <a:rect b="b" l="l" r="r" t="t"/>
              <a:pathLst>
                <a:path extrusionOk="0" fill="none" h="1360" w="7115">
                  <a:moveTo>
                    <a:pt x="0" y="720"/>
                  </a:moveTo>
                  <a:cubicBezTo>
                    <a:pt x="1199" y="1080"/>
                    <a:pt x="2438" y="1280"/>
                    <a:pt x="3677" y="1319"/>
                  </a:cubicBezTo>
                  <a:cubicBezTo>
                    <a:pt x="4956" y="1359"/>
                    <a:pt x="6195" y="880"/>
                    <a:pt x="7115"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p:nvPr/>
          </p:nvSpPr>
          <p:spPr>
            <a:xfrm>
              <a:off x="4270800" y="2278450"/>
              <a:ext cx="79975" cy="26000"/>
            </a:xfrm>
            <a:custGeom>
              <a:rect b="b" l="l" r="r" t="t"/>
              <a:pathLst>
                <a:path extrusionOk="0" fill="none" h="1040" w="3199">
                  <a:moveTo>
                    <a:pt x="1" y="800"/>
                  </a:moveTo>
                  <a:cubicBezTo>
                    <a:pt x="1120" y="1040"/>
                    <a:pt x="2319" y="760"/>
                    <a:pt x="3198"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a:off x="4318775" y="2266475"/>
              <a:ext cx="18000" cy="9000"/>
            </a:xfrm>
            <a:custGeom>
              <a:rect b="b" l="l" r="r" t="t"/>
              <a:pathLst>
                <a:path extrusionOk="0" fill="none" h="360" w="720">
                  <a:moveTo>
                    <a:pt x="0" y="360"/>
                  </a:moveTo>
                  <a:cubicBezTo>
                    <a:pt x="280" y="280"/>
                    <a:pt x="520" y="160"/>
                    <a:pt x="720"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4299775" y="2247475"/>
              <a:ext cx="6025" cy="5025"/>
            </a:xfrm>
            <a:custGeom>
              <a:rect b="b" l="l" r="r" t="t"/>
              <a:pathLst>
                <a:path extrusionOk="0" fill="none" h="201" w="241">
                  <a:moveTo>
                    <a:pt x="1" y="201"/>
                  </a:moveTo>
                  <a:cubicBezTo>
                    <a:pt x="121" y="161"/>
                    <a:pt x="201" y="121"/>
                    <a:pt x="241"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a:off x="4219850" y="2263475"/>
              <a:ext cx="11000" cy="3025"/>
            </a:xfrm>
            <a:custGeom>
              <a:rect b="b" l="l" r="r" t="t"/>
              <a:pathLst>
                <a:path extrusionOk="0" fill="none" h="121" w="440">
                  <a:moveTo>
                    <a:pt x="0" y="120"/>
                  </a:moveTo>
                  <a:cubicBezTo>
                    <a:pt x="160" y="120"/>
                    <a:pt x="320" y="80"/>
                    <a:pt x="440"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4"/>
            <p:cNvSpPr/>
            <p:nvPr/>
          </p:nvSpPr>
          <p:spPr>
            <a:xfrm>
              <a:off x="4183875" y="2334400"/>
              <a:ext cx="31000" cy="9025"/>
            </a:xfrm>
            <a:custGeom>
              <a:rect b="b" l="l" r="r" t="t"/>
              <a:pathLst>
                <a:path extrusionOk="0" fill="none" h="361" w="1240">
                  <a:moveTo>
                    <a:pt x="1" y="1"/>
                  </a:moveTo>
                  <a:cubicBezTo>
                    <a:pt x="400" y="241"/>
                    <a:pt x="800" y="361"/>
                    <a:pt x="1240" y="36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4"/>
            <p:cNvSpPr/>
            <p:nvPr/>
          </p:nvSpPr>
          <p:spPr>
            <a:xfrm>
              <a:off x="4169875" y="2363400"/>
              <a:ext cx="18025" cy="2000"/>
            </a:xfrm>
            <a:custGeom>
              <a:rect b="b" l="l" r="r" t="t"/>
              <a:pathLst>
                <a:path extrusionOk="0" fill="none" h="80" w="721">
                  <a:moveTo>
                    <a:pt x="1" y="40"/>
                  </a:moveTo>
                  <a:cubicBezTo>
                    <a:pt x="241" y="80"/>
                    <a:pt x="481" y="80"/>
                    <a:pt x="720"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a:off x="4122925" y="2305425"/>
              <a:ext cx="9025" cy="19025"/>
            </a:xfrm>
            <a:custGeom>
              <a:rect b="b" l="l" r="r" t="t"/>
              <a:pathLst>
                <a:path extrusionOk="0" fill="none" h="761" w="361">
                  <a:moveTo>
                    <a:pt x="360" y="760"/>
                  </a:moveTo>
                  <a:cubicBezTo>
                    <a:pt x="160" y="560"/>
                    <a:pt x="0" y="281"/>
                    <a:pt x="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a:off x="4336750" y="2123575"/>
              <a:ext cx="9025" cy="2025"/>
            </a:xfrm>
            <a:custGeom>
              <a:rect b="b" l="l" r="r" t="t"/>
              <a:pathLst>
                <a:path extrusionOk="0" fill="none" h="81" w="361">
                  <a:moveTo>
                    <a:pt x="1" y="81"/>
                  </a:moveTo>
                  <a:lnTo>
                    <a:pt x="360" y="1"/>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3771200" y="2348400"/>
              <a:ext cx="167900" cy="57975"/>
            </a:xfrm>
            <a:custGeom>
              <a:rect b="b" l="l" r="r" t="t"/>
              <a:pathLst>
                <a:path extrusionOk="0" fill="none" h="2319" w="6716">
                  <a:moveTo>
                    <a:pt x="1" y="80"/>
                  </a:moveTo>
                  <a:cubicBezTo>
                    <a:pt x="481" y="1"/>
                    <a:pt x="1000" y="40"/>
                    <a:pt x="1440" y="240"/>
                  </a:cubicBezTo>
                  <a:lnTo>
                    <a:pt x="4158" y="1120"/>
                  </a:lnTo>
                  <a:cubicBezTo>
                    <a:pt x="5077" y="1359"/>
                    <a:pt x="5956" y="1759"/>
                    <a:pt x="6715" y="2319"/>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4"/>
            <p:cNvSpPr/>
            <p:nvPr/>
          </p:nvSpPr>
          <p:spPr>
            <a:xfrm>
              <a:off x="3861125" y="2393375"/>
              <a:ext cx="61975" cy="34975"/>
            </a:xfrm>
            <a:custGeom>
              <a:rect b="b" l="l" r="r" t="t"/>
              <a:pathLst>
                <a:path extrusionOk="0" fill="none" h="1399" w="2479">
                  <a:moveTo>
                    <a:pt x="1" y="0"/>
                  </a:moveTo>
                  <a:cubicBezTo>
                    <a:pt x="960" y="200"/>
                    <a:pt x="1800" y="719"/>
                    <a:pt x="2479" y="1399"/>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4"/>
            <p:cNvSpPr/>
            <p:nvPr/>
          </p:nvSpPr>
          <p:spPr>
            <a:xfrm>
              <a:off x="3861125" y="2419350"/>
              <a:ext cx="18025" cy="11000"/>
            </a:xfrm>
            <a:custGeom>
              <a:rect b="b" l="l" r="r" t="t"/>
              <a:pathLst>
                <a:path extrusionOk="0" fill="none" h="440" w="721">
                  <a:moveTo>
                    <a:pt x="1" y="0"/>
                  </a:moveTo>
                  <a:lnTo>
                    <a:pt x="720" y="440"/>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3293600" y="2303425"/>
              <a:ext cx="141900" cy="79975"/>
            </a:xfrm>
            <a:custGeom>
              <a:rect b="b" l="l" r="r" t="t"/>
              <a:pathLst>
                <a:path extrusionOk="0" fill="none" h="3199" w="5676">
                  <a:moveTo>
                    <a:pt x="0" y="3198"/>
                  </a:moveTo>
                  <a:cubicBezTo>
                    <a:pt x="280" y="3158"/>
                    <a:pt x="520" y="2919"/>
                    <a:pt x="560" y="2639"/>
                  </a:cubicBezTo>
                  <a:cubicBezTo>
                    <a:pt x="640" y="2359"/>
                    <a:pt x="720" y="2079"/>
                    <a:pt x="800" y="1839"/>
                  </a:cubicBezTo>
                  <a:cubicBezTo>
                    <a:pt x="1040" y="1440"/>
                    <a:pt x="1439" y="1200"/>
                    <a:pt x="1879" y="1160"/>
                  </a:cubicBezTo>
                  <a:cubicBezTo>
                    <a:pt x="2319" y="1080"/>
                    <a:pt x="2758" y="1120"/>
                    <a:pt x="3198" y="1240"/>
                  </a:cubicBezTo>
                  <a:cubicBezTo>
                    <a:pt x="3558" y="1320"/>
                    <a:pt x="3957" y="1280"/>
                    <a:pt x="4317" y="1160"/>
                  </a:cubicBezTo>
                  <a:cubicBezTo>
                    <a:pt x="4557" y="1000"/>
                    <a:pt x="4757" y="760"/>
                    <a:pt x="4956" y="521"/>
                  </a:cubicBezTo>
                  <a:cubicBezTo>
                    <a:pt x="5116" y="241"/>
                    <a:pt x="5356" y="81"/>
                    <a:pt x="5676"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3361550" y="2341400"/>
              <a:ext cx="59975" cy="23000"/>
            </a:xfrm>
            <a:custGeom>
              <a:rect b="b" l="l" r="r" t="t"/>
              <a:pathLst>
                <a:path extrusionOk="0" fill="none" h="920" w="2399">
                  <a:moveTo>
                    <a:pt x="0" y="680"/>
                  </a:moveTo>
                  <a:cubicBezTo>
                    <a:pt x="880" y="920"/>
                    <a:pt x="1799" y="680"/>
                    <a:pt x="2398"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3400500" y="2369375"/>
              <a:ext cx="16025" cy="7025"/>
            </a:xfrm>
            <a:custGeom>
              <a:rect b="b" l="l" r="r" t="t"/>
              <a:pathLst>
                <a:path extrusionOk="0" fill="none" h="281" w="641">
                  <a:moveTo>
                    <a:pt x="1" y="281"/>
                  </a:moveTo>
                  <a:lnTo>
                    <a:pt x="640" y="1"/>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3419500" y="2382375"/>
              <a:ext cx="13000" cy="12025"/>
            </a:xfrm>
            <a:custGeom>
              <a:rect b="b" l="l" r="r" t="t"/>
              <a:pathLst>
                <a:path extrusionOk="0" fill="none" h="481" w="520">
                  <a:moveTo>
                    <a:pt x="0" y="480"/>
                  </a:moveTo>
                  <a:lnTo>
                    <a:pt x="520" y="0"/>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
            <p:cNvSpPr/>
            <p:nvPr/>
          </p:nvSpPr>
          <p:spPr>
            <a:xfrm>
              <a:off x="3715250" y="2182525"/>
              <a:ext cx="180875" cy="99950"/>
            </a:xfrm>
            <a:custGeom>
              <a:rect b="b" l="l" r="r" t="t"/>
              <a:pathLst>
                <a:path extrusionOk="0" fill="none" h="3998" w="7235">
                  <a:moveTo>
                    <a:pt x="1" y="201"/>
                  </a:moveTo>
                  <a:cubicBezTo>
                    <a:pt x="201" y="1"/>
                    <a:pt x="560" y="201"/>
                    <a:pt x="720" y="441"/>
                  </a:cubicBezTo>
                  <a:cubicBezTo>
                    <a:pt x="880" y="680"/>
                    <a:pt x="1040" y="920"/>
                    <a:pt x="1320" y="1040"/>
                  </a:cubicBezTo>
                  <a:cubicBezTo>
                    <a:pt x="1719" y="1200"/>
                    <a:pt x="2199" y="840"/>
                    <a:pt x="2599" y="1000"/>
                  </a:cubicBezTo>
                  <a:cubicBezTo>
                    <a:pt x="2878" y="1080"/>
                    <a:pt x="2998" y="1360"/>
                    <a:pt x="3198" y="1560"/>
                  </a:cubicBezTo>
                  <a:cubicBezTo>
                    <a:pt x="3558" y="1959"/>
                    <a:pt x="4117" y="1999"/>
                    <a:pt x="4597" y="2199"/>
                  </a:cubicBezTo>
                  <a:cubicBezTo>
                    <a:pt x="4957" y="2359"/>
                    <a:pt x="5276" y="2599"/>
                    <a:pt x="5556" y="2879"/>
                  </a:cubicBezTo>
                  <a:cubicBezTo>
                    <a:pt x="5756" y="3158"/>
                    <a:pt x="5996" y="3438"/>
                    <a:pt x="6236" y="3678"/>
                  </a:cubicBezTo>
                  <a:cubicBezTo>
                    <a:pt x="6515" y="3918"/>
                    <a:pt x="6875" y="3998"/>
                    <a:pt x="7235" y="3878"/>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a:off x="3837150" y="2270475"/>
              <a:ext cx="85950" cy="30000"/>
            </a:xfrm>
            <a:custGeom>
              <a:rect b="b" l="l" r="r" t="t"/>
              <a:pathLst>
                <a:path extrusionOk="0" fill="none" h="1200" w="3438">
                  <a:moveTo>
                    <a:pt x="1" y="0"/>
                  </a:moveTo>
                  <a:cubicBezTo>
                    <a:pt x="400" y="520"/>
                    <a:pt x="920" y="879"/>
                    <a:pt x="1560" y="999"/>
                  </a:cubicBezTo>
                  <a:cubicBezTo>
                    <a:pt x="2159" y="1119"/>
                    <a:pt x="2799" y="1199"/>
                    <a:pt x="3438" y="1159"/>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3894100" y="2318425"/>
              <a:ext cx="23025" cy="6025"/>
            </a:xfrm>
            <a:custGeom>
              <a:rect b="b" l="l" r="r" t="t"/>
              <a:pathLst>
                <a:path extrusionOk="0" fill="none" h="241" w="921">
                  <a:moveTo>
                    <a:pt x="1" y="240"/>
                  </a:moveTo>
                  <a:cubicBezTo>
                    <a:pt x="321" y="240"/>
                    <a:pt x="640" y="160"/>
                    <a:pt x="920"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
            <p:cNvSpPr/>
            <p:nvPr/>
          </p:nvSpPr>
          <p:spPr>
            <a:xfrm>
              <a:off x="3791200" y="2285450"/>
              <a:ext cx="11000" cy="5025"/>
            </a:xfrm>
            <a:custGeom>
              <a:rect b="b" l="l" r="r" t="t"/>
              <a:pathLst>
                <a:path extrusionOk="0" fill="none" h="201" w="440">
                  <a:moveTo>
                    <a:pt x="0" y="1"/>
                  </a:moveTo>
                  <a:cubicBezTo>
                    <a:pt x="120" y="120"/>
                    <a:pt x="280" y="160"/>
                    <a:pt x="440" y="20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4"/>
            <p:cNvSpPr/>
            <p:nvPr/>
          </p:nvSpPr>
          <p:spPr>
            <a:xfrm>
              <a:off x="4048975" y="2206525"/>
              <a:ext cx="29000" cy="5000"/>
            </a:xfrm>
            <a:custGeom>
              <a:rect b="b" l="l" r="r" t="t"/>
              <a:pathLst>
                <a:path extrusionOk="0" fill="none" h="200" w="1160">
                  <a:moveTo>
                    <a:pt x="1" y="200"/>
                  </a:moveTo>
                  <a:cubicBezTo>
                    <a:pt x="361" y="0"/>
                    <a:pt x="800" y="0"/>
                    <a:pt x="1160" y="20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a:off x="4054975" y="2229500"/>
              <a:ext cx="8025" cy="2025"/>
            </a:xfrm>
            <a:custGeom>
              <a:rect b="b" l="l" r="r" t="t"/>
              <a:pathLst>
                <a:path extrusionOk="0" fill="none" h="81" w="321">
                  <a:moveTo>
                    <a:pt x="1" y="0"/>
                  </a:moveTo>
                  <a:cubicBezTo>
                    <a:pt x="81" y="40"/>
                    <a:pt x="201" y="80"/>
                    <a:pt x="320" y="8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4046975" y="2249475"/>
              <a:ext cx="10025" cy="2025"/>
            </a:xfrm>
            <a:custGeom>
              <a:rect b="b" l="l" r="r" t="t"/>
              <a:pathLst>
                <a:path extrusionOk="0" fill="none" h="81" w="401">
                  <a:moveTo>
                    <a:pt x="1" y="1"/>
                  </a:moveTo>
                  <a:lnTo>
                    <a:pt x="401" y="81"/>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4050975" y="2268475"/>
              <a:ext cx="6025" cy="2025"/>
            </a:xfrm>
            <a:custGeom>
              <a:rect b="b" l="l" r="r" t="t"/>
              <a:pathLst>
                <a:path extrusionOk="0" fill="none" h="81" w="241">
                  <a:moveTo>
                    <a:pt x="1" y="0"/>
                  </a:moveTo>
                  <a:lnTo>
                    <a:pt x="241" y="80"/>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3380525" y="2082625"/>
              <a:ext cx="20000" cy="85950"/>
            </a:xfrm>
            <a:custGeom>
              <a:rect b="b" l="l" r="r" t="t"/>
              <a:pathLst>
                <a:path extrusionOk="0" fill="none" h="3438" w="800">
                  <a:moveTo>
                    <a:pt x="1" y="0"/>
                  </a:moveTo>
                  <a:cubicBezTo>
                    <a:pt x="280" y="1119"/>
                    <a:pt x="520" y="2278"/>
                    <a:pt x="800" y="3437"/>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3402500" y="2111600"/>
              <a:ext cx="4025" cy="25000"/>
            </a:xfrm>
            <a:custGeom>
              <a:rect b="b" l="l" r="r" t="t"/>
              <a:pathLst>
                <a:path extrusionOk="0" fill="none" h="1000" w="161">
                  <a:moveTo>
                    <a:pt x="161" y="999"/>
                  </a:moveTo>
                  <a:lnTo>
                    <a:pt x="1" y="0"/>
                  </a:ln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4"/>
            <p:cNvSpPr/>
            <p:nvPr/>
          </p:nvSpPr>
          <p:spPr>
            <a:xfrm>
              <a:off x="3508425" y="2155550"/>
              <a:ext cx="5025" cy="50000"/>
            </a:xfrm>
            <a:custGeom>
              <a:rect b="b" l="l" r="r" t="t"/>
              <a:pathLst>
                <a:path extrusionOk="0" fill="none" h="2000" w="201">
                  <a:moveTo>
                    <a:pt x="200" y="1999"/>
                  </a:moveTo>
                  <a:cubicBezTo>
                    <a:pt x="160" y="1360"/>
                    <a:pt x="80" y="680"/>
                    <a:pt x="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4"/>
            <p:cNvSpPr/>
            <p:nvPr/>
          </p:nvSpPr>
          <p:spPr>
            <a:xfrm>
              <a:off x="3524400" y="2169550"/>
              <a:ext cx="3025" cy="23000"/>
            </a:xfrm>
            <a:custGeom>
              <a:rect b="b" l="l" r="r" t="t"/>
              <a:pathLst>
                <a:path extrusionOk="0" fill="none" h="920" w="121">
                  <a:moveTo>
                    <a:pt x="121" y="920"/>
                  </a:moveTo>
                  <a:cubicBezTo>
                    <a:pt x="81" y="600"/>
                    <a:pt x="41" y="280"/>
                    <a:pt x="1"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4"/>
            <p:cNvSpPr/>
            <p:nvPr/>
          </p:nvSpPr>
          <p:spPr>
            <a:xfrm>
              <a:off x="3467450" y="1843800"/>
              <a:ext cx="16025" cy="109950"/>
            </a:xfrm>
            <a:custGeom>
              <a:rect b="b" l="l" r="r" t="t"/>
              <a:pathLst>
                <a:path extrusionOk="0" fill="none" h="4398" w="641">
                  <a:moveTo>
                    <a:pt x="640" y="4397"/>
                  </a:moveTo>
                  <a:cubicBezTo>
                    <a:pt x="440" y="2919"/>
                    <a:pt x="201" y="1480"/>
                    <a:pt x="1"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4"/>
            <p:cNvSpPr/>
            <p:nvPr/>
          </p:nvSpPr>
          <p:spPr>
            <a:xfrm>
              <a:off x="3485450" y="1882775"/>
              <a:ext cx="2025" cy="25000"/>
            </a:xfrm>
            <a:custGeom>
              <a:rect b="b" l="l" r="r" t="t"/>
              <a:pathLst>
                <a:path extrusionOk="0" fill="none" h="1000" w="81">
                  <a:moveTo>
                    <a:pt x="80" y="1000"/>
                  </a:moveTo>
                  <a:cubicBezTo>
                    <a:pt x="80" y="680"/>
                    <a:pt x="40" y="320"/>
                    <a:pt x="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
            <p:cNvSpPr/>
            <p:nvPr/>
          </p:nvSpPr>
          <p:spPr>
            <a:xfrm>
              <a:off x="3701275" y="3699300"/>
              <a:ext cx="54975" cy="157900"/>
            </a:xfrm>
            <a:custGeom>
              <a:rect b="b" l="l" r="r" t="t"/>
              <a:pathLst>
                <a:path extrusionOk="0" fill="none" h="6316" w="2199">
                  <a:moveTo>
                    <a:pt x="2198" y="6316"/>
                  </a:moveTo>
                  <a:cubicBezTo>
                    <a:pt x="440" y="4677"/>
                    <a:pt x="0" y="2119"/>
                    <a:pt x="1119"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
            <p:cNvSpPr/>
            <p:nvPr/>
          </p:nvSpPr>
          <p:spPr>
            <a:xfrm>
              <a:off x="3733250" y="3733275"/>
              <a:ext cx="15000" cy="83950"/>
            </a:xfrm>
            <a:custGeom>
              <a:rect b="b" l="l" r="r" t="t"/>
              <a:pathLst>
                <a:path extrusionOk="0" fill="none" h="3358" w="600">
                  <a:moveTo>
                    <a:pt x="600" y="3358"/>
                  </a:moveTo>
                  <a:cubicBezTo>
                    <a:pt x="40" y="2319"/>
                    <a:pt x="0" y="1080"/>
                    <a:pt x="52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3763225" y="3757250"/>
              <a:ext cx="2025" cy="31000"/>
            </a:xfrm>
            <a:custGeom>
              <a:rect b="b" l="l" r="r" t="t"/>
              <a:pathLst>
                <a:path extrusionOk="0" fill="none" h="1240" w="81">
                  <a:moveTo>
                    <a:pt x="80" y="1240"/>
                  </a:moveTo>
                  <a:cubicBezTo>
                    <a:pt x="80" y="840"/>
                    <a:pt x="40" y="400"/>
                    <a:pt x="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3816175" y="3659325"/>
              <a:ext cx="31000" cy="125925"/>
            </a:xfrm>
            <a:custGeom>
              <a:rect b="b" l="l" r="r" t="t"/>
              <a:pathLst>
                <a:path extrusionOk="0" fill="none" h="5037" w="1240">
                  <a:moveTo>
                    <a:pt x="960" y="5037"/>
                  </a:moveTo>
                  <a:cubicBezTo>
                    <a:pt x="1239" y="4238"/>
                    <a:pt x="960" y="3318"/>
                    <a:pt x="640" y="2519"/>
                  </a:cubicBezTo>
                  <a:cubicBezTo>
                    <a:pt x="320" y="1680"/>
                    <a:pt x="0" y="840"/>
                    <a:pt x="20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3804175" y="3674325"/>
              <a:ext cx="8025" cy="60975"/>
            </a:xfrm>
            <a:custGeom>
              <a:rect b="b" l="l" r="r" t="t"/>
              <a:pathLst>
                <a:path extrusionOk="0" fill="none" h="2439" w="321">
                  <a:moveTo>
                    <a:pt x="321" y="2439"/>
                  </a:moveTo>
                  <a:cubicBezTo>
                    <a:pt x="81" y="1639"/>
                    <a:pt x="1" y="840"/>
                    <a:pt x="1"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3783200" y="3638350"/>
              <a:ext cx="1025" cy="33000"/>
            </a:xfrm>
            <a:custGeom>
              <a:rect b="b" l="l" r="r" t="t"/>
              <a:pathLst>
                <a:path extrusionOk="0" fill="none" h="1320" w="41">
                  <a:moveTo>
                    <a:pt x="1" y="1320"/>
                  </a:moveTo>
                  <a:cubicBezTo>
                    <a:pt x="1" y="880"/>
                    <a:pt x="40" y="440"/>
                    <a:pt x="40" y="1"/>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3538400" y="3989075"/>
              <a:ext cx="203850" cy="112925"/>
            </a:xfrm>
            <a:custGeom>
              <a:rect b="b" l="l" r="r" t="t"/>
              <a:pathLst>
                <a:path extrusionOk="0" fill="none" h="4517" w="8154">
                  <a:moveTo>
                    <a:pt x="0" y="4517"/>
                  </a:moveTo>
                  <a:cubicBezTo>
                    <a:pt x="1639" y="4357"/>
                    <a:pt x="3238" y="3997"/>
                    <a:pt x="4797" y="3398"/>
                  </a:cubicBezTo>
                  <a:cubicBezTo>
                    <a:pt x="6275" y="2718"/>
                    <a:pt x="7634" y="1559"/>
                    <a:pt x="8154" y="0"/>
                  </a:cubicBezTo>
                </a:path>
              </a:pathLst>
            </a:custGeom>
            <a:noFill/>
            <a:ln cap="rnd" cmpd="sng" w="6000">
              <a:solidFill>
                <a:srgbClr val="4C08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 name="Google Shape;258;p14"/>
          <p:cNvSpPr/>
          <p:nvPr/>
        </p:nvSpPr>
        <p:spPr>
          <a:xfrm>
            <a:off x="4104571" y="4020044"/>
            <a:ext cx="890390" cy="890390"/>
          </a:xfrm>
          <a:custGeom>
            <a:rect b="b" l="l" r="r" t="t"/>
            <a:pathLst>
              <a:path extrusionOk="0" h="34538" w="34538">
                <a:moveTo>
                  <a:pt x="17282" y="1"/>
                </a:moveTo>
                <a:cubicBezTo>
                  <a:pt x="7723" y="1"/>
                  <a:pt x="0" y="7724"/>
                  <a:pt x="0" y="17256"/>
                </a:cubicBezTo>
                <a:cubicBezTo>
                  <a:pt x="0" y="26788"/>
                  <a:pt x="7723" y="34538"/>
                  <a:pt x="17282" y="34538"/>
                </a:cubicBezTo>
                <a:cubicBezTo>
                  <a:pt x="26814" y="34538"/>
                  <a:pt x="34537" y="26788"/>
                  <a:pt x="34537" y="17256"/>
                </a:cubicBezTo>
                <a:cubicBezTo>
                  <a:pt x="34537" y="7724"/>
                  <a:pt x="26814" y="1"/>
                  <a:pt x="17282" y="1"/>
                </a:cubicBezTo>
                <a:close/>
              </a:path>
            </a:pathLst>
          </a:custGeom>
          <a:solidFill>
            <a:srgbClr val="FFFFFF"/>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txBox="1"/>
          <p:nvPr/>
        </p:nvSpPr>
        <p:spPr>
          <a:xfrm flipH="1">
            <a:off x="4115350" y="4259438"/>
            <a:ext cx="868800" cy="411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1"/>
                </a:solidFill>
                <a:latin typeface="Fira Sans Extra Condensed SemiBold"/>
                <a:ea typeface="Fira Sans Extra Condensed SemiBold"/>
                <a:cs typeface="Fira Sans Extra Condensed SemiBold"/>
                <a:sym typeface="Fira Sans Extra Condensed SemiBold"/>
              </a:rPr>
              <a:t>Collab</a:t>
            </a:r>
            <a:endParaRPr sz="2000">
              <a:solidFill>
                <a:schemeClr val="accent1"/>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5"/>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grpSp>
        <p:nvGrpSpPr>
          <p:cNvPr id="265" name="Google Shape;265;p15"/>
          <p:cNvGrpSpPr/>
          <p:nvPr/>
        </p:nvGrpSpPr>
        <p:grpSpPr>
          <a:xfrm>
            <a:off x="5518072" y="1786268"/>
            <a:ext cx="2953339" cy="2433913"/>
            <a:chOff x="3117597" y="1679293"/>
            <a:chExt cx="2953339" cy="2433913"/>
          </a:xfrm>
        </p:grpSpPr>
        <p:grpSp>
          <p:nvGrpSpPr>
            <p:cNvPr id="266" name="Google Shape;266;p15"/>
            <p:cNvGrpSpPr/>
            <p:nvPr/>
          </p:nvGrpSpPr>
          <p:grpSpPr>
            <a:xfrm>
              <a:off x="3117597" y="1679293"/>
              <a:ext cx="489758" cy="820773"/>
              <a:chOff x="3117597" y="1679293"/>
              <a:chExt cx="489758" cy="820773"/>
            </a:xfrm>
          </p:grpSpPr>
          <p:sp>
            <p:nvSpPr>
              <p:cNvPr id="267" name="Google Shape;267;p15"/>
              <p:cNvSpPr/>
              <p:nvPr/>
            </p:nvSpPr>
            <p:spPr>
              <a:xfrm>
                <a:off x="3117597" y="1679293"/>
                <a:ext cx="489758" cy="820773"/>
              </a:xfrm>
              <a:custGeom>
                <a:rect b="b" l="l" r="r" t="t"/>
                <a:pathLst>
                  <a:path extrusionOk="0" h="45510" w="27156">
                    <a:moveTo>
                      <a:pt x="18677" y="1"/>
                    </a:moveTo>
                    <a:cubicBezTo>
                      <a:pt x="824" y="17210"/>
                      <a:pt x="1" y="44437"/>
                      <a:pt x="1" y="44437"/>
                    </a:cubicBezTo>
                    <a:lnTo>
                      <a:pt x="11163" y="45510"/>
                    </a:lnTo>
                    <a:cubicBezTo>
                      <a:pt x="12487" y="31378"/>
                      <a:pt x="18068" y="17961"/>
                      <a:pt x="27156" y="7049"/>
                    </a:cubicBezTo>
                    <a:lnTo>
                      <a:pt x="18677" y="1"/>
                    </a:lnTo>
                    <a:close/>
                  </a:path>
                </a:pathLst>
              </a:custGeom>
              <a:solidFill>
                <a:srgbClr val="87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3117597" y="1679293"/>
                <a:ext cx="489758" cy="820773"/>
              </a:xfrm>
              <a:custGeom>
                <a:rect b="b" l="l" r="r" t="t"/>
                <a:pathLst>
                  <a:path extrusionOk="0" fill="none" h="45510" w="27156">
                    <a:moveTo>
                      <a:pt x="27156" y="7049"/>
                    </a:moveTo>
                    <a:lnTo>
                      <a:pt x="18677" y="1"/>
                    </a:lnTo>
                    <a:cubicBezTo>
                      <a:pt x="824" y="17210"/>
                      <a:pt x="1" y="44437"/>
                      <a:pt x="1" y="44437"/>
                    </a:cubicBezTo>
                    <a:lnTo>
                      <a:pt x="11163" y="45510"/>
                    </a:lnTo>
                    <a:cubicBezTo>
                      <a:pt x="12487" y="31378"/>
                      <a:pt x="18068" y="17961"/>
                      <a:pt x="27156" y="7049"/>
                    </a:cubicBezTo>
                    <a:close/>
                  </a:path>
                </a:pathLst>
              </a:custGeom>
              <a:noFill/>
              <a:ln cap="flat" cmpd="sng" w="11625">
                <a:solidFill>
                  <a:srgbClr val="5C0505"/>
                </a:solidFill>
                <a:prstDash val="solid"/>
                <a:miter lim="3577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15"/>
            <p:cNvGrpSpPr/>
            <p:nvPr/>
          </p:nvGrpSpPr>
          <p:grpSpPr>
            <a:xfrm>
              <a:off x="3117597" y="2745901"/>
              <a:ext cx="487829" cy="821422"/>
              <a:chOff x="3117597" y="2745901"/>
              <a:chExt cx="487829" cy="821422"/>
            </a:xfrm>
          </p:grpSpPr>
          <p:sp>
            <p:nvSpPr>
              <p:cNvPr id="270" name="Google Shape;270;p15"/>
              <p:cNvSpPr/>
              <p:nvPr/>
            </p:nvSpPr>
            <p:spPr>
              <a:xfrm>
                <a:off x="3117597" y="2745901"/>
                <a:ext cx="487829" cy="821422"/>
              </a:xfrm>
              <a:custGeom>
                <a:rect b="b" l="l" r="r" t="t"/>
                <a:pathLst>
                  <a:path extrusionOk="0" h="45546" w="27049">
                    <a:moveTo>
                      <a:pt x="11199" y="0"/>
                    </a:moveTo>
                    <a:lnTo>
                      <a:pt x="1" y="1145"/>
                    </a:lnTo>
                    <a:cubicBezTo>
                      <a:pt x="1718" y="28515"/>
                      <a:pt x="18247" y="45545"/>
                      <a:pt x="18247" y="45545"/>
                    </a:cubicBezTo>
                    <a:lnTo>
                      <a:pt x="27049" y="38247"/>
                    </a:lnTo>
                    <a:cubicBezTo>
                      <a:pt x="18104" y="27334"/>
                      <a:pt x="12594" y="14025"/>
                      <a:pt x="111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3117597" y="2745901"/>
                <a:ext cx="487829" cy="821422"/>
              </a:xfrm>
              <a:custGeom>
                <a:rect b="b" l="l" r="r" t="t"/>
                <a:pathLst>
                  <a:path extrusionOk="0" fill="none" h="45546" w="27049">
                    <a:moveTo>
                      <a:pt x="11199" y="0"/>
                    </a:moveTo>
                    <a:lnTo>
                      <a:pt x="1" y="1145"/>
                    </a:lnTo>
                    <a:cubicBezTo>
                      <a:pt x="1718" y="28515"/>
                      <a:pt x="18247" y="45545"/>
                      <a:pt x="18247" y="45545"/>
                    </a:cubicBezTo>
                    <a:lnTo>
                      <a:pt x="27049" y="38247"/>
                    </a:lnTo>
                    <a:cubicBezTo>
                      <a:pt x="18104" y="27334"/>
                      <a:pt x="12594" y="14025"/>
                      <a:pt x="11199" y="0"/>
                    </a:cubicBezTo>
                    <a:close/>
                  </a:path>
                </a:pathLst>
              </a:custGeom>
              <a:noFill/>
              <a:ln cap="flat" cmpd="sng" w="11625">
                <a:solidFill>
                  <a:srgbClr val="871414"/>
                </a:solidFill>
                <a:prstDash val="solid"/>
                <a:miter lim="3577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15"/>
            <p:cNvGrpSpPr/>
            <p:nvPr/>
          </p:nvGrpSpPr>
          <p:grpSpPr>
            <a:xfrm>
              <a:off x="3645409" y="3608605"/>
              <a:ext cx="822071" cy="504601"/>
              <a:chOff x="3645409" y="3608605"/>
              <a:chExt cx="822071" cy="504601"/>
            </a:xfrm>
          </p:grpSpPr>
          <p:sp>
            <p:nvSpPr>
              <p:cNvPr id="273" name="Google Shape;273;p15"/>
              <p:cNvSpPr/>
              <p:nvPr/>
            </p:nvSpPr>
            <p:spPr>
              <a:xfrm>
                <a:off x="3645409" y="3608605"/>
                <a:ext cx="822071" cy="495584"/>
              </a:xfrm>
              <a:custGeom>
                <a:rect b="b" l="l" r="r" t="t"/>
                <a:pathLst>
                  <a:path extrusionOk="0" h="27479" w="45582">
                    <a:moveTo>
                      <a:pt x="7299" y="0"/>
                    </a:moveTo>
                    <a:lnTo>
                      <a:pt x="1" y="8837"/>
                    </a:lnTo>
                    <a:cubicBezTo>
                      <a:pt x="21420" y="27026"/>
                      <a:pt x="42257" y="27479"/>
                      <a:pt x="44277" y="27479"/>
                    </a:cubicBezTo>
                    <a:cubicBezTo>
                      <a:pt x="44382" y="27479"/>
                      <a:pt x="44437" y="27477"/>
                      <a:pt x="44437" y="27477"/>
                    </a:cubicBezTo>
                    <a:lnTo>
                      <a:pt x="45582" y="15921"/>
                    </a:lnTo>
                    <a:cubicBezTo>
                      <a:pt x="31521" y="14562"/>
                      <a:pt x="18176" y="9016"/>
                      <a:pt x="7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3645409" y="3608605"/>
                <a:ext cx="822071" cy="504601"/>
              </a:xfrm>
              <a:custGeom>
                <a:rect b="b" l="l" r="r" t="t"/>
                <a:pathLst>
                  <a:path extrusionOk="0" fill="none" h="27979" w="45582">
                    <a:moveTo>
                      <a:pt x="7299" y="0"/>
                    </a:moveTo>
                    <a:lnTo>
                      <a:pt x="1" y="8837"/>
                    </a:lnTo>
                    <a:cubicBezTo>
                      <a:pt x="22541" y="27978"/>
                      <a:pt x="44437" y="27477"/>
                      <a:pt x="44437" y="27477"/>
                    </a:cubicBezTo>
                    <a:lnTo>
                      <a:pt x="45582" y="15921"/>
                    </a:lnTo>
                    <a:cubicBezTo>
                      <a:pt x="31521" y="14562"/>
                      <a:pt x="18176" y="9016"/>
                      <a:pt x="7299" y="0"/>
                    </a:cubicBezTo>
                    <a:close/>
                  </a:path>
                </a:pathLst>
              </a:custGeom>
              <a:noFill/>
              <a:ln cap="flat" cmpd="sng" w="11625">
                <a:solidFill>
                  <a:schemeClr val="accent4"/>
                </a:solidFill>
                <a:prstDash val="solid"/>
                <a:miter lim="3577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 name="Google Shape;275;p15"/>
            <p:cNvGrpSpPr/>
            <p:nvPr/>
          </p:nvGrpSpPr>
          <p:grpSpPr>
            <a:xfrm>
              <a:off x="4702332" y="3614412"/>
              <a:ext cx="821422" cy="482653"/>
              <a:chOff x="4702332" y="3614412"/>
              <a:chExt cx="821422" cy="482653"/>
            </a:xfrm>
          </p:grpSpPr>
          <p:sp>
            <p:nvSpPr>
              <p:cNvPr id="276" name="Google Shape;276;p15"/>
              <p:cNvSpPr/>
              <p:nvPr/>
            </p:nvSpPr>
            <p:spPr>
              <a:xfrm>
                <a:off x="4702332" y="3614412"/>
                <a:ext cx="821422" cy="482653"/>
              </a:xfrm>
              <a:custGeom>
                <a:rect b="b" l="l" r="r" t="t"/>
                <a:pathLst>
                  <a:path extrusionOk="0" h="26762" w="45546">
                    <a:moveTo>
                      <a:pt x="38605" y="0"/>
                    </a:moveTo>
                    <a:cubicBezTo>
                      <a:pt x="27621" y="8980"/>
                      <a:pt x="14133" y="14454"/>
                      <a:pt x="1" y="15671"/>
                    </a:cubicBezTo>
                    <a:lnTo>
                      <a:pt x="967" y="26762"/>
                    </a:lnTo>
                    <a:cubicBezTo>
                      <a:pt x="967" y="26762"/>
                      <a:pt x="28873" y="25581"/>
                      <a:pt x="45546" y="8515"/>
                    </a:cubicBezTo>
                    <a:lnTo>
                      <a:pt x="38605"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a:off x="4702332" y="3614412"/>
                <a:ext cx="821422" cy="482653"/>
              </a:xfrm>
              <a:custGeom>
                <a:rect b="b" l="l" r="r" t="t"/>
                <a:pathLst>
                  <a:path extrusionOk="0" fill="none" h="26762" w="45546">
                    <a:moveTo>
                      <a:pt x="1" y="15671"/>
                    </a:moveTo>
                    <a:lnTo>
                      <a:pt x="967" y="26762"/>
                    </a:lnTo>
                    <a:cubicBezTo>
                      <a:pt x="967" y="26762"/>
                      <a:pt x="28873" y="25581"/>
                      <a:pt x="45546" y="8515"/>
                    </a:cubicBezTo>
                    <a:lnTo>
                      <a:pt x="38605" y="0"/>
                    </a:lnTo>
                    <a:cubicBezTo>
                      <a:pt x="27621" y="8980"/>
                      <a:pt x="14133" y="14454"/>
                      <a:pt x="1" y="15671"/>
                    </a:cubicBezTo>
                    <a:close/>
                  </a:path>
                </a:pathLst>
              </a:custGeom>
              <a:noFill/>
              <a:ln cap="flat" cmpd="sng" w="11625">
                <a:solidFill>
                  <a:srgbClr val="A65F08"/>
                </a:solidFill>
                <a:prstDash val="solid"/>
                <a:miter lim="3577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 name="Google Shape;278;p15"/>
            <p:cNvGrpSpPr/>
            <p:nvPr/>
          </p:nvGrpSpPr>
          <p:grpSpPr>
            <a:xfrm>
              <a:off x="5573422" y="2753638"/>
              <a:ext cx="497514" cy="822721"/>
              <a:chOff x="5573422" y="2753638"/>
              <a:chExt cx="497514" cy="822721"/>
            </a:xfrm>
          </p:grpSpPr>
          <p:sp>
            <p:nvSpPr>
              <p:cNvPr id="279" name="Google Shape;279;p15"/>
              <p:cNvSpPr/>
              <p:nvPr/>
            </p:nvSpPr>
            <p:spPr>
              <a:xfrm>
                <a:off x="5573422" y="2753638"/>
                <a:ext cx="497514" cy="822721"/>
              </a:xfrm>
              <a:custGeom>
                <a:rect b="b" l="l" r="r" t="t"/>
                <a:pathLst>
                  <a:path extrusionOk="0" h="45618" w="27586">
                    <a:moveTo>
                      <a:pt x="16065" y="1"/>
                    </a:moveTo>
                    <a:cubicBezTo>
                      <a:pt x="14669" y="14025"/>
                      <a:pt x="9052" y="27335"/>
                      <a:pt x="0" y="38175"/>
                    </a:cubicBezTo>
                    <a:lnTo>
                      <a:pt x="8909" y="45617"/>
                    </a:lnTo>
                    <a:cubicBezTo>
                      <a:pt x="8909" y="45617"/>
                      <a:pt x="27048" y="26691"/>
                      <a:pt x="27585" y="1145"/>
                    </a:cubicBezTo>
                    <a:lnTo>
                      <a:pt x="160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5"/>
              <p:cNvSpPr/>
              <p:nvPr/>
            </p:nvSpPr>
            <p:spPr>
              <a:xfrm>
                <a:off x="5573422" y="2753638"/>
                <a:ext cx="497514" cy="822721"/>
              </a:xfrm>
              <a:custGeom>
                <a:rect b="b" l="l" r="r" t="t"/>
                <a:pathLst>
                  <a:path extrusionOk="0" fill="none" h="45618" w="27586">
                    <a:moveTo>
                      <a:pt x="16065" y="1"/>
                    </a:moveTo>
                    <a:cubicBezTo>
                      <a:pt x="14669" y="14025"/>
                      <a:pt x="9052" y="27335"/>
                      <a:pt x="0" y="38175"/>
                    </a:cubicBezTo>
                    <a:lnTo>
                      <a:pt x="8909" y="45617"/>
                    </a:lnTo>
                    <a:cubicBezTo>
                      <a:pt x="8909" y="45617"/>
                      <a:pt x="27048" y="26691"/>
                      <a:pt x="27585" y="1145"/>
                    </a:cubicBezTo>
                    <a:close/>
                  </a:path>
                </a:pathLst>
              </a:custGeom>
              <a:noFill/>
              <a:ln cap="sq" cmpd="sng" w="11625">
                <a:solidFill>
                  <a:srgbClr val="4DA088"/>
                </a:solidFill>
                <a:prstDash val="solid"/>
                <a:miter lim="3577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15"/>
            <p:cNvGrpSpPr/>
            <p:nvPr/>
          </p:nvGrpSpPr>
          <p:grpSpPr>
            <a:xfrm>
              <a:off x="5583738" y="1687679"/>
              <a:ext cx="487197" cy="822721"/>
              <a:chOff x="5583738" y="1687679"/>
              <a:chExt cx="487197" cy="822721"/>
            </a:xfrm>
          </p:grpSpPr>
          <p:sp>
            <p:nvSpPr>
              <p:cNvPr id="282" name="Google Shape;282;p15"/>
              <p:cNvSpPr/>
              <p:nvPr/>
            </p:nvSpPr>
            <p:spPr>
              <a:xfrm>
                <a:off x="5583738" y="1687679"/>
                <a:ext cx="487197" cy="822721"/>
              </a:xfrm>
              <a:custGeom>
                <a:rect b="b" l="l" r="r" t="t"/>
                <a:pathLst>
                  <a:path extrusionOk="0" h="45618" w="27014">
                    <a:moveTo>
                      <a:pt x="8766" y="1"/>
                    </a:moveTo>
                    <a:lnTo>
                      <a:pt x="1" y="7156"/>
                    </a:lnTo>
                    <a:cubicBezTo>
                      <a:pt x="8910" y="18140"/>
                      <a:pt x="14348" y="31521"/>
                      <a:pt x="15600" y="45617"/>
                    </a:cubicBezTo>
                    <a:lnTo>
                      <a:pt x="27013" y="44580"/>
                    </a:lnTo>
                    <a:cubicBezTo>
                      <a:pt x="27013" y="44580"/>
                      <a:pt x="26870" y="19786"/>
                      <a:pt x="87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5"/>
              <p:cNvSpPr/>
              <p:nvPr/>
            </p:nvSpPr>
            <p:spPr>
              <a:xfrm>
                <a:off x="5583738" y="1687679"/>
                <a:ext cx="487197" cy="822721"/>
              </a:xfrm>
              <a:custGeom>
                <a:rect b="b" l="l" r="r" t="t"/>
                <a:pathLst>
                  <a:path extrusionOk="0" fill="none" h="45618" w="27014">
                    <a:moveTo>
                      <a:pt x="15600" y="45617"/>
                    </a:moveTo>
                    <a:lnTo>
                      <a:pt x="27013" y="44580"/>
                    </a:lnTo>
                    <a:cubicBezTo>
                      <a:pt x="27013" y="44580"/>
                      <a:pt x="26870" y="19786"/>
                      <a:pt x="8766" y="1"/>
                    </a:cubicBezTo>
                    <a:lnTo>
                      <a:pt x="1" y="7156"/>
                    </a:lnTo>
                    <a:cubicBezTo>
                      <a:pt x="8910" y="18140"/>
                      <a:pt x="14348" y="31521"/>
                      <a:pt x="15600" y="45617"/>
                    </a:cubicBezTo>
                    <a:close/>
                  </a:path>
                </a:pathLst>
              </a:custGeom>
              <a:noFill/>
              <a:ln cap="sq" cmpd="sng" w="11625">
                <a:solidFill>
                  <a:schemeClr val="accent2"/>
                </a:solidFill>
                <a:prstDash val="solid"/>
                <a:miter lim="3577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4" name="Google Shape;284;p15"/>
          <p:cNvGrpSpPr/>
          <p:nvPr/>
        </p:nvGrpSpPr>
        <p:grpSpPr>
          <a:xfrm>
            <a:off x="4863144" y="1684320"/>
            <a:ext cx="654959" cy="714312"/>
            <a:chOff x="2246506" y="1683820"/>
            <a:chExt cx="654959" cy="714312"/>
          </a:xfrm>
        </p:grpSpPr>
        <p:sp>
          <p:nvSpPr>
            <p:cNvPr id="285" name="Google Shape;285;p15"/>
            <p:cNvSpPr/>
            <p:nvPr/>
          </p:nvSpPr>
          <p:spPr>
            <a:xfrm>
              <a:off x="2273613" y="1747050"/>
              <a:ext cx="563323" cy="332962"/>
            </a:xfrm>
            <a:custGeom>
              <a:rect b="b" l="l" r="r" t="t"/>
              <a:pathLst>
                <a:path extrusionOk="0" h="18462" w="31235">
                  <a:moveTo>
                    <a:pt x="6512" y="1682"/>
                  </a:moveTo>
                  <a:cubicBezTo>
                    <a:pt x="6154" y="1789"/>
                    <a:pt x="5796" y="1932"/>
                    <a:pt x="5439" y="2111"/>
                  </a:cubicBezTo>
                  <a:cubicBezTo>
                    <a:pt x="5796" y="1897"/>
                    <a:pt x="6154" y="1753"/>
                    <a:pt x="6512" y="1682"/>
                  </a:cubicBezTo>
                  <a:close/>
                  <a:moveTo>
                    <a:pt x="7442" y="1825"/>
                  </a:moveTo>
                  <a:cubicBezTo>
                    <a:pt x="5832" y="2290"/>
                    <a:pt x="4365" y="3077"/>
                    <a:pt x="3113" y="4186"/>
                  </a:cubicBezTo>
                  <a:cubicBezTo>
                    <a:pt x="4330" y="3077"/>
                    <a:pt x="5796" y="2254"/>
                    <a:pt x="7406" y="1825"/>
                  </a:cubicBezTo>
                  <a:close/>
                  <a:moveTo>
                    <a:pt x="29913" y="5371"/>
                  </a:moveTo>
                  <a:lnTo>
                    <a:pt x="29913" y="5371"/>
                  </a:lnTo>
                  <a:cubicBezTo>
                    <a:pt x="30054" y="5620"/>
                    <a:pt x="30089" y="5869"/>
                    <a:pt x="30054" y="6154"/>
                  </a:cubicBezTo>
                  <a:lnTo>
                    <a:pt x="30018" y="6154"/>
                  </a:lnTo>
                  <a:cubicBezTo>
                    <a:pt x="30089" y="5869"/>
                    <a:pt x="30054" y="5620"/>
                    <a:pt x="29913" y="5371"/>
                  </a:cubicBezTo>
                  <a:close/>
                  <a:moveTo>
                    <a:pt x="28801" y="4651"/>
                  </a:moveTo>
                  <a:cubicBezTo>
                    <a:pt x="29481" y="5152"/>
                    <a:pt x="29767" y="6011"/>
                    <a:pt x="29624" y="6834"/>
                  </a:cubicBezTo>
                  <a:cubicBezTo>
                    <a:pt x="29732" y="6011"/>
                    <a:pt x="29445" y="5152"/>
                    <a:pt x="28801" y="4651"/>
                  </a:cubicBezTo>
                  <a:close/>
                  <a:moveTo>
                    <a:pt x="2147" y="8229"/>
                  </a:moveTo>
                  <a:lnTo>
                    <a:pt x="2147" y="8229"/>
                  </a:lnTo>
                  <a:cubicBezTo>
                    <a:pt x="2564" y="8765"/>
                    <a:pt x="2783" y="9450"/>
                    <a:pt x="2782" y="10139"/>
                  </a:cubicBezTo>
                  <a:lnTo>
                    <a:pt x="2782" y="10139"/>
                  </a:lnTo>
                  <a:cubicBezTo>
                    <a:pt x="2782" y="9458"/>
                    <a:pt x="2563" y="8794"/>
                    <a:pt x="2147" y="8229"/>
                  </a:cubicBezTo>
                  <a:close/>
                  <a:moveTo>
                    <a:pt x="27335" y="9696"/>
                  </a:moveTo>
                  <a:cubicBezTo>
                    <a:pt x="27156" y="10161"/>
                    <a:pt x="26834" y="10519"/>
                    <a:pt x="26440" y="10769"/>
                  </a:cubicBezTo>
                  <a:cubicBezTo>
                    <a:pt x="26323" y="10834"/>
                    <a:pt x="26202" y="10890"/>
                    <a:pt x="26077" y="10934"/>
                  </a:cubicBezTo>
                  <a:lnTo>
                    <a:pt x="26077" y="10934"/>
                  </a:lnTo>
                  <a:cubicBezTo>
                    <a:pt x="26628" y="10732"/>
                    <a:pt x="27093" y="10288"/>
                    <a:pt x="27299" y="9696"/>
                  </a:cubicBezTo>
                  <a:close/>
                  <a:moveTo>
                    <a:pt x="25081" y="11020"/>
                  </a:moveTo>
                  <a:cubicBezTo>
                    <a:pt x="25152" y="11020"/>
                    <a:pt x="25259" y="11056"/>
                    <a:pt x="25403" y="11056"/>
                  </a:cubicBezTo>
                  <a:cubicBezTo>
                    <a:pt x="25295" y="11056"/>
                    <a:pt x="25188" y="11056"/>
                    <a:pt x="25081" y="11020"/>
                  </a:cubicBezTo>
                  <a:close/>
                  <a:moveTo>
                    <a:pt x="3866" y="10344"/>
                  </a:moveTo>
                  <a:cubicBezTo>
                    <a:pt x="3972" y="10629"/>
                    <a:pt x="3971" y="10950"/>
                    <a:pt x="3900" y="11235"/>
                  </a:cubicBezTo>
                  <a:lnTo>
                    <a:pt x="3864" y="11235"/>
                  </a:lnTo>
                  <a:cubicBezTo>
                    <a:pt x="3971" y="10950"/>
                    <a:pt x="3972" y="10629"/>
                    <a:pt x="3866" y="10344"/>
                  </a:cubicBezTo>
                  <a:close/>
                  <a:moveTo>
                    <a:pt x="3042" y="9159"/>
                  </a:moveTo>
                  <a:lnTo>
                    <a:pt x="3042" y="9159"/>
                  </a:lnTo>
                  <a:cubicBezTo>
                    <a:pt x="3399" y="9947"/>
                    <a:pt x="3435" y="10841"/>
                    <a:pt x="3220" y="11700"/>
                  </a:cubicBezTo>
                  <a:cubicBezTo>
                    <a:pt x="3435" y="10841"/>
                    <a:pt x="3364" y="9982"/>
                    <a:pt x="3042" y="9159"/>
                  </a:cubicBezTo>
                  <a:close/>
                  <a:moveTo>
                    <a:pt x="2755" y="10559"/>
                  </a:moveTo>
                  <a:lnTo>
                    <a:pt x="2755" y="10559"/>
                  </a:lnTo>
                  <a:cubicBezTo>
                    <a:pt x="2719" y="10736"/>
                    <a:pt x="2684" y="10914"/>
                    <a:pt x="2648" y="11127"/>
                  </a:cubicBezTo>
                  <a:cubicBezTo>
                    <a:pt x="2576" y="11342"/>
                    <a:pt x="2541" y="11592"/>
                    <a:pt x="2505" y="11843"/>
                  </a:cubicBezTo>
                  <a:cubicBezTo>
                    <a:pt x="2505" y="11592"/>
                    <a:pt x="2576" y="11342"/>
                    <a:pt x="2648" y="11091"/>
                  </a:cubicBezTo>
                  <a:cubicBezTo>
                    <a:pt x="2684" y="10914"/>
                    <a:pt x="2719" y="10736"/>
                    <a:pt x="2755" y="10559"/>
                  </a:cubicBezTo>
                  <a:close/>
                  <a:moveTo>
                    <a:pt x="2489" y="12054"/>
                  </a:moveTo>
                  <a:cubicBezTo>
                    <a:pt x="2492" y="12215"/>
                    <a:pt x="2527" y="12377"/>
                    <a:pt x="2588" y="12528"/>
                  </a:cubicBezTo>
                  <a:lnTo>
                    <a:pt x="2588" y="12528"/>
                  </a:lnTo>
                  <a:cubicBezTo>
                    <a:pt x="2525" y="12380"/>
                    <a:pt x="2491" y="12221"/>
                    <a:pt x="2489" y="12054"/>
                  </a:cubicBezTo>
                  <a:close/>
                  <a:moveTo>
                    <a:pt x="19857" y="13310"/>
                  </a:moveTo>
                  <a:cubicBezTo>
                    <a:pt x="19608" y="13538"/>
                    <a:pt x="19322" y="13731"/>
                    <a:pt x="19014" y="13887"/>
                  </a:cubicBezTo>
                  <a:lnTo>
                    <a:pt x="19014" y="13887"/>
                  </a:lnTo>
                  <a:cubicBezTo>
                    <a:pt x="19318" y="13716"/>
                    <a:pt x="19606" y="13519"/>
                    <a:pt x="19857" y="13310"/>
                  </a:cubicBezTo>
                  <a:close/>
                  <a:moveTo>
                    <a:pt x="19857" y="14204"/>
                  </a:moveTo>
                  <a:lnTo>
                    <a:pt x="19857" y="14240"/>
                  </a:lnTo>
                  <a:cubicBezTo>
                    <a:pt x="19803" y="14294"/>
                    <a:pt x="19741" y="14338"/>
                    <a:pt x="19669" y="14374"/>
                  </a:cubicBezTo>
                  <a:lnTo>
                    <a:pt x="19669" y="14374"/>
                  </a:lnTo>
                  <a:cubicBezTo>
                    <a:pt x="19741" y="14329"/>
                    <a:pt x="19803" y="14276"/>
                    <a:pt x="19857" y="14204"/>
                  </a:cubicBezTo>
                  <a:close/>
                  <a:moveTo>
                    <a:pt x="21252" y="11664"/>
                  </a:moveTo>
                  <a:lnTo>
                    <a:pt x="21252" y="11664"/>
                  </a:lnTo>
                  <a:cubicBezTo>
                    <a:pt x="20394" y="11986"/>
                    <a:pt x="19607" y="12415"/>
                    <a:pt x="18927" y="13023"/>
                  </a:cubicBezTo>
                  <a:lnTo>
                    <a:pt x="18676" y="13167"/>
                  </a:lnTo>
                  <a:cubicBezTo>
                    <a:pt x="17925" y="13739"/>
                    <a:pt x="16995" y="14347"/>
                    <a:pt x="15957" y="14419"/>
                  </a:cubicBezTo>
                  <a:lnTo>
                    <a:pt x="15957" y="14383"/>
                  </a:lnTo>
                  <a:cubicBezTo>
                    <a:pt x="16995" y="14311"/>
                    <a:pt x="17889" y="13703"/>
                    <a:pt x="18641" y="13167"/>
                  </a:cubicBezTo>
                  <a:lnTo>
                    <a:pt x="18891" y="12988"/>
                  </a:lnTo>
                  <a:cubicBezTo>
                    <a:pt x="19571" y="12415"/>
                    <a:pt x="20394" y="11950"/>
                    <a:pt x="21252" y="11664"/>
                  </a:cubicBezTo>
                  <a:close/>
                  <a:moveTo>
                    <a:pt x="10233" y="15421"/>
                  </a:moveTo>
                  <a:lnTo>
                    <a:pt x="10233" y="15421"/>
                  </a:lnTo>
                  <a:cubicBezTo>
                    <a:pt x="10483" y="15599"/>
                    <a:pt x="10770" y="15743"/>
                    <a:pt x="11056" y="15886"/>
                  </a:cubicBezTo>
                  <a:cubicBezTo>
                    <a:pt x="10770" y="15778"/>
                    <a:pt x="10483" y="15635"/>
                    <a:pt x="10233" y="15421"/>
                  </a:cubicBezTo>
                  <a:close/>
                  <a:moveTo>
                    <a:pt x="9374" y="15385"/>
                  </a:moveTo>
                  <a:lnTo>
                    <a:pt x="9374" y="15385"/>
                  </a:lnTo>
                  <a:cubicBezTo>
                    <a:pt x="9947" y="15993"/>
                    <a:pt x="10698" y="16387"/>
                    <a:pt x="11521" y="16494"/>
                  </a:cubicBezTo>
                  <a:lnTo>
                    <a:pt x="11521" y="16530"/>
                  </a:lnTo>
                  <a:cubicBezTo>
                    <a:pt x="10698" y="16422"/>
                    <a:pt x="9911" y="16029"/>
                    <a:pt x="9374" y="15385"/>
                  </a:cubicBezTo>
                  <a:close/>
                  <a:moveTo>
                    <a:pt x="7764" y="15206"/>
                  </a:moveTo>
                  <a:lnTo>
                    <a:pt x="7764" y="15206"/>
                  </a:lnTo>
                  <a:cubicBezTo>
                    <a:pt x="8337" y="15456"/>
                    <a:pt x="8909" y="15778"/>
                    <a:pt x="9410" y="16172"/>
                  </a:cubicBezTo>
                  <a:cubicBezTo>
                    <a:pt x="9625" y="16315"/>
                    <a:pt x="9839" y="16458"/>
                    <a:pt x="10054" y="16565"/>
                  </a:cubicBezTo>
                  <a:cubicBezTo>
                    <a:pt x="10591" y="16959"/>
                    <a:pt x="11270" y="17209"/>
                    <a:pt x="11950" y="17245"/>
                  </a:cubicBezTo>
                  <a:cubicBezTo>
                    <a:pt x="12165" y="17245"/>
                    <a:pt x="12344" y="17209"/>
                    <a:pt x="12558" y="17174"/>
                  </a:cubicBezTo>
                  <a:lnTo>
                    <a:pt x="12558" y="17174"/>
                  </a:lnTo>
                  <a:cubicBezTo>
                    <a:pt x="12380" y="17245"/>
                    <a:pt x="12165" y="17245"/>
                    <a:pt x="11986" y="17245"/>
                  </a:cubicBezTo>
                  <a:lnTo>
                    <a:pt x="11986" y="17281"/>
                  </a:lnTo>
                  <a:cubicBezTo>
                    <a:pt x="11270" y="17245"/>
                    <a:pt x="10591" y="16995"/>
                    <a:pt x="10054" y="16601"/>
                  </a:cubicBezTo>
                  <a:cubicBezTo>
                    <a:pt x="9839" y="16458"/>
                    <a:pt x="9589" y="16315"/>
                    <a:pt x="9374" y="16172"/>
                  </a:cubicBezTo>
                  <a:cubicBezTo>
                    <a:pt x="8873" y="15778"/>
                    <a:pt x="8337" y="15456"/>
                    <a:pt x="7764" y="15206"/>
                  </a:cubicBezTo>
                  <a:close/>
                  <a:moveTo>
                    <a:pt x="9732" y="0"/>
                  </a:moveTo>
                  <a:lnTo>
                    <a:pt x="9589" y="36"/>
                  </a:lnTo>
                  <a:cubicBezTo>
                    <a:pt x="8372" y="251"/>
                    <a:pt x="4222" y="1109"/>
                    <a:pt x="1682" y="2898"/>
                  </a:cubicBezTo>
                  <a:cubicBezTo>
                    <a:pt x="0" y="4079"/>
                    <a:pt x="752" y="6011"/>
                    <a:pt x="1432" y="7871"/>
                  </a:cubicBezTo>
                  <a:cubicBezTo>
                    <a:pt x="1861" y="9016"/>
                    <a:pt x="2254" y="10090"/>
                    <a:pt x="2040" y="10841"/>
                  </a:cubicBezTo>
                  <a:cubicBezTo>
                    <a:pt x="1610" y="12558"/>
                    <a:pt x="1968" y="13202"/>
                    <a:pt x="2433" y="13632"/>
                  </a:cubicBezTo>
                  <a:cubicBezTo>
                    <a:pt x="2541" y="13739"/>
                    <a:pt x="2684" y="13846"/>
                    <a:pt x="2827" y="13954"/>
                  </a:cubicBezTo>
                  <a:cubicBezTo>
                    <a:pt x="3328" y="14240"/>
                    <a:pt x="3864" y="14490"/>
                    <a:pt x="4401" y="14669"/>
                  </a:cubicBezTo>
                  <a:cubicBezTo>
                    <a:pt x="5582" y="15134"/>
                    <a:pt x="6727" y="15671"/>
                    <a:pt x="7872" y="16243"/>
                  </a:cubicBezTo>
                  <a:cubicBezTo>
                    <a:pt x="8408" y="16565"/>
                    <a:pt x="8981" y="16887"/>
                    <a:pt x="9589" y="17281"/>
                  </a:cubicBezTo>
                  <a:cubicBezTo>
                    <a:pt x="10841" y="18068"/>
                    <a:pt x="12308" y="18462"/>
                    <a:pt x="13811" y="18462"/>
                  </a:cubicBezTo>
                  <a:cubicBezTo>
                    <a:pt x="14812" y="18426"/>
                    <a:pt x="15850" y="18319"/>
                    <a:pt x="16852" y="18068"/>
                  </a:cubicBezTo>
                  <a:cubicBezTo>
                    <a:pt x="17818" y="17853"/>
                    <a:pt x="18748" y="17567"/>
                    <a:pt x="19535" y="17281"/>
                  </a:cubicBezTo>
                  <a:cubicBezTo>
                    <a:pt x="20608" y="16923"/>
                    <a:pt x="21610" y="16387"/>
                    <a:pt x="22540" y="15743"/>
                  </a:cubicBezTo>
                  <a:lnTo>
                    <a:pt x="22791" y="15564"/>
                  </a:lnTo>
                  <a:cubicBezTo>
                    <a:pt x="23900" y="14741"/>
                    <a:pt x="25152" y="14168"/>
                    <a:pt x="26512" y="13811"/>
                  </a:cubicBezTo>
                  <a:cubicBezTo>
                    <a:pt x="28444" y="13381"/>
                    <a:pt x="28873" y="12308"/>
                    <a:pt x="29445" y="10913"/>
                  </a:cubicBezTo>
                  <a:cubicBezTo>
                    <a:pt x="29624" y="10555"/>
                    <a:pt x="29803" y="10090"/>
                    <a:pt x="30054" y="9589"/>
                  </a:cubicBezTo>
                  <a:cubicBezTo>
                    <a:pt x="30089" y="9446"/>
                    <a:pt x="30125" y="9374"/>
                    <a:pt x="30233" y="9267"/>
                  </a:cubicBezTo>
                  <a:cubicBezTo>
                    <a:pt x="30304" y="9124"/>
                    <a:pt x="30376" y="9016"/>
                    <a:pt x="30483" y="8873"/>
                  </a:cubicBezTo>
                  <a:cubicBezTo>
                    <a:pt x="31199" y="7693"/>
                    <a:pt x="31234" y="6190"/>
                    <a:pt x="30590" y="4973"/>
                  </a:cubicBezTo>
                  <a:cubicBezTo>
                    <a:pt x="30089" y="4007"/>
                    <a:pt x="28694" y="2290"/>
                    <a:pt x="25081" y="2147"/>
                  </a:cubicBezTo>
                  <a:lnTo>
                    <a:pt x="24973" y="2147"/>
                  </a:lnTo>
                  <a:lnTo>
                    <a:pt x="25259" y="2541"/>
                  </a:lnTo>
                  <a:lnTo>
                    <a:pt x="26798" y="2863"/>
                  </a:lnTo>
                  <a:lnTo>
                    <a:pt x="26798" y="2863"/>
                  </a:lnTo>
                  <a:lnTo>
                    <a:pt x="25259" y="2576"/>
                  </a:lnTo>
                  <a:lnTo>
                    <a:pt x="25259" y="2576"/>
                  </a:lnTo>
                  <a:lnTo>
                    <a:pt x="25331" y="2684"/>
                  </a:lnTo>
                  <a:cubicBezTo>
                    <a:pt x="25510" y="2970"/>
                    <a:pt x="25725" y="3292"/>
                    <a:pt x="25975" y="3578"/>
                  </a:cubicBezTo>
                  <a:cubicBezTo>
                    <a:pt x="27871" y="4365"/>
                    <a:pt x="28837" y="5117"/>
                    <a:pt x="28980" y="5904"/>
                  </a:cubicBezTo>
                  <a:cubicBezTo>
                    <a:pt x="29159" y="6691"/>
                    <a:pt x="28479" y="7442"/>
                    <a:pt x="27728" y="8193"/>
                  </a:cubicBezTo>
                  <a:cubicBezTo>
                    <a:pt x="27370" y="8551"/>
                    <a:pt x="27013" y="8981"/>
                    <a:pt x="26726" y="9410"/>
                  </a:cubicBezTo>
                  <a:cubicBezTo>
                    <a:pt x="26047" y="10412"/>
                    <a:pt x="24866" y="10447"/>
                    <a:pt x="23471" y="10519"/>
                  </a:cubicBezTo>
                  <a:lnTo>
                    <a:pt x="23256" y="10519"/>
                  </a:lnTo>
                  <a:cubicBezTo>
                    <a:pt x="21932" y="10555"/>
                    <a:pt x="20394" y="10662"/>
                    <a:pt x="19034" y="11664"/>
                  </a:cubicBezTo>
                  <a:cubicBezTo>
                    <a:pt x="16208" y="13811"/>
                    <a:pt x="13918" y="14276"/>
                    <a:pt x="13811" y="14311"/>
                  </a:cubicBezTo>
                  <a:cubicBezTo>
                    <a:pt x="13775" y="14311"/>
                    <a:pt x="13739" y="14276"/>
                    <a:pt x="13739" y="14240"/>
                  </a:cubicBezTo>
                  <a:cubicBezTo>
                    <a:pt x="13739" y="14204"/>
                    <a:pt x="13739" y="14168"/>
                    <a:pt x="13811" y="14133"/>
                  </a:cubicBezTo>
                  <a:cubicBezTo>
                    <a:pt x="14705" y="13918"/>
                    <a:pt x="15564" y="13560"/>
                    <a:pt x="16387" y="13131"/>
                  </a:cubicBezTo>
                  <a:lnTo>
                    <a:pt x="16566" y="13059"/>
                  </a:lnTo>
                  <a:lnTo>
                    <a:pt x="16387" y="13059"/>
                  </a:lnTo>
                  <a:cubicBezTo>
                    <a:pt x="11270" y="12594"/>
                    <a:pt x="7764" y="10805"/>
                    <a:pt x="5474" y="9088"/>
                  </a:cubicBezTo>
                  <a:cubicBezTo>
                    <a:pt x="4473" y="8337"/>
                    <a:pt x="3542" y="7478"/>
                    <a:pt x="2720" y="6512"/>
                  </a:cubicBezTo>
                  <a:cubicBezTo>
                    <a:pt x="2720" y="6512"/>
                    <a:pt x="2720" y="6476"/>
                    <a:pt x="2684" y="6476"/>
                  </a:cubicBezTo>
                  <a:cubicBezTo>
                    <a:pt x="2505" y="6226"/>
                    <a:pt x="2362" y="6011"/>
                    <a:pt x="2183" y="5761"/>
                  </a:cubicBezTo>
                  <a:cubicBezTo>
                    <a:pt x="2183" y="5761"/>
                    <a:pt x="2183" y="5725"/>
                    <a:pt x="2183" y="5689"/>
                  </a:cubicBezTo>
                  <a:cubicBezTo>
                    <a:pt x="2183" y="5689"/>
                    <a:pt x="2219" y="5653"/>
                    <a:pt x="2219" y="5653"/>
                  </a:cubicBezTo>
                  <a:lnTo>
                    <a:pt x="2290" y="5653"/>
                  </a:lnTo>
                  <a:cubicBezTo>
                    <a:pt x="2290" y="5653"/>
                    <a:pt x="2326" y="5689"/>
                    <a:pt x="2362" y="5689"/>
                  </a:cubicBezTo>
                  <a:cubicBezTo>
                    <a:pt x="2362" y="5689"/>
                    <a:pt x="2433" y="5868"/>
                    <a:pt x="2648" y="6154"/>
                  </a:cubicBezTo>
                  <a:lnTo>
                    <a:pt x="2720" y="6261"/>
                  </a:lnTo>
                  <a:lnTo>
                    <a:pt x="2755" y="6118"/>
                  </a:lnTo>
                  <a:cubicBezTo>
                    <a:pt x="2898" y="5331"/>
                    <a:pt x="3757" y="3292"/>
                    <a:pt x="8194" y="2111"/>
                  </a:cubicBezTo>
                  <a:cubicBezTo>
                    <a:pt x="8301" y="2004"/>
                    <a:pt x="8372" y="1861"/>
                    <a:pt x="8444" y="1753"/>
                  </a:cubicBezTo>
                  <a:cubicBezTo>
                    <a:pt x="8659" y="1467"/>
                    <a:pt x="8873" y="1181"/>
                    <a:pt x="9124" y="859"/>
                  </a:cubicBezTo>
                  <a:cubicBezTo>
                    <a:pt x="9374" y="537"/>
                    <a:pt x="9517" y="322"/>
                    <a:pt x="9660" y="108"/>
                  </a:cubicBezTo>
                  <a:lnTo>
                    <a:pt x="9732"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a:off x="2251033" y="1931584"/>
              <a:ext cx="642677" cy="449757"/>
            </a:xfrm>
            <a:custGeom>
              <a:rect b="b" l="l" r="r" t="t"/>
              <a:pathLst>
                <a:path extrusionOk="0" h="24938" w="35635">
                  <a:moveTo>
                    <a:pt x="30304" y="3829"/>
                  </a:moveTo>
                  <a:lnTo>
                    <a:pt x="30304" y="4258"/>
                  </a:lnTo>
                  <a:lnTo>
                    <a:pt x="30268" y="4258"/>
                  </a:lnTo>
                  <a:lnTo>
                    <a:pt x="30304" y="3829"/>
                  </a:lnTo>
                  <a:close/>
                  <a:moveTo>
                    <a:pt x="30733" y="2648"/>
                  </a:moveTo>
                  <a:lnTo>
                    <a:pt x="30733" y="2648"/>
                  </a:lnTo>
                  <a:cubicBezTo>
                    <a:pt x="30912" y="3400"/>
                    <a:pt x="30841" y="4187"/>
                    <a:pt x="30554" y="4938"/>
                  </a:cubicBezTo>
                  <a:cubicBezTo>
                    <a:pt x="30805" y="4187"/>
                    <a:pt x="30876" y="3400"/>
                    <a:pt x="30733" y="2648"/>
                  </a:cubicBezTo>
                  <a:close/>
                  <a:moveTo>
                    <a:pt x="20751" y="7979"/>
                  </a:moveTo>
                  <a:cubicBezTo>
                    <a:pt x="20823" y="8122"/>
                    <a:pt x="21002" y="8230"/>
                    <a:pt x="21181" y="8230"/>
                  </a:cubicBezTo>
                  <a:lnTo>
                    <a:pt x="21181" y="8265"/>
                  </a:lnTo>
                  <a:cubicBezTo>
                    <a:pt x="21002" y="8265"/>
                    <a:pt x="20823" y="8158"/>
                    <a:pt x="20751" y="7979"/>
                  </a:cubicBezTo>
                  <a:close/>
                  <a:moveTo>
                    <a:pt x="19695" y="7612"/>
                  </a:moveTo>
                  <a:lnTo>
                    <a:pt x="19714" y="7621"/>
                  </a:lnTo>
                  <a:cubicBezTo>
                    <a:pt x="19917" y="7936"/>
                    <a:pt x="20150" y="8222"/>
                    <a:pt x="20411" y="8484"/>
                  </a:cubicBezTo>
                  <a:lnTo>
                    <a:pt x="20411" y="8484"/>
                  </a:lnTo>
                  <a:cubicBezTo>
                    <a:pt x="20141" y="8216"/>
                    <a:pt x="19899" y="7923"/>
                    <a:pt x="19695" y="7612"/>
                  </a:cubicBezTo>
                  <a:close/>
                  <a:moveTo>
                    <a:pt x="4398" y="8558"/>
                  </a:moveTo>
                  <a:cubicBezTo>
                    <a:pt x="4379" y="8830"/>
                    <a:pt x="4404" y="9102"/>
                    <a:pt x="4472" y="9375"/>
                  </a:cubicBezTo>
                  <a:cubicBezTo>
                    <a:pt x="4382" y="9102"/>
                    <a:pt x="4363" y="8830"/>
                    <a:pt x="4398" y="8558"/>
                  </a:cubicBezTo>
                  <a:close/>
                  <a:moveTo>
                    <a:pt x="30340" y="7621"/>
                  </a:moveTo>
                  <a:lnTo>
                    <a:pt x="30590" y="9804"/>
                  </a:lnTo>
                  <a:lnTo>
                    <a:pt x="30304" y="7621"/>
                  </a:lnTo>
                  <a:close/>
                  <a:moveTo>
                    <a:pt x="3898" y="8421"/>
                  </a:moveTo>
                  <a:cubicBezTo>
                    <a:pt x="3801" y="9117"/>
                    <a:pt x="3936" y="9840"/>
                    <a:pt x="4294" y="10484"/>
                  </a:cubicBezTo>
                  <a:cubicBezTo>
                    <a:pt x="3915" y="9845"/>
                    <a:pt x="3787" y="9113"/>
                    <a:pt x="3898" y="8421"/>
                  </a:cubicBezTo>
                  <a:close/>
                  <a:moveTo>
                    <a:pt x="31221" y="8579"/>
                  </a:moveTo>
                  <a:lnTo>
                    <a:pt x="31221" y="8579"/>
                  </a:lnTo>
                  <a:cubicBezTo>
                    <a:pt x="31323" y="9267"/>
                    <a:pt x="31409" y="9960"/>
                    <a:pt x="31485" y="10663"/>
                  </a:cubicBezTo>
                  <a:lnTo>
                    <a:pt x="31449" y="10663"/>
                  </a:lnTo>
                  <a:cubicBezTo>
                    <a:pt x="31391" y="9975"/>
                    <a:pt x="31314" y="9276"/>
                    <a:pt x="31221" y="8579"/>
                  </a:cubicBezTo>
                  <a:close/>
                  <a:moveTo>
                    <a:pt x="11914" y="10448"/>
                  </a:moveTo>
                  <a:lnTo>
                    <a:pt x="11986" y="11163"/>
                  </a:lnTo>
                  <a:lnTo>
                    <a:pt x="11878" y="10448"/>
                  </a:lnTo>
                  <a:close/>
                  <a:moveTo>
                    <a:pt x="12522" y="9661"/>
                  </a:moveTo>
                  <a:lnTo>
                    <a:pt x="12522" y="9697"/>
                  </a:lnTo>
                  <a:cubicBezTo>
                    <a:pt x="12451" y="10484"/>
                    <a:pt x="12701" y="11307"/>
                    <a:pt x="13238" y="11915"/>
                  </a:cubicBezTo>
                  <a:cubicBezTo>
                    <a:pt x="12701" y="11307"/>
                    <a:pt x="12415" y="10484"/>
                    <a:pt x="12522" y="9661"/>
                  </a:cubicBezTo>
                  <a:close/>
                  <a:moveTo>
                    <a:pt x="16458" y="16709"/>
                  </a:moveTo>
                  <a:lnTo>
                    <a:pt x="16458" y="17174"/>
                  </a:lnTo>
                  <a:lnTo>
                    <a:pt x="16422" y="17174"/>
                  </a:lnTo>
                  <a:lnTo>
                    <a:pt x="16458" y="16709"/>
                  </a:lnTo>
                  <a:close/>
                  <a:moveTo>
                    <a:pt x="11735" y="16387"/>
                  </a:moveTo>
                  <a:lnTo>
                    <a:pt x="11735" y="16423"/>
                  </a:lnTo>
                  <a:lnTo>
                    <a:pt x="11771" y="17389"/>
                  </a:lnTo>
                  <a:lnTo>
                    <a:pt x="11735" y="17389"/>
                  </a:lnTo>
                  <a:lnTo>
                    <a:pt x="11700" y="16423"/>
                  </a:lnTo>
                  <a:cubicBezTo>
                    <a:pt x="11700" y="16423"/>
                    <a:pt x="11735" y="16387"/>
                    <a:pt x="11735" y="16387"/>
                  </a:cubicBezTo>
                  <a:close/>
                  <a:moveTo>
                    <a:pt x="12681" y="16803"/>
                  </a:moveTo>
                  <a:cubicBezTo>
                    <a:pt x="12618" y="17080"/>
                    <a:pt x="12601" y="17389"/>
                    <a:pt x="12630" y="17675"/>
                  </a:cubicBezTo>
                  <a:cubicBezTo>
                    <a:pt x="12572" y="17384"/>
                    <a:pt x="12608" y="17093"/>
                    <a:pt x="12681" y="16803"/>
                  </a:cubicBezTo>
                  <a:close/>
                  <a:moveTo>
                    <a:pt x="4077" y="18677"/>
                  </a:moveTo>
                  <a:lnTo>
                    <a:pt x="4077" y="18677"/>
                  </a:lnTo>
                  <a:cubicBezTo>
                    <a:pt x="3997" y="18810"/>
                    <a:pt x="3914" y="18941"/>
                    <a:pt x="3828" y="19070"/>
                  </a:cubicBezTo>
                  <a:lnTo>
                    <a:pt x="3828" y="19106"/>
                  </a:lnTo>
                  <a:lnTo>
                    <a:pt x="3793" y="19106"/>
                  </a:lnTo>
                  <a:cubicBezTo>
                    <a:pt x="3892" y="18967"/>
                    <a:pt x="3987" y="18823"/>
                    <a:pt x="4077" y="18677"/>
                  </a:cubicBezTo>
                  <a:close/>
                  <a:moveTo>
                    <a:pt x="31919" y="15793"/>
                  </a:moveTo>
                  <a:cubicBezTo>
                    <a:pt x="31919" y="17168"/>
                    <a:pt x="32283" y="18525"/>
                    <a:pt x="32987" y="19750"/>
                  </a:cubicBezTo>
                  <a:cubicBezTo>
                    <a:pt x="32282" y="18555"/>
                    <a:pt x="31919" y="17176"/>
                    <a:pt x="31919" y="15793"/>
                  </a:cubicBezTo>
                  <a:close/>
                  <a:moveTo>
                    <a:pt x="3650" y="17747"/>
                  </a:moveTo>
                  <a:lnTo>
                    <a:pt x="3650" y="17747"/>
                  </a:lnTo>
                  <a:cubicBezTo>
                    <a:pt x="3256" y="18534"/>
                    <a:pt x="2684" y="19249"/>
                    <a:pt x="2040" y="19857"/>
                  </a:cubicBezTo>
                  <a:cubicBezTo>
                    <a:pt x="2684" y="19249"/>
                    <a:pt x="3220" y="18534"/>
                    <a:pt x="3650" y="17747"/>
                  </a:cubicBezTo>
                  <a:close/>
                  <a:moveTo>
                    <a:pt x="6226" y="19535"/>
                  </a:moveTo>
                  <a:lnTo>
                    <a:pt x="6226" y="19571"/>
                  </a:lnTo>
                  <a:lnTo>
                    <a:pt x="5904" y="19965"/>
                  </a:lnTo>
                  <a:lnTo>
                    <a:pt x="5868" y="19965"/>
                  </a:lnTo>
                  <a:lnTo>
                    <a:pt x="6226" y="19535"/>
                  </a:lnTo>
                  <a:close/>
                  <a:moveTo>
                    <a:pt x="33188" y="20098"/>
                  </a:moveTo>
                  <a:cubicBezTo>
                    <a:pt x="33298" y="20273"/>
                    <a:pt x="33417" y="20452"/>
                    <a:pt x="33524" y="20645"/>
                  </a:cubicBezTo>
                  <a:cubicBezTo>
                    <a:pt x="33412" y="20465"/>
                    <a:pt x="33300" y="20286"/>
                    <a:pt x="33188" y="20098"/>
                  </a:cubicBezTo>
                  <a:close/>
                  <a:moveTo>
                    <a:pt x="22469" y="19750"/>
                  </a:moveTo>
                  <a:lnTo>
                    <a:pt x="22469" y="19786"/>
                  </a:lnTo>
                  <a:cubicBezTo>
                    <a:pt x="22826" y="20215"/>
                    <a:pt x="23220" y="20645"/>
                    <a:pt x="23649" y="21038"/>
                  </a:cubicBezTo>
                  <a:cubicBezTo>
                    <a:pt x="23220" y="20645"/>
                    <a:pt x="22791" y="20251"/>
                    <a:pt x="22433" y="19786"/>
                  </a:cubicBezTo>
                  <a:cubicBezTo>
                    <a:pt x="22433" y="19786"/>
                    <a:pt x="22469" y="19750"/>
                    <a:pt x="22469" y="19750"/>
                  </a:cubicBezTo>
                  <a:close/>
                  <a:moveTo>
                    <a:pt x="31341" y="17174"/>
                  </a:moveTo>
                  <a:lnTo>
                    <a:pt x="31341" y="17174"/>
                  </a:lnTo>
                  <a:cubicBezTo>
                    <a:pt x="31592" y="18641"/>
                    <a:pt x="32200" y="20072"/>
                    <a:pt x="33130" y="21253"/>
                  </a:cubicBezTo>
                  <a:cubicBezTo>
                    <a:pt x="32164" y="20072"/>
                    <a:pt x="31556" y="18641"/>
                    <a:pt x="31341" y="17174"/>
                  </a:cubicBezTo>
                  <a:close/>
                  <a:moveTo>
                    <a:pt x="33524" y="20645"/>
                  </a:moveTo>
                  <a:lnTo>
                    <a:pt x="33524" y="20645"/>
                  </a:lnTo>
                  <a:cubicBezTo>
                    <a:pt x="33846" y="21038"/>
                    <a:pt x="34096" y="21503"/>
                    <a:pt x="34311" y="21968"/>
                  </a:cubicBezTo>
                  <a:cubicBezTo>
                    <a:pt x="34096" y="21503"/>
                    <a:pt x="33810" y="21074"/>
                    <a:pt x="33524" y="20645"/>
                  </a:cubicBezTo>
                  <a:close/>
                  <a:moveTo>
                    <a:pt x="21109" y="20501"/>
                  </a:moveTo>
                  <a:cubicBezTo>
                    <a:pt x="21431" y="21110"/>
                    <a:pt x="21860" y="21646"/>
                    <a:pt x="22397" y="22040"/>
                  </a:cubicBezTo>
                  <a:cubicBezTo>
                    <a:pt x="21825" y="21646"/>
                    <a:pt x="21395" y="21110"/>
                    <a:pt x="21109" y="20501"/>
                  </a:cubicBezTo>
                  <a:close/>
                  <a:moveTo>
                    <a:pt x="20751" y="18534"/>
                  </a:moveTo>
                  <a:cubicBezTo>
                    <a:pt x="21467" y="20144"/>
                    <a:pt x="22719" y="21467"/>
                    <a:pt x="24329" y="22290"/>
                  </a:cubicBezTo>
                  <a:cubicBezTo>
                    <a:pt x="22719" y="21503"/>
                    <a:pt x="21467" y="20179"/>
                    <a:pt x="20751" y="18534"/>
                  </a:cubicBezTo>
                  <a:close/>
                  <a:moveTo>
                    <a:pt x="12555" y="21621"/>
                  </a:moveTo>
                  <a:lnTo>
                    <a:pt x="12555" y="21621"/>
                  </a:lnTo>
                  <a:cubicBezTo>
                    <a:pt x="12411" y="22117"/>
                    <a:pt x="12090" y="22507"/>
                    <a:pt x="11664" y="22755"/>
                  </a:cubicBezTo>
                  <a:lnTo>
                    <a:pt x="11664" y="22720"/>
                  </a:lnTo>
                  <a:cubicBezTo>
                    <a:pt x="12090" y="22506"/>
                    <a:pt x="12411" y="22117"/>
                    <a:pt x="12555" y="21621"/>
                  </a:cubicBezTo>
                  <a:close/>
                  <a:moveTo>
                    <a:pt x="14669" y="22648"/>
                  </a:moveTo>
                  <a:cubicBezTo>
                    <a:pt x="14705" y="22827"/>
                    <a:pt x="14562" y="23006"/>
                    <a:pt x="14383" y="23042"/>
                  </a:cubicBezTo>
                  <a:cubicBezTo>
                    <a:pt x="14562" y="22970"/>
                    <a:pt x="14669" y="22827"/>
                    <a:pt x="14669" y="22648"/>
                  </a:cubicBezTo>
                  <a:close/>
                  <a:moveTo>
                    <a:pt x="31163" y="1"/>
                  </a:moveTo>
                  <a:lnTo>
                    <a:pt x="31055" y="251"/>
                  </a:lnTo>
                  <a:cubicBezTo>
                    <a:pt x="30984" y="430"/>
                    <a:pt x="30912" y="573"/>
                    <a:pt x="30841" y="716"/>
                  </a:cubicBezTo>
                  <a:cubicBezTo>
                    <a:pt x="30304" y="2076"/>
                    <a:pt x="29803" y="3257"/>
                    <a:pt x="27799" y="3722"/>
                  </a:cubicBezTo>
                  <a:cubicBezTo>
                    <a:pt x="26476" y="4079"/>
                    <a:pt x="25223" y="4652"/>
                    <a:pt x="24150" y="5475"/>
                  </a:cubicBezTo>
                  <a:lnTo>
                    <a:pt x="23864" y="5654"/>
                  </a:lnTo>
                  <a:cubicBezTo>
                    <a:pt x="22934" y="6298"/>
                    <a:pt x="21896" y="6799"/>
                    <a:pt x="20823" y="7192"/>
                  </a:cubicBezTo>
                  <a:cubicBezTo>
                    <a:pt x="20501" y="7299"/>
                    <a:pt x="20107" y="7443"/>
                    <a:pt x="19714" y="7550"/>
                  </a:cubicBezTo>
                  <a:lnTo>
                    <a:pt x="19666" y="7574"/>
                  </a:lnTo>
                  <a:lnTo>
                    <a:pt x="19666" y="7574"/>
                  </a:lnTo>
                  <a:lnTo>
                    <a:pt x="19642" y="7550"/>
                  </a:lnTo>
                  <a:lnTo>
                    <a:pt x="19606" y="7550"/>
                  </a:lnTo>
                  <a:lnTo>
                    <a:pt x="19249" y="7657"/>
                  </a:lnTo>
                  <a:lnTo>
                    <a:pt x="19141" y="7693"/>
                  </a:lnTo>
                  <a:lnTo>
                    <a:pt x="19141" y="7729"/>
                  </a:lnTo>
                  <a:cubicBezTo>
                    <a:pt x="19249" y="8158"/>
                    <a:pt x="19499" y="8515"/>
                    <a:pt x="19856" y="8766"/>
                  </a:cubicBezTo>
                  <a:lnTo>
                    <a:pt x="19856" y="8766"/>
                  </a:lnTo>
                  <a:cubicBezTo>
                    <a:pt x="19499" y="8515"/>
                    <a:pt x="19249" y="8158"/>
                    <a:pt x="19141" y="7765"/>
                  </a:cubicBezTo>
                  <a:lnTo>
                    <a:pt x="19141" y="7729"/>
                  </a:lnTo>
                  <a:lnTo>
                    <a:pt x="19070" y="7729"/>
                  </a:lnTo>
                  <a:cubicBezTo>
                    <a:pt x="17782" y="8087"/>
                    <a:pt x="16422" y="8301"/>
                    <a:pt x="15063" y="8337"/>
                  </a:cubicBezTo>
                  <a:cubicBezTo>
                    <a:pt x="15003" y="8338"/>
                    <a:pt x="14944" y="8339"/>
                    <a:pt x="14885" y="8339"/>
                  </a:cubicBezTo>
                  <a:cubicBezTo>
                    <a:pt x="13411" y="8339"/>
                    <a:pt x="12008" y="7913"/>
                    <a:pt x="10769" y="7156"/>
                  </a:cubicBezTo>
                  <a:cubicBezTo>
                    <a:pt x="10340" y="6870"/>
                    <a:pt x="9911" y="6620"/>
                    <a:pt x="9517" y="6405"/>
                  </a:cubicBezTo>
                  <a:cubicBezTo>
                    <a:pt x="8265" y="5689"/>
                    <a:pt x="6941" y="5081"/>
                    <a:pt x="5617" y="4580"/>
                  </a:cubicBezTo>
                  <a:cubicBezTo>
                    <a:pt x="5045" y="4366"/>
                    <a:pt x="4508" y="4115"/>
                    <a:pt x="4007" y="3829"/>
                  </a:cubicBezTo>
                  <a:lnTo>
                    <a:pt x="3757" y="3650"/>
                  </a:lnTo>
                  <a:lnTo>
                    <a:pt x="3685" y="3579"/>
                  </a:lnTo>
                  <a:lnTo>
                    <a:pt x="3685" y="3686"/>
                  </a:lnTo>
                  <a:cubicBezTo>
                    <a:pt x="3506" y="4795"/>
                    <a:pt x="3828" y="5940"/>
                    <a:pt x="4651" y="6763"/>
                  </a:cubicBezTo>
                  <a:cubicBezTo>
                    <a:pt x="4651" y="6763"/>
                    <a:pt x="4651" y="6799"/>
                    <a:pt x="4651" y="6834"/>
                  </a:cubicBezTo>
                  <a:cubicBezTo>
                    <a:pt x="4651" y="6870"/>
                    <a:pt x="4616" y="6906"/>
                    <a:pt x="4544" y="6906"/>
                  </a:cubicBezTo>
                  <a:cubicBezTo>
                    <a:pt x="4544" y="6906"/>
                    <a:pt x="4508" y="6906"/>
                    <a:pt x="4508" y="6870"/>
                  </a:cubicBezTo>
                  <a:cubicBezTo>
                    <a:pt x="4258" y="6620"/>
                    <a:pt x="4043" y="6369"/>
                    <a:pt x="3900" y="6083"/>
                  </a:cubicBezTo>
                  <a:lnTo>
                    <a:pt x="3828" y="5976"/>
                  </a:lnTo>
                  <a:lnTo>
                    <a:pt x="3793" y="6083"/>
                  </a:lnTo>
                  <a:cubicBezTo>
                    <a:pt x="3506" y="6870"/>
                    <a:pt x="2719" y="9553"/>
                    <a:pt x="3900" y="11521"/>
                  </a:cubicBezTo>
                  <a:cubicBezTo>
                    <a:pt x="3900" y="11521"/>
                    <a:pt x="3900" y="11557"/>
                    <a:pt x="3900" y="11557"/>
                  </a:cubicBezTo>
                  <a:cubicBezTo>
                    <a:pt x="3900" y="11593"/>
                    <a:pt x="3900" y="11629"/>
                    <a:pt x="3864" y="11629"/>
                  </a:cubicBezTo>
                  <a:lnTo>
                    <a:pt x="3828" y="11629"/>
                  </a:lnTo>
                  <a:cubicBezTo>
                    <a:pt x="3793" y="11629"/>
                    <a:pt x="3757" y="11629"/>
                    <a:pt x="3757" y="11593"/>
                  </a:cubicBezTo>
                  <a:cubicBezTo>
                    <a:pt x="3685" y="11450"/>
                    <a:pt x="3614" y="11342"/>
                    <a:pt x="3542" y="11199"/>
                  </a:cubicBezTo>
                  <a:lnTo>
                    <a:pt x="3435" y="10985"/>
                  </a:lnTo>
                  <a:lnTo>
                    <a:pt x="3435" y="11235"/>
                  </a:lnTo>
                  <a:cubicBezTo>
                    <a:pt x="3471" y="12702"/>
                    <a:pt x="3435" y="15385"/>
                    <a:pt x="3006" y="16959"/>
                  </a:cubicBezTo>
                  <a:cubicBezTo>
                    <a:pt x="2684" y="18140"/>
                    <a:pt x="1896" y="18927"/>
                    <a:pt x="1181" y="19643"/>
                  </a:cubicBezTo>
                  <a:cubicBezTo>
                    <a:pt x="608" y="20215"/>
                    <a:pt x="108" y="20716"/>
                    <a:pt x="36" y="21289"/>
                  </a:cubicBezTo>
                  <a:cubicBezTo>
                    <a:pt x="0" y="21432"/>
                    <a:pt x="36" y="21539"/>
                    <a:pt x="108" y="21646"/>
                  </a:cubicBezTo>
                  <a:cubicBezTo>
                    <a:pt x="215" y="21789"/>
                    <a:pt x="465" y="21861"/>
                    <a:pt x="859" y="21861"/>
                  </a:cubicBezTo>
                  <a:cubicBezTo>
                    <a:pt x="1074" y="21861"/>
                    <a:pt x="1324" y="21861"/>
                    <a:pt x="1574" y="21825"/>
                  </a:cubicBezTo>
                  <a:cubicBezTo>
                    <a:pt x="1825" y="21789"/>
                    <a:pt x="2111" y="21789"/>
                    <a:pt x="2397" y="21789"/>
                  </a:cubicBezTo>
                  <a:cubicBezTo>
                    <a:pt x="2464" y="21785"/>
                    <a:pt x="2531" y="21783"/>
                    <a:pt x="2597" y="21783"/>
                  </a:cubicBezTo>
                  <a:cubicBezTo>
                    <a:pt x="3058" y="21783"/>
                    <a:pt x="3489" y="21892"/>
                    <a:pt x="3864" y="22111"/>
                  </a:cubicBezTo>
                  <a:cubicBezTo>
                    <a:pt x="6297" y="23543"/>
                    <a:pt x="8980" y="24473"/>
                    <a:pt x="11807" y="24831"/>
                  </a:cubicBezTo>
                  <a:cubicBezTo>
                    <a:pt x="12379" y="24902"/>
                    <a:pt x="12988" y="24938"/>
                    <a:pt x="13596" y="24938"/>
                  </a:cubicBezTo>
                  <a:cubicBezTo>
                    <a:pt x="14490" y="24938"/>
                    <a:pt x="15385" y="24831"/>
                    <a:pt x="16279" y="24687"/>
                  </a:cubicBezTo>
                  <a:cubicBezTo>
                    <a:pt x="18318" y="24258"/>
                    <a:pt x="20429" y="24008"/>
                    <a:pt x="22540" y="23936"/>
                  </a:cubicBezTo>
                  <a:cubicBezTo>
                    <a:pt x="23578" y="23900"/>
                    <a:pt x="24544" y="23865"/>
                    <a:pt x="25510" y="23721"/>
                  </a:cubicBezTo>
                  <a:cubicBezTo>
                    <a:pt x="26368" y="23578"/>
                    <a:pt x="27227" y="23399"/>
                    <a:pt x="28086" y="23113"/>
                  </a:cubicBezTo>
                  <a:cubicBezTo>
                    <a:pt x="28765" y="22827"/>
                    <a:pt x="29553" y="22648"/>
                    <a:pt x="30304" y="22612"/>
                  </a:cubicBezTo>
                  <a:cubicBezTo>
                    <a:pt x="30348" y="22609"/>
                    <a:pt x="30391" y="22607"/>
                    <a:pt x="30434" y="22607"/>
                  </a:cubicBezTo>
                  <a:cubicBezTo>
                    <a:pt x="30813" y="22607"/>
                    <a:pt x="31163" y="22745"/>
                    <a:pt x="31485" y="22970"/>
                  </a:cubicBezTo>
                  <a:cubicBezTo>
                    <a:pt x="32021" y="23328"/>
                    <a:pt x="32665" y="23543"/>
                    <a:pt x="33345" y="23543"/>
                  </a:cubicBezTo>
                  <a:cubicBezTo>
                    <a:pt x="33703" y="23543"/>
                    <a:pt x="33953" y="23578"/>
                    <a:pt x="34204" y="23578"/>
                  </a:cubicBezTo>
                  <a:cubicBezTo>
                    <a:pt x="34490" y="23578"/>
                    <a:pt x="34776" y="23543"/>
                    <a:pt x="35027" y="23507"/>
                  </a:cubicBezTo>
                  <a:cubicBezTo>
                    <a:pt x="35205" y="23471"/>
                    <a:pt x="35313" y="23399"/>
                    <a:pt x="35420" y="23256"/>
                  </a:cubicBezTo>
                  <a:cubicBezTo>
                    <a:pt x="35635" y="22934"/>
                    <a:pt x="35277" y="22147"/>
                    <a:pt x="34705" y="20967"/>
                  </a:cubicBezTo>
                  <a:cubicBezTo>
                    <a:pt x="34418" y="20323"/>
                    <a:pt x="34132" y="19893"/>
                    <a:pt x="33917" y="19535"/>
                  </a:cubicBezTo>
                  <a:cubicBezTo>
                    <a:pt x="33345" y="18569"/>
                    <a:pt x="33095" y="18104"/>
                    <a:pt x="32951" y="15314"/>
                  </a:cubicBezTo>
                  <a:cubicBezTo>
                    <a:pt x="32701" y="11915"/>
                    <a:pt x="32200" y="8552"/>
                    <a:pt x="31413" y="5260"/>
                  </a:cubicBezTo>
                  <a:lnTo>
                    <a:pt x="31377" y="5117"/>
                  </a:lnTo>
                  <a:lnTo>
                    <a:pt x="31306" y="5224"/>
                  </a:lnTo>
                  <a:cubicBezTo>
                    <a:pt x="31234" y="5367"/>
                    <a:pt x="31127" y="5475"/>
                    <a:pt x="30984" y="5511"/>
                  </a:cubicBezTo>
                  <a:cubicBezTo>
                    <a:pt x="30948" y="5511"/>
                    <a:pt x="30912" y="5475"/>
                    <a:pt x="30912" y="5439"/>
                  </a:cubicBezTo>
                  <a:cubicBezTo>
                    <a:pt x="30876" y="5403"/>
                    <a:pt x="30912" y="5367"/>
                    <a:pt x="30948" y="5367"/>
                  </a:cubicBezTo>
                  <a:cubicBezTo>
                    <a:pt x="30984" y="5367"/>
                    <a:pt x="31735" y="4974"/>
                    <a:pt x="31306" y="2326"/>
                  </a:cubicBezTo>
                  <a:cubicBezTo>
                    <a:pt x="31198" y="1647"/>
                    <a:pt x="31163" y="967"/>
                    <a:pt x="31163" y="287"/>
                  </a:cubicBezTo>
                  <a:lnTo>
                    <a:pt x="31163"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2331685" y="1787701"/>
              <a:ext cx="87127" cy="54862"/>
            </a:xfrm>
            <a:custGeom>
              <a:rect b="b" l="l" r="r" t="t"/>
              <a:pathLst>
                <a:path extrusionOk="0" h="3042" w="4831">
                  <a:moveTo>
                    <a:pt x="4830" y="0"/>
                  </a:moveTo>
                  <a:lnTo>
                    <a:pt x="4652" y="36"/>
                  </a:lnTo>
                  <a:cubicBezTo>
                    <a:pt x="1932" y="859"/>
                    <a:pt x="716" y="1968"/>
                    <a:pt x="179" y="2791"/>
                  </a:cubicBezTo>
                  <a:lnTo>
                    <a:pt x="0" y="3041"/>
                  </a:lnTo>
                  <a:lnTo>
                    <a:pt x="251" y="2863"/>
                  </a:lnTo>
                  <a:cubicBezTo>
                    <a:pt x="966" y="2326"/>
                    <a:pt x="1789" y="1897"/>
                    <a:pt x="2648" y="1646"/>
                  </a:cubicBezTo>
                  <a:cubicBezTo>
                    <a:pt x="3471" y="1360"/>
                    <a:pt x="4186" y="859"/>
                    <a:pt x="4687" y="143"/>
                  </a:cubicBezTo>
                  <a:lnTo>
                    <a:pt x="4830" y="0"/>
                  </a:lnTo>
                  <a:close/>
                </a:path>
              </a:pathLst>
            </a:custGeom>
            <a:solidFill>
              <a:srgbClr val="4E3A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5"/>
            <p:cNvSpPr/>
            <p:nvPr/>
          </p:nvSpPr>
          <p:spPr>
            <a:xfrm>
              <a:off x="2325878" y="1698662"/>
              <a:ext cx="470407" cy="280047"/>
            </a:xfrm>
            <a:custGeom>
              <a:rect b="b" l="l" r="r" t="t"/>
              <a:pathLst>
                <a:path extrusionOk="0" h="15528" w="26083">
                  <a:moveTo>
                    <a:pt x="11879" y="0"/>
                  </a:moveTo>
                  <a:cubicBezTo>
                    <a:pt x="11092" y="36"/>
                    <a:pt x="10340" y="179"/>
                    <a:pt x="9589" y="465"/>
                  </a:cubicBezTo>
                  <a:cubicBezTo>
                    <a:pt x="9410" y="537"/>
                    <a:pt x="9267" y="572"/>
                    <a:pt x="9124" y="608"/>
                  </a:cubicBezTo>
                  <a:cubicBezTo>
                    <a:pt x="8372" y="823"/>
                    <a:pt x="7836" y="1574"/>
                    <a:pt x="7228" y="2469"/>
                  </a:cubicBezTo>
                  <a:lnTo>
                    <a:pt x="7120" y="2648"/>
                  </a:lnTo>
                  <a:cubicBezTo>
                    <a:pt x="6834" y="3005"/>
                    <a:pt x="6655" y="3327"/>
                    <a:pt x="6405" y="3614"/>
                  </a:cubicBezTo>
                  <a:cubicBezTo>
                    <a:pt x="6154" y="3900"/>
                    <a:pt x="5940" y="4186"/>
                    <a:pt x="5725" y="4472"/>
                  </a:cubicBezTo>
                  <a:cubicBezTo>
                    <a:pt x="5009" y="5474"/>
                    <a:pt x="4365" y="6333"/>
                    <a:pt x="3042" y="6726"/>
                  </a:cubicBezTo>
                  <a:cubicBezTo>
                    <a:pt x="2004" y="7084"/>
                    <a:pt x="1038" y="7621"/>
                    <a:pt x="179" y="8336"/>
                  </a:cubicBezTo>
                  <a:cubicBezTo>
                    <a:pt x="72" y="8587"/>
                    <a:pt x="0" y="8801"/>
                    <a:pt x="0" y="9052"/>
                  </a:cubicBezTo>
                  <a:cubicBezTo>
                    <a:pt x="752" y="9982"/>
                    <a:pt x="1646" y="10805"/>
                    <a:pt x="2612" y="11556"/>
                  </a:cubicBezTo>
                  <a:cubicBezTo>
                    <a:pt x="4938" y="13309"/>
                    <a:pt x="8587" y="15170"/>
                    <a:pt x="13918" y="15528"/>
                  </a:cubicBezTo>
                  <a:cubicBezTo>
                    <a:pt x="14669" y="15134"/>
                    <a:pt x="15349" y="14705"/>
                    <a:pt x="16029" y="14204"/>
                  </a:cubicBezTo>
                  <a:cubicBezTo>
                    <a:pt x="17388" y="13166"/>
                    <a:pt x="18927" y="13059"/>
                    <a:pt x="20251" y="12987"/>
                  </a:cubicBezTo>
                  <a:lnTo>
                    <a:pt x="20537" y="12987"/>
                  </a:lnTo>
                  <a:cubicBezTo>
                    <a:pt x="21896" y="12952"/>
                    <a:pt x="23077" y="12916"/>
                    <a:pt x="23685" y="11986"/>
                  </a:cubicBezTo>
                  <a:cubicBezTo>
                    <a:pt x="24007" y="11520"/>
                    <a:pt x="24329" y="11127"/>
                    <a:pt x="24723" y="10733"/>
                  </a:cubicBezTo>
                  <a:cubicBezTo>
                    <a:pt x="25403" y="10018"/>
                    <a:pt x="26082" y="9338"/>
                    <a:pt x="25939" y="8622"/>
                  </a:cubicBezTo>
                  <a:cubicBezTo>
                    <a:pt x="25796" y="8229"/>
                    <a:pt x="25581" y="7943"/>
                    <a:pt x="25295" y="7692"/>
                  </a:cubicBezTo>
                  <a:cubicBezTo>
                    <a:pt x="24401" y="7692"/>
                    <a:pt x="23685" y="7263"/>
                    <a:pt x="22934" y="6368"/>
                  </a:cubicBezTo>
                  <a:cubicBezTo>
                    <a:pt x="22576" y="5939"/>
                    <a:pt x="22254" y="5402"/>
                    <a:pt x="21932" y="4902"/>
                  </a:cubicBezTo>
                  <a:lnTo>
                    <a:pt x="21503" y="4222"/>
                  </a:lnTo>
                  <a:cubicBezTo>
                    <a:pt x="21109" y="3614"/>
                    <a:pt x="20787" y="3399"/>
                    <a:pt x="20358" y="3399"/>
                  </a:cubicBezTo>
                  <a:cubicBezTo>
                    <a:pt x="20143" y="3399"/>
                    <a:pt x="19929" y="3435"/>
                    <a:pt x="19714" y="3506"/>
                  </a:cubicBezTo>
                  <a:lnTo>
                    <a:pt x="19678" y="3506"/>
                  </a:lnTo>
                  <a:cubicBezTo>
                    <a:pt x="19428" y="3578"/>
                    <a:pt x="19141" y="3614"/>
                    <a:pt x="18891" y="3685"/>
                  </a:cubicBezTo>
                  <a:cubicBezTo>
                    <a:pt x="18533" y="3792"/>
                    <a:pt x="18175" y="3828"/>
                    <a:pt x="17782" y="3828"/>
                  </a:cubicBezTo>
                  <a:cubicBezTo>
                    <a:pt x="16637" y="3792"/>
                    <a:pt x="15492" y="3470"/>
                    <a:pt x="14490" y="2898"/>
                  </a:cubicBezTo>
                  <a:cubicBezTo>
                    <a:pt x="14455" y="2862"/>
                    <a:pt x="14455" y="2826"/>
                    <a:pt x="14455" y="2791"/>
                  </a:cubicBezTo>
                  <a:cubicBezTo>
                    <a:pt x="14490" y="2755"/>
                    <a:pt x="14526" y="2755"/>
                    <a:pt x="14526" y="2755"/>
                  </a:cubicBezTo>
                  <a:lnTo>
                    <a:pt x="14598" y="2755"/>
                  </a:lnTo>
                  <a:cubicBezTo>
                    <a:pt x="15313" y="3148"/>
                    <a:pt x="16065" y="3399"/>
                    <a:pt x="16887" y="3578"/>
                  </a:cubicBezTo>
                  <a:lnTo>
                    <a:pt x="17567" y="3685"/>
                  </a:lnTo>
                  <a:lnTo>
                    <a:pt x="16923" y="3470"/>
                  </a:lnTo>
                  <a:cubicBezTo>
                    <a:pt x="16422" y="3327"/>
                    <a:pt x="15993" y="2934"/>
                    <a:pt x="15850" y="2433"/>
                  </a:cubicBezTo>
                  <a:cubicBezTo>
                    <a:pt x="15528" y="1753"/>
                    <a:pt x="14991" y="1145"/>
                    <a:pt x="14347" y="751"/>
                  </a:cubicBezTo>
                  <a:cubicBezTo>
                    <a:pt x="13632" y="250"/>
                    <a:pt x="12773" y="0"/>
                    <a:pt x="118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2745931" y="1815439"/>
              <a:ext cx="32932" cy="18738"/>
            </a:xfrm>
            <a:custGeom>
              <a:rect b="b" l="l" r="r" t="t"/>
              <a:pathLst>
                <a:path extrusionOk="0" h="1039" w="1826">
                  <a:moveTo>
                    <a:pt x="1" y="1"/>
                  </a:moveTo>
                  <a:lnTo>
                    <a:pt x="215" y="251"/>
                  </a:lnTo>
                  <a:cubicBezTo>
                    <a:pt x="573" y="609"/>
                    <a:pt x="1038" y="895"/>
                    <a:pt x="1575" y="1003"/>
                  </a:cubicBezTo>
                  <a:lnTo>
                    <a:pt x="1825" y="1038"/>
                  </a:lnTo>
                  <a:lnTo>
                    <a:pt x="1611" y="895"/>
                  </a:lnTo>
                  <a:cubicBezTo>
                    <a:pt x="1181" y="609"/>
                    <a:pt x="752" y="359"/>
                    <a:pt x="287" y="144"/>
                  </a:cubicBezTo>
                  <a:lnTo>
                    <a:pt x="1" y="1"/>
                  </a:lnTo>
                  <a:close/>
                </a:path>
              </a:pathLst>
            </a:custGeom>
            <a:solidFill>
              <a:srgbClr val="4E3A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2314264" y="1849651"/>
              <a:ext cx="263275" cy="131637"/>
            </a:xfrm>
            <a:custGeom>
              <a:rect b="b" l="l" r="r" t="t"/>
              <a:pathLst>
                <a:path extrusionOk="0" fill="none" h="7299" w="14598">
                  <a:moveTo>
                    <a:pt x="0" y="0"/>
                  </a:moveTo>
                  <a:cubicBezTo>
                    <a:pt x="0" y="0"/>
                    <a:pt x="4008" y="6583"/>
                    <a:pt x="14598" y="7299"/>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2522676" y="1812211"/>
              <a:ext cx="317488" cy="191027"/>
            </a:xfrm>
            <a:custGeom>
              <a:rect b="b" l="l" r="r" t="t"/>
              <a:pathLst>
                <a:path extrusionOk="0" fill="none" h="10592" w="17604">
                  <a:moveTo>
                    <a:pt x="1" y="10591"/>
                  </a:moveTo>
                  <a:cubicBezTo>
                    <a:pt x="1" y="10591"/>
                    <a:pt x="2326" y="10126"/>
                    <a:pt x="5188" y="7979"/>
                  </a:cubicBezTo>
                  <a:cubicBezTo>
                    <a:pt x="8051" y="5833"/>
                    <a:pt x="11557" y="7693"/>
                    <a:pt x="12845" y="5725"/>
                  </a:cubicBezTo>
                  <a:cubicBezTo>
                    <a:pt x="14097" y="3758"/>
                    <a:pt x="17603" y="2362"/>
                    <a:pt x="12093" y="1"/>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2322001" y="1785122"/>
              <a:ext cx="100040" cy="77442"/>
            </a:xfrm>
            <a:custGeom>
              <a:rect b="b" l="l" r="r" t="t"/>
              <a:pathLst>
                <a:path extrusionOk="0" fill="none" h="4294" w="5547">
                  <a:moveTo>
                    <a:pt x="108" y="4294"/>
                  </a:moveTo>
                  <a:cubicBezTo>
                    <a:pt x="108" y="4294"/>
                    <a:pt x="1" y="1503"/>
                    <a:pt x="5546" y="0"/>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2253612" y="1745121"/>
              <a:ext cx="597518" cy="350384"/>
            </a:xfrm>
            <a:custGeom>
              <a:rect b="b" l="l" r="r" t="t"/>
              <a:pathLst>
                <a:path extrusionOk="0" fill="none" h="19428" w="33131">
                  <a:moveTo>
                    <a:pt x="11020" y="0"/>
                  </a:moveTo>
                  <a:cubicBezTo>
                    <a:pt x="11020" y="0"/>
                    <a:pt x="5761" y="823"/>
                    <a:pt x="2719" y="2970"/>
                  </a:cubicBezTo>
                  <a:cubicBezTo>
                    <a:pt x="0" y="4866"/>
                    <a:pt x="3614" y="8944"/>
                    <a:pt x="3077" y="10948"/>
                  </a:cubicBezTo>
                  <a:cubicBezTo>
                    <a:pt x="2541" y="12952"/>
                    <a:pt x="3077" y="13560"/>
                    <a:pt x="3900" y="14132"/>
                  </a:cubicBezTo>
                  <a:cubicBezTo>
                    <a:pt x="4687" y="14705"/>
                    <a:pt x="7585" y="15456"/>
                    <a:pt x="10662" y="17460"/>
                  </a:cubicBezTo>
                  <a:cubicBezTo>
                    <a:pt x="13739" y="19427"/>
                    <a:pt x="17710" y="18461"/>
                    <a:pt x="20680" y="17460"/>
                  </a:cubicBezTo>
                  <a:cubicBezTo>
                    <a:pt x="23614" y="16458"/>
                    <a:pt x="24723" y="14633"/>
                    <a:pt x="27621" y="13989"/>
                  </a:cubicBezTo>
                  <a:cubicBezTo>
                    <a:pt x="30519" y="13309"/>
                    <a:pt x="30197" y="11234"/>
                    <a:pt x="31664" y="9016"/>
                  </a:cubicBezTo>
                  <a:cubicBezTo>
                    <a:pt x="33130" y="6798"/>
                    <a:pt x="32021" y="2326"/>
                    <a:pt x="25975" y="2147"/>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5"/>
            <p:cNvSpPr/>
            <p:nvPr/>
          </p:nvSpPr>
          <p:spPr>
            <a:xfrm>
              <a:off x="2311035" y="1994184"/>
              <a:ext cx="21949" cy="60670"/>
            </a:xfrm>
            <a:custGeom>
              <a:rect b="b" l="l" r="r" t="t"/>
              <a:pathLst>
                <a:path extrusionOk="0" fill="none" h="3364" w="1217">
                  <a:moveTo>
                    <a:pt x="287" y="0"/>
                  </a:moveTo>
                  <a:cubicBezTo>
                    <a:pt x="1" y="1181"/>
                    <a:pt x="358" y="2469"/>
                    <a:pt x="1217" y="3363"/>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5"/>
            <p:cNvSpPr/>
            <p:nvPr/>
          </p:nvSpPr>
          <p:spPr>
            <a:xfrm>
              <a:off x="2293613" y="2035466"/>
              <a:ext cx="26475" cy="104549"/>
            </a:xfrm>
            <a:custGeom>
              <a:rect b="b" l="l" r="r" t="t"/>
              <a:pathLst>
                <a:path extrusionOk="0" fill="none" h="5797" w="1468">
                  <a:moveTo>
                    <a:pt x="1467" y="1"/>
                  </a:moveTo>
                  <a:cubicBezTo>
                    <a:pt x="1467" y="1"/>
                    <a:pt x="1" y="3364"/>
                    <a:pt x="1467" y="5797"/>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2246506" y="2018693"/>
              <a:ext cx="654959" cy="379438"/>
            </a:xfrm>
            <a:custGeom>
              <a:rect b="b" l="l" r="r" t="t"/>
              <a:pathLst>
                <a:path extrusionOk="0" fill="none" h="21039" w="36316">
                  <a:moveTo>
                    <a:pt x="3579" y="5546"/>
                  </a:moveTo>
                  <a:cubicBezTo>
                    <a:pt x="3579" y="5546"/>
                    <a:pt x="3757" y="9983"/>
                    <a:pt x="3185" y="12129"/>
                  </a:cubicBezTo>
                  <a:cubicBezTo>
                    <a:pt x="2613" y="14276"/>
                    <a:pt x="430" y="15135"/>
                    <a:pt x="215" y="16459"/>
                  </a:cubicBezTo>
                  <a:cubicBezTo>
                    <a:pt x="1" y="17782"/>
                    <a:pt x="2827" y="16494"/>
                    <a:pt x="4079" y="17353"/>
                  </a:cubicBezTo>
                  <a:cubicBezTo>
                    <a:pt x="5332" y="18176"/>
                    <a:pt x="11020" y="21038"/>
                    <a:pt x="16566" y="19929"/>
                  </a:cubicBezTo>
                  <a:cubicBezTo>
                    <a:pt x="22147" y="18784"/>
                    <a:pt x="24616" y="19643"/>
                    <a:pt x="28408" y="18355"/>
                  </a:cubicBezTo>
                  <a:cubicBezTo>
                    <a:pt x="32201" y="17067"/>
                    <a:pt x="30805" y="18641"/>
                    <a:pt x="33560" y="18784"/>
                  </a:cubicBezTo>
                  <a:cubicBezTo>
                    <a:pt x="36315" y="18963"/>
                    <a:pt x="36172" y="18569"/>
                    <a:pt x="35063" y="16101"/>
                  </a:cubicBezTo>
                  <a:cubicBezTo>
                    <a:pt x="33918" y="13668"/>
                    <a:pt x="33489" y="14312"/>
                    <a:pt x="33274" y="10448"/>
                  </a:cubicBezTo>
                  <a:cubicBezTo>
                    <a:pt x="33024" y="6942"/>
                    <a:pt x="32487" y="3435"/>
                    <a:pt x="31628" y="1"/>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2809811" y="1915461"/>
              <a:ext cx="15510" cy="114216"/>
            </a:xfrm>
            <a:custGeom>
              <a:rect b="b" l="l" r="r" t="t"/>
              <a:pathLst>
                <a:path extrusionOk="0" fill="none" h="6333" w="860">
                  <a:moveTo>
                    <a:pt x="1" y="6333"/>
                  </a:moveTo>
                  <a:cubicBezTo>
                    <a:pt x="1" y="6333"/>
                    <a:pt x="859" y="6047"/>
                    <a:pt x="430" y="3220"/>
                  </a:cubicBezTo>
                  <a:cubicBezTo>
                    <a:pt x="36" y="394"/>
                    <a:pt x="573" y="0"/>
                    <a:pt x="573" y="0"/>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2327159" y="1683820"/>
              <a:ext cx="455582" cy="164551"/>
            </a:xfrm>
            <a:custGeom>
              <a:rect b="b" l="l" r="r" t="t"/>
              <a:pathLst>
                <a:path extrusionOk="0" fill="none" h="9124" w="25261">
                  <a:moveTo>
                    <a:pt x="1" y="9123"/>
                  </a:moveTo>
                  <a:cubicBezTo>
                    <a:pt x="860" y="8372"/>
                    <a:pt x="1861" y="7835"/>
                    <a:pt x="2935" y="7478"/>
                  </a:cubicBezTo>
                  <a:cubicBezTo>
                    <a:pt x="4581" y="6977"/>
                    <a:pt x="5189" y="5689"/>
                    <a:pt x="6226" y="4365"/>
                  </a:cubicBezTo>
                  <a:cubicBezTo>
                    <a:pt x="7264" y="3041"/>
                    <a:pt x="7908" y="1646"/>
                    <a:pt x="9017" y="1324"/>
                  </a:cubicBezTo>
                  <a:cubicBezTo>
                    <a:pt x="10090" y="1002"/>
                    <a:pt x="12094" y="0"/>
                    <a:pt x="14312" y="1503"/>
                  </a:cubicBezTo>
                  <a:cubicBezTo>
                    <a:pt x="16530" y="3041"/>
                    <a:pt x="15242" y="3936"/>
                    <a:pt x="17496" y="4365"/>
                  </a:cubicBezTo>
                  <a:cubicBezTo>
                    <a:pt x="19750" y="4794"/>
                    <a:pt x="20287" y="3184"/>
                    <a:pt x="21468" y="4973"/>
                  </a:cubicBezTo>
                  <a:cubicBezTo>
                    <a:pt x="22648" y="6762"/>
                    <a:pt x="23471" y="8408"/>
                    <a:pt x="25260" y="8408"/>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5"/>
            <p:cNvSpPr/>
            <p:nvPr/>
          </p:nvSpPr>
          <p:spPr>
            <a:xfrm>
              <a:off x="2587854" y="1749629"/>
              <a:ext cx="78092" cy="25826"/>
            </a:xfrm>
            <a:custGeom>
              <a:rect b="b" l="l" r="r" t="t"/>
              <a:pathLst>
                <a:path extrusionOk="0" fill="none" h="1432" w="4330">
                  <a:moveTo>
                    <a:pt x="4329" y="752"/>
                  </a:moveTo>
                  <a:cubicBezTo>
                    <a:pt x="4329" y="752"/>
                    <a:pt x="2719" y="1432"/>
                    <a:pt x="0" y="0"/>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5"/>
            <p:cNvSpPr/>
            <p:nvPr/>
          </p:nvSpPr>
          <p:spPr>
            <a:xfrm>
              <a:off x="2318772" y="2065152"/>
              <a:ext cx="11001" cy="55512"/>
            </a:xfrm>
            <a:custGeom>
              <a:rect b="b" l="l" r="r" t="t"/>
              <a:pathLst>
                <a:path extrusionOk="0" fill="none" h="3078" w="610">
                  <a:moveTo>
                    <a:pt x="609" y="3078"/>
                  </a:moveTo>
                  <a:cubicBezTo>
                    <a:pt x="37" y="2112"/>
                    <a:pt x="1" y="967"/>
                    <a:pt x="502"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2329756" y="2077415"/>
              <a:ext cx="3228" cy="23247"/>
            </a:xfrm>
            <a:custGeom>
              <a:rect b="b" l="l" r="r" t="t"/>
              <a:pathLst>
                <a:path extrusionOk="0" fill="none" h="1289" w="179">
                  <a:moveTo>
                    <a:pt x="179" y="1289"/>
                  </a:moveTo>
                  <a:cubicBezTo>
                    <a:pt x="36" y="859"/>
                    <a:pt x="0" y="430"/>
                    <a:pt x="143"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2312334" y="1895460"/>
              <a:ext cx="14843" cy="86478"/>
            </a:xfrm>
            <a:custGeom>
              <a:rect b="b" l="l" r="r" t="t"/>
              <a:pathLst>
                <a:path extrusionOk="0" fill="none" h="4795" w="823">
                  <a:moveTo>
                    <a:pt x="823" y="4794"/>
                  </a:moveTo>
                  <a:cubicBezTo>
                    <a:pt x="465" y="4508"/>
                    <a:pt x="286" y="4079"/>
                    <a:pt x="358" y="3614"/>
                  </a:cubicBezTo>
                  <a:cubicBezTo>
                    <a:pt x="358" y="3184"/>
                    <a:pt x="537" y="2755"/>
                    <a:pt x="608" y="2326"/>
                  </a:cubicBezTo>
                  <a:cubicBezTo>
                    <a:pt x="716" y="1503"/>
                    <a:pt x="501" y="680"/>
                    <a:pt x="0"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2328457" y="1912233"/>
              <a:ext cx="7124" cy="45827"/>
            </a:xfrm>
            <a:custGeom>
              <a:rect b="b" l="l" r="r" t="t"/>
              <a:pathLst>
                <a:path extrusionOk="0" fill="none" h="2541" w="395">
                  <a:moveTo>
                    <a:pt x="215" y="2541"/>
                  </a:moveTo>
                  <a:cubicBezTo>
                    <a:pt x="394" y="1682"/>
                    <a:pt x="323" y="823"/>
                    <a:pt x="1"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2343300" y="1934163"/>
              <a:ext cx="1948" cy="15510"/>
            </a:xfrm>
            <a:custGeom>
              <a:rect b="b" l="l" r="r" t="t"/>
              <a:pathLst>
                <a:path extrusionOk="0" fill="none" h="860" w="108">
                  <a:moveTo>
                    <a:pt x="0" y="860"/>
                  </a:moveTo>
                  <a:cubicBezTo>
                    <a:pt x="108" y="573"/>
                    <a:pt x="72" y="287"/>
                    <a:pt x="0"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5"/>
            <p:cNvSpPr/>
            <p:nvPr/>
          </p:nvSpPr>
          <p:spPr>
            <a:xfrm>
              <a:off x="2329756" y="1779964"/>
              <a:ext cx="78092" cy="43248"/>
            </a:xfrm>
            <a:custGeom>
              <a:rect b="b" l="l" r="r" t="t"/>
              <a:pathLst>
                <a:path extrusionOk="0" fill="none" h="2398" w="4330">
                  <a:moveTo>
                    <a:pt x="0" y="2397"/>
                  </a:moveTo>
                  <a:cubicBezTo>
                    <a:pt x="1252" y="1252"/>
                    <a:pt x="2719" y="465"/>
                    <a:pt x="4329"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5"/>
            <p:cNvSpPr/>
            <p:nvPr/>
          </p:nvSpPr>
          <p:spPr>
            <a:xfrm>
              <a:off x="2371687" y="1776736"/>
              <a:ext cx="19370" cy="8404"/>
            </a:xfrm>
            <a:custGeom>
              <a:rect b="b" l="l" r="r" t="t"/>
              <a:pathLst>
                <a:path extrusionOk="0" fill="none" h="466" w="1074">
                  <a:moveTo>
                    <a:pt x="1" y="465"/>
                  </a:moveTo>
                  <a:cubicBezTo>
                    <a:pt x="358" y="286"/>
                    <a:pt x="680" y="107"/>
                    <a:pt x="1074"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a:off x="2287806" y="2204526"/>
              <a:ext cx="38739" cy="84548"/>
            </a:xfrm>
            <a:custGeom>
              <a:rect b="b" l="l" r="r" t="t"/>
              <a:pathLst>
                <a:path extrusionOk="0" fill="none" h="4688" w="2148">
                  <a:moveTo>
                    <a:pt x="1" y="4688"/>
                  </a:moveTo>
                  <a:cubicBezTo>
                    <a:pt x="645" y="4079"/>
                    <a:pt x="1181" y="3364"/>
                    <a:pt x="1611" y="2577"/>
                  </a:cubicBezTo>
                  <a:cubicBezTo>
                    <a:pt x="2040" y="1790"/>
                    <a:pt x="2147" y="859"/>
                    <a:pt x="2004"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5"/>
            <p:cNvSpPr/>
            <p:nvPr/>
          </p:nvSpPr>
          <p:spPr>
            <a:xfrm>
              <a:off x="2319422" y="2230334"/>
              <a:ext cx="21317" cy="45196"/>
            </a:xfrm>
            <a:custGeom>
              <a:rect b="b" l="l" r="r" t="t"/>
              <a:pathLst>
                <a:path extrusionOk="0" fill="none" h="2506" w="1182">
                  <a:moveTo>
                    <a:pt x="1" y="2505"/>
                  </a:moveTo>
                  <a:cubicBezTo>
                    <a:pt x="537" y="1754"/>
                    <a:pt x="931" y="895"/>
                    <a:pt x="1181"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
            <p:cNvSpPr/>
            <p:nvPr/>
          </p:nvSpPr>
          <p:spPr>
            <a:xfrm>
              <a:off x="2335563" y="2263897"/>
              <a:ext cx="15492" cy="16141"/>
            </a:xfrm>
            <a:custGeom>
              <a:rect b="b" l="l" r="r" t="t"/>
              <a:pathLst>
                <a:path extrusionOk="0" fill="none" h="895" w="859">
                  <a:moveTo>
                    <a:pt x="0" y="895"/>
                  </a:moveTo>
                  <a:cubicBezTo>
                    <a:pt x="358" y="644"/>
                    <a:pt x="644" y="358"/>
                    <a:pt x="859"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a:off x="2357493" y="2283898"/>
              <a:ext cx="6475" cy="7755"/>
            </a:xfrm>
            <a:custGeom>
              <a:rect b="b" l="l" r="r" t="t"/>
              <a:pathLst>
                <a:path extrusionOk="0" fill="none" h="430" w="359">
                  <a:moveTo>
                    <a:pt x="1" y="430"/>
                  </a:moveTo>
                  <a:lnTo>
                    <a:pt x="358" y="0"/>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a:off x="2825303" y="2203877"/>
              <a:ext cx="45178" cy="123918"/>
            </a:xfrm>
            <a:custGeom>
              <a:rect b="b" l="l" r="r" t="t"/>
              <a:pathLst>
                <a:path extrusionOk="0" fill="none" h="6871" w="2505">
                  <a:moveTo>
                    <a:pt x="2505" y="6870"/>
                  </a:moveTo>
                  <a:cubicBezTo>
                    <a:pt x="2147" y="6083"/>
                    <a:pt x="1575" y="5403"/>
                    <a:pt x="1181" y="4616"/>
                  </a:cubicBezTo>
                  <a:cubicBezTo>
                    <a:pt x="358" y="3221"/>
                    <a:pt x="0" y="1611"/>
                    <a:pt x="143"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p:nvPr/>
          </p:nvSpPr>
          <p:spPr>
            <a:xfrm>
              <a:off x="2816268" y="2241317"/>
              <a:ext cx="32932" cy="73565"/>
            </a:xfrm>
            <a:custGeom>
              <a:rect b="b" l="l" r="r" t="t"/>
              <a:pathLst>
                <a:path extrusionOk="0" fill="none" h="4079" w="1826">
                  <a:moveTo>
                    <a:pt x="1825" y="4079"/>
                  </a:moveTo>
                  <a:cubicBezTo>
                    <a:pt x="895" y="2898"/>
                    <a:pt x="251" y="1467"/>
                    <a:pt x="0"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5"/>
            <p:cNvSpPr/>
            <p:nvPr/>
          </p:nvSpPr>
          <p:spPr>
            <a:xfrm>
              <a:off x="2815618" y="2287126"/>
              <a:ext cx="14861" cy="20668"/>
            </a:xfrm>
            <a:custGeom>
              <a:rect b="b" l="l" r="r" t="t"/>
              <a:pathLst>
                <a:path extrusionOk="0" fill="none" h="1146" w="824">
                  <a:moveTo>
                    <a:pt x="824" y="1145"/>
                  </a:moveTo>
                  <a:cubicBezTo>
                    <a:pt x="466" y="823"/>
                    <a:pt x="180" y="430"/>
                    <a:pt x="1"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5"/>
            <p:cNvSpPr/>
            <p:nvPr/>
          </p:nvSpPr>
          <p:spPr>
            <a:xfrm>
              <a:off x="2796916" y="2302600"/>
              <a:ext cx="7106" cy="12282"/>
            </a:xfrm>
            <a:custGeom>
              <a:rect b="b" l="l" r="r" t="t"/>
              <a:pathLst>
                <a:path extrusionOk="0" fill="none" h="681" w="394">
                  <a:moveTo>
                    <a:pt x="394" y="681"/>
                  </a:moveTo>
                  <a:lnTo>
                    <a:pt x="0"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a:off x="2802723" y="1979341"/>
              <a:ext cx="5825" cy="41318"/>
            </a:xfrm>
            <a:custGeom>
              <a:rect b="b" l="l" r="r" t="t"/>
              <a:pathLst>
                <a:path extrusionOk="0" fill="none" h="2291" w="323">
                  <a:moveTo>
                    <a:pt x="0" y="2290"/>
                  </a:moveTo>
                  <a:cubicBezTo>
                    <a:pt x="251" y="1575"/>
                    <a:pt x="322" y="752"/>
                    <a:pt x="179"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5"/>
            <p:cNvSpPr/>
            <p:nvPr/>
          </p:nvSpPr>
          <p:spPr>
            <a:xfrm>
              <a:off x="2796916" y="2000622"/>
              <a:ext cx="649" cy="7773"/>
            </a:xfrm>
            <a:custGeom>
              <a:rect b="b" l="l" r="r" t="t"/>
              <a:pathLst>
                <a:path extrusionOk="0" fill="none" h="431" w="36">
                  <a:moveTo>
                    <a:pt x="0" y="430"/>
                  </a:moveTo>
                  <a:lnTo>
                    <a:pt x="36"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a:off x="2808531" y="2054186"/>
              <a:ext cx="9685" cy="69705"/>
            </a:xfrm>
            <a:custGeom>
              <a:rect b="b" l="l" r="r" t="t"/>
              <a:pathLst>
                <a:path extrusionOk="0" fill="none" h="3865" w="537">
                  <a:moveTo>
                    <a:pt x="537" y="3865"/>
                  </a:moveTo>
                  <a:cubicBezTo>
                    <a:pt x="429" y="2577"/>
                    <a:pt x="251" y="1253"/>
                    <a:pt x="0"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2797547" y="2069029"/>
              <a:ext cx="5194" cy="39370"/>
            </a:xfrm>
            <a:custGeom>
              <a:rect b="b" l="l" r="r" t="t"/>
              <a:pathLst>
                <a:path extrusionOk="0" fill="none" h="2183" w="288">
                  <a:moveTo>
                    <a:pt x="287" y="2183"/>
                  </a:moveTo>
                  <a:cubicBezTo>
                    <a:pt x="216" y="1467"/>
                    <a:pt x="108" y="716"/>
                    <a:pt x="1"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a:off x="2774318" y="2090328"/>
              <a:ext cx="3896" cy="16141"/>
            </a:xfrm>
            <a:custGeom>
              <a:rect b="b" l="l" r="r" t="t"/>
              <a:pathLst>
                <a:path extrusionOk="0" fill="none" h="895" w="216">
                  <a:moveTo>
                    <a:pt x="216" y="895"/>
                  </a:moveTo>
                  <a:lnTo>
                    <a:pt x="1" y="0"/>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2561397" y="1957392"/>
              <a:ext cx="96163" cy="49704"/>
            </a:xfrm>
            <a:custGeom>
              <a:rect b="b" l="l" r="r" t="t"/>
              <a:pathLst>
                <a:path extrusionOk="0" fill="none" h="2756" w="5332">
                  <a:moveTo>
                    <a:pt x="0" y="2756"/>
                  </a:moveTo>
                  <a:cubicBezTo>
                    <a:pt x="1002" y="2684"/>
                    <a:pt x="1896" y="2112"/>
                    <a:pt x="2719" y="1504"/>
                  </a:cubicBezTo>
                  <a:cubicBezTo>
                    <a:pt x="3471" y="860"/>
                    <a:pt x="4365" y="359"/>
                    <a:pt x="5331"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a:off x="2604627" y="1987078"/>
              <a:ext cx="27125" cy="16159"/>
            </a:xfrm>
            <a:custGeom>
              <a:rect b="b" l="l" r="r" t="t"/>
              <a:pathLst>
                <a:path extrusionOk="0" fill="none" h="896" w="1504">
                  <a:moveTo>
                    <a:pt x="0" y="895"/>
                  </a:moveTo>
                  <a:cubicBezTo>
                    <a:pt x="537" y="680"/>
                    <a:pt x="1074" y="394"/>
                    <a:pt x="1503"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5"/>
            <p:cNvSpPr/>
            <p:nvPr/>
          </p:nvSpPr>
          <p:spPr>
            <a:xfrm>
              <a:off x="2623979" y="2002570"/>
              <a:ext cx="7773" cy="5176"/>
            </a:xfrm>
            <a:custGeom>
              <a:rect b="b" l="l" r="r" t="t"/>
              <a:pathLst>
                <a:path extrusionOk="0" fill="none" h="287" w="431">
                  <a:moveTo>
                    <a:pt x="1" y="287"/>
                  </a:moveTo>
                  <a:cubicBezTo>
                    <a:pt x="144" y="251"/>
                    <a:pt x="323" y="143"/>
                    <a:pt x="430"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5"/>
            <p:cNvSpPr/>
            <p:nvPr/>
          </p:nvSpPr>
          <p:spPr>
            <a:xfrm>
              <a:off x="2627856" y="2021272"/>
              <a:ext cx="4527" cy="1317"/>
            </a:xfrm>
            <a:custGeom>
              <a:rect b="b" l="l" r="r" t="t"/>
              <a:pathLst>
                <a:path extrusionOk="0" fill="none" h="73" w="251">
                  <a:moveTo>
                    <a:pt x="0" y="72"/>
                  </a:moveTo>
                  <a:lnTo>
                    <a:pt x="251"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5"/>
            <p:cNvSpPr/>
            <p:nvPr/>
          </p:nvSpPr>
          <p:spPr>
            <a:xfrm>
              <a:off x="2725930" y="1921918"/>
              <a:ext cx="40020" cy="24528"/>
            </a:xfrm>
            <a:custGeom>
              <a:rect b="b" l="l" r="r" t="t"/>
              <a:pathLst>
                <a:path extrusionOk="0" fill="none" h="1360" w="2219">
                  <a:moveTo>
                    <a:pt x="1" y="1324"/>
                  </a:moveTo>
                  <a:cubicBezTo>
                    <a:pt x="466" y="1360"/>
                    <a:pt x="931" y="1288"/>
                    <a:pt x="1324" y="1073"/>
                  </a:cubicBezTo>
                  <a:cubicBezTo>
                    <a:pt x="1754" y="823"/>
                    <a:pt x="2076" y="429"/>
                    <a:pt x="2219"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5"/>
            <p:cNvSpPr/>
            <p:nvPr/>
          </p:nvSpPr>
          <p:spPr>
            <a:xfrm>
              <a:off x="2752388" y="1946427"/>
              <a:ext cx="12282" cy="9703"/>
            </a:xfrm>
            <a:custGeom>
              <a:rect b="b" l="l" r="r" t="t"/>
              <a:pathLst>
                <a:path extrusionOk="0" fill="none" h="538" w="681">
                  <a:moveTo>
                    <a:pt x="0" y="537"/>
                  </a:moveTo>
                  <a:cubicBezTo>
                    <a:pt x="287" y="430"/>
                    <a:pt x="501" y="251"/>
                    <a:pt x="680"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5"/>
            <p:cNvSpPr/>
            <p:nvPr/>
          </p:nvSpPr>
          <p:spPr>
            <a:xfrm>
              <a:off x="2765301" y="1959340"/>
              <a:ext cx="5825" cy="4527"/>
            </a:xfrm>
            <a:custGeom>
              <a:rect b="b" l="l" r="r" t="t"/>
              <a:pathLst>
                <a:path extrusionOk="0" fill="none" h="251" w="323">
                  <a:moveTo>
                    <a:pt x="0" y="251"/>
                  </a:moveTo>
                  <a:cubicBezTo>
                    <a:pt x="143" y="215"/>
                    <a:pt x="250" y="108"/>
                    <a:pt x="322"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5"/>
            <p:cNvSpPr/>
            <p:nvPr/>
          </p:nvSpPr>
          <p:spPr>
            <a:xfrm>
              <a:off x="2793039" y="1830931"/>
              <a:ext cx="17440" cy="39370"/>
            </a:xfrm>
            <a:custGeom>
              <a:rect b="b" l="l" r="r" t="t"/>
              <a:pathLst>
                <a:path extrusionOk="0" fill="none" h="2183" w="967">
                  <a:moveTo>
                    <a:pt x="0" y="0"/>
                  </a:moveTo>
                  <a:cubicBezTo>
                    <a:pt x="644" y="501"/>
                    <a:pt x="966" y="1360"/>
                    <a:pt x="823" y="2183"/>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5"/>
            <p:cNvSpPr/>
            <p:nvPr/>
          </p:nvSpPr>
          <p:spPr>
            <a:xfrm>
              <a:off x="2813039" y="1843844"/>
              <a:ext cx="3246" cy="14212"/>
            </a:xfrm>
            <a:custGeom>
              <a:rect b="b" l="l" r="r" t="t"/>
              <a:pathLst>
                <a:path extrusionOk="0" fill="none" h="788" w="180">
                  <a:moveTo>
                    <a:pt x="1" y="0"/>
                  </a:moveTo>
                  <a:cubicBezTo>
                    <a:pt x="144" y="250"/>
                    <a:pt x="179" y="501"/>
                    <a:pt x="144" y="787"/>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5"/>
            <p:cNvSpPr/>
            <p:nvPr/>
          </p:nvSpPr>
          <p:spPr>
            <a:xfrm>
              <a:off x="2413636" y="2021272"/>
              <a:ext cx="86478" cy="40038"/>
            </a:xfrm>
            <a:custGeom>
              <a:rect b="b" l="l" r="r" t="t"/>
              <a:pathLst>
                <a:path extrusionOk="0" fill="none" h="2220" w="4795">
                  <a:moveTo>
                    <a:pt x="0" y="1"/>
                  </a:moveTo>
                  <a:cubicBezTo>
                    <a:pt x="823" y="323"/>
                    <a:pt x="1539" y="895"/>
                    <a:pt x="2290" y="1396"/>
                  </a:cubicBezTo>
                  <a:cubicBezTo>
                    <a:pt x="3041" y="1861"/>
                    <a:pt x="3936" y="2219"/>
                    <a:pt x="4794" y="1969"/>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5"/>
            <p:cNvSpPr/>
            <p:nvPr/>
          </p:nvSpPr>
          <p:spPr>
            <a:xfrm>
              <a:off x="2442673" y="2024501"/>
              <a:ext cx="38721" cy="20019"/>
            </a:xfrm>
            <a:custGeom>
              <a:rect b="b" l="l" r="r" t="t"/>
              <a:pathLst>
                <a:path extrusionOk="0" fill="none" h="1110" w="2147">
                  <a:moveTo>
                    <a:pt x="0" y="1"/>
                  </a:moveTo>
                  <a:cubicBezTo>
                    <a:pt x="573" y="609"/>
                    <a:pt x="1324" y="1003"/>
                    <a:pt x="2147" y="111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5"/>
            <p:cNvSpPr/>
            <p:nvPr/>
          </p:nvSpPr>
          <p:spPr>
            <a:xfrm>
              <a:off x="2458147" y="2025150"/>
              <a:ext cx="14861" cy="8404"/>
            </a:xfrm>
            <a:custGeom>
              <a:rect b="b" l="l" r="r" t="t"/>
              <a:pathLst>
                <a:path extrusionOk="0" fill="none" h="466" w="824">
                  <a:moveTo>
                    <a:pt x="1" y="1"/>
                  </a:moveTo>
                  <a:cubicBezTo>
                    <a:pt x="251" y="179"/>
                    <a:pt x="538" y="358"/>
                    <a:pt x="824" y="466"/>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5"/>
            <p:cNvSpPr/>
            <p:nvPr/>
          </p:nvSpPr>
          <p:spPr>
            <a:xfrm>
              <a:off x="2631734" y="2301320"/>
              <a:ext cx="23878" cy="27125"/>
            </a:xfrm>
            <a:custGeom>
              <a:rect b="b" l="l" r="r" t="t"/>
              <a:pathLst>
                <a:path extrusionOk="0" fill="none" h="1504" w="1324">
                  <a:moveTo>
                    <a:pt x="1324" y="1503"/>
                  </a:moveTo>
                  <a:cubicBezTo>
                    <a:pt x="751" y="1110"/>
                    <a:pt x="322" y="609"/>
                    <a:pt x="0"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5"/>
            <p:cNvSpPr/>
            <p:nvPr/>
          </p:nvSpPr>
          <p:spPr>
            <a:xfrm>
              <a:off x="2625277" y="2266476"/>
              <a:ext cx="64547" cy="67126"/>
            </a:xfrm>
            <a:custGeom>
              <a:rect b="b" l="l" r="r" t="t"/>
              <a:pathLst>
                <a:path extrusionOk="0" fill="none" h="3722" w="3579">
                  <a:moveTo>
                    <a:pt x="0" y="0"/>
                  </a:moveTo>
                  <a:cubicBezTo>
                    <a:pt x="716" y="1610"/>
                    <a:pt x="2004" y="2934"/>
                    <a:pt x="3578" y="372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5"/>
            <p:cNvSpPr/>
            <p:nvPr/>
          </p:nvSpPr>
          <p:spPr>
            <a:xfrm>
              <a:off x="2656243" y="2288407"/>
              <a:ext cx="21967" cy="21967"/>
            </a:xfrm>
            <a:custGeom>
              <a:rect b="b" l="l" r="r" t="t"/>
              <a:pathLst>
                <a:path extrusionOk="0" fill="none" h="1218" w="1218">
                  <a:moveTo>
                    <a:pt x="1" y="1"/>
                  </a:moveTo>
                  <a:cubicBezTo>
                    <a:pt x="358" y="430"/>
                    <a:pt x="752" y="824"/>
                    <a:pt x="1217" y="1217"/>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5"/>
            <p:cNvSpPr/>
            <p:nvPr/>
          </p:nvSpPr>
          <p:spPr>
            <a:xfrm>
              <a:off x="2683999" y="2289705"/>
              <a:ext cx="6457" cy="5825"/>
            </a:xfrm>
            <a:custGeom>
              <a:rect b="b" l="l" r="r" t="t"/>
              <a:pathLst>
                <a:path extrusionOk="0" fill="none" h="323" w="358">
                  <a:moveTo>
                    <a:pt x="0" y="0"/>
                  </a:moveTo>
                  <a:lnTo>
                    <a:pt x="358" y="322"/>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5"/>
            <p:cNvSpPr/>
            <p:nvPr/>
          </p:nvSpPr>
          <p:spPr>
            <a:xfrm>
              <a:off x="2461375" y="2321970"/>
              <a:ext cx="16159" cy="20019"/>
            </a:xfrm>
            <a:custGeom>
              <a:rect b="b" l="l" r="r" t="t"/>
              <a:pathLst>
                <a:path extrusionOk="0" fill="none" h="1110" w="896">
                  <a:moveTo>
                    <a:pt x="1" y="1109"/>
                  </a:moveTo>
                  <a:cubicBezTo>
                    <a:pt x="430" y="859"/>
                    <a:pt x="752" y="465"/>
                    <a:pt x="895"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5"/>
            <p:cNvSpPr/>
            <p:nvPr/>
          </p:nvSpPr>
          <p:spPr>
            <a:xfrm>
              <a:off x="2480095" y="2329707"/>
              <a:ext cx="14212" cy="19370"/>
            </a:xfrm>
            <a:custGeom>
              <a:rect b="b" l="l" r="r" t="t"/>
              <a:pathLst>
                <a:path extrusionOk="0" fill="none" h="1074" w="788">
                  <a:moveTo>
                    <a:pt x="0" y="1074"/>
                  </a:moveTo>
                  <a:lnTo>
                    <a:pt x="787"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5"/>
            <p:cNvSpPr/>
            <p:nvPr/>
          </p:nvSpPr>
          <p:spPr>
            <a:xfrm>
              <a:off x="2510412" y="2340041"/>
              <a:ext cx="5194" cy="7106"/>
            </a:xfrm>
            <a:custGeom>
              <a:rect b="b" l="l" r="r" t="t"/>
              <a:pathLst>
                <a:path extrusionOk="0" fill="none" h="394" w="288">
                  <a:moveTo>
                    <a:pt x="1" y="394"/>
                  </a:moveTo>
                  <a:cubicBezTo>
                    <a:pt x="180" y="358"/>
                    <a:pt x="287" y="179"/>
                    <a:pt x="287"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5"/>
            <p:cNvSpPr/>
            <p:nvPr/>
          </p:nvSpPr>
          <p:spPr>
            <a:xfrm>
              <a:off x="2596241" y="2070959"/>
              <a:ext cx="12282" cy="18738"/>
            </a:xfrm>
            <a:custGeom>
              <a:rect b="b" l="l" r="r" t="t"/>
              <a:pathLst>
                <a:path extrusionOk="0" fill="none" h="1039" w="681">
                  <a:moveTo>
                    <a:pt x="0" y="1"/>
                  </a:moveTo>
                  <a:cubicBezTo>
                    <a:pt x="72" y="394"/>
                    <a:pt x="322" y="788"/>
                    <a:pt x="680" y="1038"/>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5"/>
            <p:cNvSpPr/>
            <p:nvPr/>
          </p:nvSpPr>
          <p:spPr>
            <a:xfrm>
              <a:off x="2605276" y="2067731"/>
              <a:ext cx="28405" cy="29054"/>
            </a:xfrm>
            <a:custGeom>
              <a:rect b="b" l="l" r="r" t="t"/>
              <a:pathLst>
                <a:path extrusionOk="0" fill="none" h="1611" w="1575">
                  <a:moveTo>
                    <a:pt x="0" y="1"/>
                  </a:moveTo>
                  <a:cubicBezTo>
                    <a:pt x="394" y="645"/>
                    <a:pt x="930" y="1182"/>
                    <a:pt x="1574" y="161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5"/>
            <p:cNvSpPr/>
            <p:nvPr/>
          </p:nvSpPr>
          <p:spPr>
            <a:xfrm>
              <a:off x="2625277" y="2076117"/>
              <a:ext cx="7755" cy="3896"/>
            </a:xfrm>
            <a:custGeom>
              <a:rect b="b" l="l" r="r" t="t"/>
              <a:pathLst>
                <a:path extrusionOk="0" fill="none" h="216" w="430">
                  <a:moveTo>
                    <a:pt x="0" y="1"/>
                  </a:moveTo>
                  <a:cubicBezTo>
                    <a:pt x="72" y="144"/>
                    <a:pt x="251" y="216"/>
                    <a:pt x="430" y="216"/>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5"/>
            <p:cNvSpPr/>
            <p:nvPr/>
          </p:nvSpPr>
          <p:spPr>
            <a:xfrm>
              <a:off x="2465253" y="2119996"/>
              <a:ext cx="2597" cy="12931"/>
            </a:xfrm>
            <a:custGeom>
              <a:rect b="b" l="l" r="r" t="t"/>
              <a:pathLst>
                <a:path extrusionOk="0" fill="none" h="717" w="144">
                  <a:moveTo>
                    <a:pt x="0" y="1"/>
                  </a:moveTo>
                  <a:lnTo>
                    <a:pt x="144" y="716"/>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5"/>
            <p:cNvSpPr/>
            <p:nvPr/>
          </p:nvSpPr>
          <p:spPr>
            <a:xfrm>
              <a:off x="2475569" y="2105802"/>
              <a:ext cx="14212" cy="40669"/>
            </a:xfrm>
            <a:custGeom>
              <a:rect b="b" l="l" r="r" t="t"/>
              <a:pathLst>
                <a:path extrusionOk="0" fill="none" h="2255" w="788">
                  <a:moveTo>
                    <a:pt x="72" y="1"/>
                  </a:moveTo>
                  <a:cubicBezTo>
                    <a:pt x="1" y="824"/>
                    <a:pt x="251" y="1611"/>
                    <a:pt x="788" y="2255"/>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5"/>
            <p:cNvSpPr/>
            <p:nvPr/>
          </p:nvSpPr>
          <p:spPr>
            <a:xfrm>
              <a:off x="2489131" y="2116768"/>
              <a:ext cx="6457" cy="17440"/>
            </a:xfrm>
            <a:custGeom>
              <a:rect b="b" l="l" r="r" t="t"/>
              <a:pathLst>
                <a:path extrusionOk="0" fill="none" h="967" w="358">
                  <a:moveTo>
                    <a:pt x="36" y="1"/>
                  </a:moveTo>
                  <a:cubicBezTo>
                    <a:pt x="0" y="359"/>
                    <a:pt x="108" y="717"/>
                    <a:pt x="358" y="967"/>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5"/>
            <p:cNvSpPr/>
            <p:nvPr/>
          </p:nvSpPr>
          <p:spPr>
            <a:xfrm>
              <a:off x="2733036" y="2193561"/>
              <a:ext cx="7106" cy="18738"/>
            </a:xfrm>
            <a:custGeom>
              <a:rect b="b" l="l" r="r" t="t"/>
              <a:pathLst>
                <a:path extrusionOk="0" fill="none" h="1039" w="394">
                  <a:moveTo>
                    <a:pt x="394" y="1038"/>
                  </a:moveTo>
                  <a:lnTo>
                    <a:pt x="0"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5"/>
            <p:cNvSpPr/>
            <p:nvPr/>
          </p:nvSpPr>
          <p:spPr>
            <a:xfrm>
              <a:off x="2743352" y="2189683"/>
              <a:ext cx="3896" cy="11633"/>
            </a:xfrm>
            <a:custGeom>
              <a:rect b="b" l="l" r="r" t="t"/>
              <a:pathLst>
                <a:path extrusionOk="0" fill="none" h="645" w="216">
                  <a:moveTo>
                    <a:pt x="1" y="1"/>
                  </a:moveTo>
                  <a:lnTo>
                    <a:pt x="215" y="645"/>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5"/>
            <p:cNvSpPr/>
            <p:nvPr/>
          </p:nvSpPr>
          <p:spPr>
            <a:xfrm>
              <a:off x="2462674" y="2227106"/>
              <a:ext cx="1299" cy="18089"/>
            </a:xfrm>
            <a:custGeom>
              <a:rect b="b" l="l" r="r" t="t"/>
              <a:pathLst>
                <a:path extrusionOk="0" fill="none" h="1003" w="72">
                  <a:moveTo>
                    <a:pt x="72" y="1003"/>
                  </a:moveTo>
                  <a:lnTo>
                    <a:pt x="0"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5"/>
            <p:cNvSpPr/>
            <p:nvPr/>
          </p:nvSpPr>
          <p:spPr>
            <a:xfrm>
              <a:off x="2478148" y="2230983"/>
              <a:ext cx="2615" cy="20019"/>
            </a:xfrm>
            <a:custGeom>
              <a:rect b="b" l="l" r="r" t="t"/>
              <a:pathLst>
                <a:path extrusionOk="0" fill="none" h="1110" w="145">
                  <a:moveTo>
                    <a:pt x="37" y="1110"/>
                  </a:moveTo>
                  <a:cubicBezTo>
                    <a:pt x="1" y="716"/>
                    <a:pt x="37" y="358"/>
                    <a:pt x="144"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5"/>
            <p:cNvSpPr/>
            <p:nvPr/>
          </p:nvSpPr>
          <p:spPr>
            <a:xfrm>
              <a:off x="2547835" y="2232913"/>
              <a:ext cx="667" cy="8422"/>
            </a:xfrm>
            <a:custGeom>
              <a:rect b="b" l="l" r="r" t="t"/>
              <a:pathLst>
                <a:path extrusionOk="0" fill="none" h="467" w="37">
                  <a:moveTo>
                    <a:pt x="1" y="466"/>
                  </a:moveTo>
                  <a:lnTo>
                    <a:pt x="37"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5"/>
            <p:cNvSpPr/>
            <p:nvPr/>
          </p:nvSpPr>
          <p:spPr>
            <a:xfrm>
              <a:off x="2389758" y="2163226"/>
              <a:ext cx="18" cy="11633"/>
            </a:xfrm>
            <a:custGeom>
              <a:rect b="b" l="l" r="r" t="t"/>
              <a:pathLst>
                <a:path extrusionOk="0" fill="none" h="645" w="1">
                  <a:moveTo>
                    <a:pt x="0" y="645"/>
                  </a:moveTo>
                  <a:lnTo>
                    <a:pt x="0"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5"/>
            <p:cNvSpPr/>
            <p:nvPr/>
          </p:nvSpPr>
          <p:spPr>
            <a:xfrm>
              <a:off x="2727229" y="1792859"/>
              <a:ext cx="29686" cy="5176"/>
            </a:xfrm>
            <a:custGeom>
              <a:rect b="b" l="l" r="r" t="t"/>
              <a:pathLst>
                <a:path extrusionOk="0" fill="none" h="287" w="1646">
                  <a:moveTo>
                    <a:pt x="0" y="1"/>
                  </a:moveTo>
                  <a:lnTo>
                    <a:pt x="1646" y="287"/>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5"/>
            <p:cNvSpPr/>
            <p:nvPr/>
          </p:nvSpPr>
          <p:spPr>
            <a:xfrm>
              <a:off x="2767880" y="1801895"/>
              <a:ext cx="10334" cy="3896"/>
            </a:xfrm>
            <a:custGeom>
              <a:rect b="b" l="l" r="r" t="t"/>
              <a:pathLst>
                <a:path extrusionOk="0" fill="none" h="216" w="573">
                  <a:moveTo>
                    <a:pt x="0" y="0"/>
                  </a:moveTo>
                  <a:lnTo>
                    <a:pt x="573" y="215"/>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15"/>
          <p:cNvGrpSpPr/>
          <p:nvPr/>
        </p:nvGrpSpPr>
        <p:grpSpPr>
          <a:xfrm>
            <a:off x="8471389" y="1638653"/>
            <a:ext cx="593009" cy="714943"/>
            <a:chOff x="6304489" y="1660590"/>
            <a:chExt cx="593009" cy="714943"/>
          </a:xfrm>
        </p:grpSpPr>
        <p:sp>
          <p:nvSpPr>
            <p:cNvPr id="354" name="Google Shape;354;p15"/>
            <p:cNvSpPr/>
            <p:nvPr/>
          </p:nvSpPr>
          <p:spPr>
            <a:xfrm>
              <a:off x="6309647" y="2222597"/>
              <a:ext cx="451055" cy="151007"/>
            </a:xfrm>
            <a:custGeom>
              <a:rect b="b" l="l" r="r" t="t"/>
              <a:pathLst>
                <a:path extrusionOk="0" h="8373" w="25010">
                  <a:moveTo>
                    <a:pt x="1575" y="967"/>
                  </a:moveTo>
                  <a:lnTo>
                    <a:pt x="1575" y="1002"/>
                  </a:lnTo>
                  <a:cubicBezTo>
                    <a:pt x="1360" y="1539"/>
                    <a:pt x="1217" y="2076"/>
                    <a:pt x="1146" y="2648"/>
                  </a:cubicBezTo>
                  <a:lnTo>
                    <a:pt x="1110" y="2648"/>
                  </a:lnTo>
                  <a:cubicBezTo>
                    <a:pt x="1181" y="2076"/>
                    <a:pt x="1360" y="1503"/>
                    <a:pt x="1575" y="967"/>
                  </a:cubicBezTo>
                  <a:close/>
                  <a:moveTo>
                    <a:pt x="2147" y="1861"/>
                  </a:moveTo>
                  <a:lnTo>
                    <a:pt x="2147" y="1897"/>
                  </a:lnTo>
                  <a:lnTo>
                    <a:pt x="1897" y="2827"/>
                  </a:lnTo>
                  <a:lnTo>
                    <a:pt x="2112" y="1861"/>
                  </a:lnTo>
                  <a:close/>
                  <a:moveTo>
                    <a:pt x="6548" y="3793"/>
                  </a:moveTo>
                  <a:lnTo>
                    <a:pt x="6548" y="3829"/>
                  </a:lnTo>
                  <a:lnTo>
                    <a:pt x="6512" y="4151"/>
                  </a:lnTo>
                  <a:lnTo>
                    <a:pt x="6441" y="4294"/>
                  </a:lnTo>
                  <a:lnTo>
                    <a:pt x="6548" y="3793"/>
                  </a:lnTo>
                  <a:close/>
                  <a:moveTo>
                    <a:pt x="8848" y="4278"/>
                  </a:moveTo>
                  <a:cubicBezTo>
                    <a:pt x="8854" y="4278"/>
                    <a:pt x="8862" y="4282"/>
                    <a:pt x="8874" y="4294"/>
                  </a:cubicBezTo>
                  <a:lnTo>
                    <a:pt x="8874" y="4330"/>
                  </a:lnTo>
                  <a:lnTo>
                    <a:pt x="8659" y="4866"/>
                  </a:lnTo>
                  <a:lnTo>
                    <a:pt x="8838" y="4294"/>
                  </a:lnTo>
                  <a:cubicBezTo>
                    <a:pt x="8838" y="4294"/>
                    <a:pt x="8838" y="4278"/>
                    <a:pt x="8848" y="4278"/>
                  </a:cubicBezTo>
                  <a:close/>
                  <a:moveTo>
                    <a:pt x="11629" y="4687"/>
                  </a:moveTo>
                  <a:lnTo>
                    <a:pt x="11629" y="4723"/>
                  </a:lnTo>
                  <a:lnTo>
                    <a:pt x="11342" y="5832"/>
                  </a:lnTo>
                  <a:lnTo>
                    <a:pt x="11271" y="5832"/>
                  </a:lnTo>
                  <a:lnTo>
                    <a:pt x="11593" y="4687"/>
                  </a:lnTo>
                  <a:close/>
                  <a:moveTo>
                    <a:pt x="12917" y="5331"/>
                  </a:moveTo>
                  <a:lnTo>
                    <a:pt x="12917" y="5367"/>
                  </a:lnTo>
                  <a:lnTo>
                    <a:pt x="12666" y="6226"/>
                  </a:lnTo>
                  <a:lnTo>
                    <a:pt x="12630" y="6226"/>
                  </a:lnTo>
                  <a:lnTo>
                    <a:pt x="12917" y="5331"/>
                  </a:lnTo>
                  <a:close/>
                  <a:moveTo>
                    <a:pt x="14813" y="5367"/>
                  </a:moveTo>
                  <a:lnTo>
                    <a:pt x="14813" y="5403"/>
                  </a:lnTo>
                  <a:lnTo>
                    <a:pt x="14491" y="6369"/>
                  </a:lnTo>
                  <a:lnTo>
                    <a:pt x="14455" y="6369"/>
                  </a:lnTo>
                  <a:lnTo>
                    <a:pt x="14777" y="5367"/>
                  </a:lnTo>
                  <a:close/>
                  <a:moveTo>
                    <a:pt x="16673" y="5975"/>
                  </a:moveTo>
                  <a:lnTo>
                    <a:pt x="16673" y="6011"/>
                  </a:lnTo>
                  <a:lnTo>
                    <a:pt x="16494" y="6476"/>
                  </a:lnTo>
                  <a:lnTo>
                    <a:pt x="16673" y="5975"/>
                  </a:lnTo>
                  <a:close/>
                  <a:moveTo>
                    <a:pt x="20859" y="6512"/>
                  </a:moveTo>
                  <a:lnTo>
                    <a:pt x="20859" y="6584"/>
                  </a:lnTo>
                  <a:lnTo>
                    <a:pt x="20859" y="6619"/>
                  </a:lnTo>
                  <a:lnTo>
                    <a:pt x="20823" y="7085"/>
                  </a:lnTo>
                  <a:lnTo>
                    <a:pt x="20752" y="7085"/>
                  </a:lnTo>
                  <a:lnTo>
                    <a:pt x="20823" y="6584"/>
                  </a:lnTo>
                  <a:lnTo>
                    <a:pt x="20859" y="6512"/>
                  </a:lnTo>
                  <a:close/>
                  <a:moveTo>
                    <a:pt x="22254" y="5940"/>
                  </a:moveTo>
                  <a:lnTo>
                    <a:pt x="22254" y="5975"/>
                  </a:lnTo>
                  <a:lnTo>
                    <a:pt x="22076" y="7156"/>
                  </a:lnTo>
                  <a:lnTo>
                    <a:pt x="22254" y="5940"/>
                  </a:lnTo>
                  <a:close/>
                  <a:moveTo>
                    <a:pt x="23578" y="5975"/>
                  </a:moveTo>
                  <a:lnTo>
                    <a:pt x="23364" y="7657"/>
                  </a:lnTo>
                  <a:lnTo>
                    <a:pt x="23328" y="7621"/>
                  </a:lnTo>
                  <a:lnTo>
                    <a:pt x="23578" y="5975"/>
                  </a:lnTo>
                  <a:close/>
                  <a:moveTo>
                    <a:pt x="681" y="1"/>
                  </a:moveTo>
                  <a:lnTo>
                    <a:pt x="1" y="3113"/>
                  </a:lnTo>
                  <a:lnTo>
                    <a:pt x="72" y="3149"/>
                  </a:lnTo>
                  <a:cubicBezTo>
                    <a:pt x="716" y="3399"/>
                    <a:pt x="3078" y="4365"/>
                    <a:pt x="6262" y="5367"/>
                  </a:cubicBezTo>
                  <a:cubicBezTo>
                    <a:pt x="7979" y="5904"/>
                    <a:pt x="9875" y="6441"/>
                    <a:pt x="11915" y="6870"/>
                  </a:cubicBezTo>
                  <a:cubicBezTo>
                    <a:pt x="14598" y="7442"/>
                    <a:pt x="17317" y="7836"/>
                    <a:pt x="20072" y="8086"/>
                  </a:cubicBezTo>
                  <a:cubicBezTo>
                    <a:pt x="22183" y="8301"/>
                    <a:pt x="23757" y="8337"/>
                    <a:pt x="24258" y="8373"/>
                  </a:cubicBezTo>
                  <a:lnTo>
                    <a:pt x="24330" y="8373"/>
                  </a:lnTo>
                  <a:lnTo>
                    <a:pt x="25009" y="5260"/>
                  </a:lnTo>
                  <a:lnTo>
                    <a:pt x="24866" y="5260"/>
                  </a:lnTo>
                  <a:cubicBezTo>
                    <a:pt x="23507" y="5260"/>
                    <a:pt x="22111" y="5153"/>
                    <a:pt x="20752" y="4938"/>
                  </a:cubicBezTo>
                  <a:cubicBezTo>
                    <a:pt x="18820" y="4687"/>
                    <a:pt x="16172" y="4258"/>
                    <a:pt x="12666" y="3507"/>
                  </a:cubicBezTo>
                  <a:cubicBezTo>
                    <a:pt x="10376" y="3006"/>
                    <a:pt x="8480" y="2541"/>
                    <a:pt x="6942" y="2147"/>
                  </a:cubicBezTo>
                  <a:cubicBezTo>
                    <a:pt x="3113" y="1074"/>
                    <a:pt x="1325" y="323"/>
                    <a:pt x="788" y="72"/>
                  </a:cubicBezTo>
                  <a:lnTo>
                    <a:pt x="681"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5"/>
            <p:cNvSpPr/>
            <p:nvPr/>
          </p:nvSpPr>
          <p:spPr>
            <a:xfrm>
              <a:off x="6416126" y="1662520"/>
              <a:ext cx="478793" cy="156165"/>
            </a:xfrm>
            <a:custGeom>
              <a:rect b="b" l="l" r="r" t="t"/>
              <a:pathLst>
                <a:path extrusionOk="0" h="8659" w="26548">
                  <a:moveTo>
                    <a:pt x="1896" y="1110"/>
                  </a:moveTo>
                  <a:lnTo>
                    <a:pt x="1646" y="2147"/>
                  </a:lnTo>
                  <a:lnTo>
                    <a:pt x="1861" y="1110"/>
                  </a:lnTo>
                  <a:close/>
                  <a:moveTo>
                    <a:pt x="10054" y="2898"/>
                  </a:moveTo>
                  <a:lnTo>
                    <a:pt x="10054" y="2898"/>
                  </a:lnTo>
                  <a:cubicBezTo>
                    <a:pt x="10161" y="3185"/>
                    <a:pt x="10161" y="3507"/>
                    <a:pt x="10089" y="3757"/>
                  </a:cubicBezTo>
                  <a:lnTo>
                    <a:pt x="10018" y="3757"/>
                  </a:lnTo>
                  <a:cubicBezTo>
                    <a:pt x="10125" y="3507"/>
                    <a:pt x="10125" y="3185"/>
                    <a:pt x="10054" y="2898"/>
                  </a:cubicBezTo>
                  <a:close/>
                  <a:moveTo>
                    <a:pt x="15671" y="4008"/>
                  </a:moveTo>
                  <a:lnTo>
                    <a:pt x="15563" y="4723"/>
                  </a:lnTo>
                  <a:lnTo>
                    <a:pt x="15528" y="4759"/>
                  </a:lnTo>
                  <a:lnTo>
                    <a:pt x="15671" y="4008"/>
                  </a:lnTo>
                  <a:close/>
                  <a:moveTo>
                    <a:pt x="18175" y="4437"/>
                  </a:moveTo>
                  <a:cubicBezTo>
                    <a:pt x="18247" y="4652"/>
                    <a:pt x="18211" y="4902"/>
                    <a:pt x="18139" y="5152"/>
                  </a:cubicBezTo>
                  <a:lnTo>
                    <a:pt x="18104" y="5117"/>
                  </a:lnTo>
                  <a:cubicBezTo>
                    <a:pt x="18175" y="4902"/>
                    <a:pt x="18211" y="4652"/>
                    <a:pt x="18175" y="4437"/>
                  </a:cubicBezTo>
                  <a:close/>
                  <a:moveTo>
                    <a:pt x="25080" y="5940"/>
                  </a:moveTo>
                  <a:lnTo>
                    <a:pt x="25080" y="5975"/>
                  </a:lnTo>
                  <a:lnTo>
                    <a:pt x="24758" y="6977"/>
                  </a:lnTo>
                  <a:lnTo>
                    <a:pt x="25044" y="5940"/>
                  </a:lnTo>
                  <a:close/>
                  <a:moveTo>
                    <a:pt x="680" y="0"/>
                  </a:moveTo>
                  <a:lnTo>
                    <a:pt x="0" y="3077"/>
                  </a:lnTo>
                  <a:lnTo>
                    <a:pt x="107" y="3077"/>
                  </a:lnTo>
                  <a:cubicBezTo>
                    <a:pt x="2111" y="3220"/>
                    <a:pt x="4079" y="3471"/>
                    <a:pt x="6047" y="3829"/>
                  </a:cubicBezTo>
                  <a:cubicBezTo>
                    <a:pt x="7907" y="4151"/>
                    <a:pt x="10197" y="4580"/>
                    <a:pt x="13095" y="5224"/>
                  </a:cubicBezTo>
                  <a:cubicBezTo>
                    <a:pt x="16529" y="5940"/>
                    <a:pt x="19141" y="6619"/>
                    <a:pt x="21073" y="7120"/>
                  </a:cubicBezTo>
                  <a:cubicBezTo>
                    <a:pt x="22647" y="7550"/>
                    <a:pt x="24222" y="8050"/>
                    <a:pt x="25760" y="8623"/>
                  </a:cubicBezTo>
                  <a:lnTo>
                    <a:pt x="25867" y="8659"/>
                  </a:lnTo>
                  <a:lnTo>
                    <a:pt x="26547" y="5582"/>
                  </a:lnTo>
                  <a:lnTo>
                    <a:pt x="26476" y="5582"/>
                  </a:lnTo>
                  <a:cubicBezTo>
                    <a:pt x="25903" y="5367"/>
                    <a:pt x="24400" y="4830"/>
                    <a:pt x="21717" y="4115"/>
                  </a:cubicBezTo>
                  <a:cubicBezTo>
                    <a:pt x="19749" y="3578"/>
                    <a:pt x="17138" y="2934"/>
                    <a:pt x="13739" y="2183"/>
                  </a:cubicBezTo>
                  <a:cubicBezTo>
                    <a:pt x="11020" y="1610"/>
                    <a:pt x="8730" y="1145"/>
                    <a:pt x="6905" y="859"/>
                  </a:cubicBezTo>
                  <a:cubicBezTo>
                    <a:pt x="3363" y="215"/>
                    <a:pt x="1431" y="72"/>
                    <a:pt x="751"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5"/>
            <p:cNvSpPr/>
            <p:nvPr/>
          </p:nvSpPr>
          <p:spPr>
            <a:xfrm>
              <a:off x="6308367" y="1721891"/>
              <a:ext cx="574938" cy="591710"/>
            </a:xfrm>
            <a:custGeom>
              <a:rect b="b" l="l" r="r" t="t"/>
              <a:pathLst>
                <a:path extrusionOk="0" h="32809" w="31879">
                  <a:moveTo>
                    <a:pt x="28694" y="7012"/>
                  </a:moveTo>
                  <a:lnTo>
                    <a:pt x="28694" y="7084"/>
                  </a:lnTo>
                  <a:cubicBezTo>
                    <a:pt x="28765" y="8766"/>
                    <a:pt x="28479" y="10447"/>
                    <a:pt x="27871" y="11986"/>
                  </a:cubicBezTo>
                  <a:cubicBezTo>
                    <a:pt x="28443" y="10411"/>
                    <a:pt x="28730" y="8766"/>
                    <a:pt x="28658" y="7084"/>
                  </a:cubicBezTo>
                  <a:lnTo>
                    <a:pt x="28694" y="7012"/>
                  </a:lnTo>
                  <a:close/>
                  <a:moveTo>
                    <a:pt x="30268" y="6619"/>
                  </a:moveTo>
                  <a:lnTo>
                    <a:pt x="30268" y="6690"/>
                  </a:lnTo>
                  <a:lnTo>
                    <a:pt x="30268" y="6726"/>
                  </a:lnTo>
                  <a:cubicBezTo>
                    <a:pt x="29946" y="10483"/>
                    <a:pt x="29231" y="14168"/>
                    <a:pt x="28157" y="17817"/>
                  </a:cubicBezTo>
                  <a:cubicBezTo>
                    <a:pt x="29195" y="14168"/>
                    <a:pt x="29875" y="10447"/>
                    <a:pt x="30232" y="6690"/>
                  </a:cubicBezTo>
                  <a:lnTo>
                    <a:pt x="30268" y="6619"/>
                  </a:lnTo>
                  <a:close/>
                  <a:moveTo>
                    <a:pt x="4973" y="15921"/>
                  </a:moveTo>
                  <a:lnTo>
                    <a:pt x="4973" y="15957"/>
                  </a:lnTo>
                  <a:cubicBezTo>
                    <a:pt x="4115" y="18390"/>
                    <a:pt x="3793" y="21002"/>
                    <a:pt x="4007" y="23578"/>
                  </a:cubicBezTo>
                  <a:lnTo>
                    <a:pt x="3972" y="23578"/>
                  </a:lnTo>
                  <a:cubicBezTo>
                    <a:pt x="3757" y="21002"/>
                    <a:pt x="4079" y="18390"/>
                    <a:pt x="4938" y="15921"/>
                  </a:cubicBezTo>
                  <a:close/>
                  <a:moveTo>
                    <a:pt x="4544" y="10733"/>
                  </a:moveTo>
                  <a:lnTo>
                    <a:pt x="4544" y="10769"/>
                  </a:lnTo>
                  <a:cubicBezTo>
                    <a:pt x="3006" y="15778"/>
                    <a:pt x="2254" y="21037"/>
                    <a:pt x="2397" y="26297"/>
                  </a:cubicBezTo>
                  <a:cubicBezTo>
                    <a:pt x="2218" y="21002"/>
                    <a:pt x="2934" y="15742"/>
                    <a:pt x="4508" y="10733"/>
                  </a:cubicBezTo>
                  <a:close/>
                  <a:moveTo>
                    <a:pt x="6047" y="0"/>
                  </a:moveTo>
                  <a:lnTo>
                    <a:pt x="6047" y="72"/>
                  </a:lnTo>
                  <a:cubicBezTo>
                    <a:pt x="5403" y="1789"/>
                    <a:pt x="0" y="17281"/>
                    <a:pt x="752" y="27334"/>
                  </a:cubicBezTo>
                  <a:lnTo>
                    <a:pt x="752" y="27406"/>
                  </a:lnTo>
                  <a:lnTo>
                    <a:pt x="787" y="27406"/>
                  </a:lnTo>
                  <a:cubicBezTo>
                    <a:pt x="1181" y="27585"/>
                    <a:pt x="2898" y="28408"/>
                    <a:pt x="6977" y="29552"/>
                  </a:cubicBezTo>
                  <a:cubicBezTo>
                    <a:pt x="8551" y="30018"/>
                    <a:pt x="10412" y="30447"/>
                    <a:pt x="12701" y="30984"/>
                  </a:cubicBezTo>
                  <a:cubicBezTo>
                    <a:pt x="16243" y="31771"/>
                    <a:pt x="18891" y="32200"/>
                    <a:pt x="20823" y="32450"/>
                  </a:cubicBezTo>
                  <a:cubicBezTo>
                    <a:pt x="22182" y="32701"/>
                    <a:pt x="23613" y="32808"/>
                    <a:pt x="25009" y="32808"/>
                  </a:cubicBezTo>
                  <a:lnTo>
                    <a:pt x="25045" y="32808"/>
                  </a:lnTo>
                  <a:lnTo>
                    <a:pt x="25080" y="32737"/>
                  </a:lnTo>
                  <a:cubicBezTo>
                    <a:pt x="30018" y="23971"/>
                    <a:pt x="31699" y="7656"/>
                    <a:pt x="31878" y="5832"/>
                  </a:cubicBezTo>
                  <a:lnTo>
                    <a:pt x="31878" y="5760"/>
                  </a:lnTo>
                  <a:lnTo>
                    <a:pt x="31807" y="5724"/>
                  </a:lnTo>
                  <a:cubicBezTo>
                    <a:pt x="30268" y="5116"/>
                    <a:pt x="28694" y="4615"/>
                    <a:pt x="27120" y="4186"/>
                  </a:cubicBezTo>
                  <a:cubicBezTo>
                    <a:pt x="25152" y="3649"/>
                    <a:pt x="22540" y="2970"/>
                    <a:pt x="19106" y="2182"/>
                  </a:cubicBezTo>
                  <a:cubicBezTo>
                    <a:pt x="16208" y="1538"/>
                    <a:pt x="13882" y="1109"/>
                    <a:pt x="12022" y="787"/>
                  </a:cubicBezTo>
                  <a:cubicBezTo>
                    <a:pt x="10054" y="394"/>
                    <a:pt x="8086" y="143"/>
                    <a:pt x="6082" y="0"/>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5"/>
            <p:cNvSpPr/>
            <p:nvPr/>
          </p:nvSpPr>
          <p:spPr>
            <a:xfrm>
              <a:off x="6304489" y="1720593"/>
              <a:ext cx="580096" cy="654941"/>
            </a:xfrm>
            <a:custGeom>
              <a:rect b="b" l="l" r="r" t="t"/>
              <a:pathLst>
                <a:path extrusionOk="0" fill="none" h="36315" w="32165">
                  <a:moveTo>
                    <a:pt x="19249" y="2111"/>
                  </a:moveTo>
                  <a:cubicBezTo>
                    <a:pt x="29088" y="4258"/>
                    <a:pt x="32165" y="5653"/>
                    <a:pt x="32165" y="5653"/>
                  </a:cubicBezTo>
                  <a:cubicBezTo>
                    <a:pt x="32165" y="5653"/>
                    <a:pt x="30698" y="23506"/>
                    <a:pt x="25438" y="32952"/>
                  </a:cubicBezTo>
                  <a:lnTo>
                    <a:pt x="24723" y="36315"/>
                  </a:lnTo>
                  <a:cubicBezTo>
                    <a:pt x="20501" y="36208"/>
                    <a:pt x="16315" y="35707"/>
                    <a:pt x="12201" y="34848"/>
                  </a:cubicBezTo>
                  <a:cubicBezTo>
                    <a:pt x="8086" y="33918"/>
                    <a:pt x="4043" y="32630"/>
                    <a:pt x="144" y="31020"/>
                  </a:cubicBezTo>
                  <a:lnTo>
                    <a:pt x="895" y="27657"/>
                  </a:lnTo>
                  <a:cubicBezTo>
                    <a:pt x="1" y="16923"/>
                    <a:pt x="6047" y="0"/>
                    <a:pt x="6047" y="0"/>
                  </a:cubicBezTo>
                  <a:cubicBezTo>
                    <a:pt x="6047" y="0"/>
                    <a:pt x="9374" y="0"/>
                    <a:pt x="19249" y="2111"/>
                  </a:cubicBezTo>
                  <a:close/>
                </a:path>
              </a:pathLst>
            </a:custGeom>
            <a:noFill/>
            <a:ln cap="rnd" cmpd="sng" w="1162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5"/>
            <p:cNvSpPr/>
            <p:nvPr/>
          </p:nvSpPr>
          <p:spPr>
            <a:xfrm>
              <a:off x="6320613" y="2218720"/>
              <a:ext cx="442669" cy="101321"/>
            </a:xfrm>
            <a:custGeom>
              <a:rect b="b" l="l" r="r" t="t"/>
              <a:pathLst>
                <a:path extrusionOk="0" fill="none" h="5618" w="24545">
                  <a:moveTo>
                    <a:pt x="24544" y="5332"/>
                  </a:moveTo>
                  <a:cubicBezTo>
                    <a:pt x="24544" y="5332"/>
                    <a:pt x="21503" y="5618"/>
                    <a:pt x="12058" y="3579"/>
                  </a:cubicBezTo>
                  <a:cubicBezTo>
                    <a:pt x="2649" y="1575"/>
                    <a:pt x="1" y="1"/>
                    <a:pt x="1" y="1"/>
                  </a:cubicBezTo>
                </a:path>
              </a:pathLst>
            </a:custGeom>
            <a:noFill/>
            <a:ln cap="rnd" cmpd="sng" w="1162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5"/>
            <p:cNvSpPr/>
            <p:nvPr/>
          </p:nvSpPr>
          <p:spPr>
            <a:xfrm>
              <a:off x="6413529" y="1660590"/>
              <a:ext cx="483969" cy="161972"/>
            </a:xfrm>
            <a:custGeom>
              <a:rect b="b" l="l" r="r" t="t"/>
              <a:pathLst>
                <a:path extrusionOk="0" fill="none" h="8981" w="26835">
                  <a:moveTo>
                    <a:pt x="26119" y="8980"/>
                  </a:moveTo>
                  <a:lnTo>
                    <a:pt x="26834" y="5617"/>
                  </a:lnTo>
                  <a:cubicBezTo>
                    <a:pt x="26834" y="5617"/>
                    <a:pt x="23256" y="4186"/>
                    <a:pt x="13919" y="2147"/>
                  </a:cubicBezTo>
                  <a:cubicBezTo>
                    <a:pt x="4581" y="143"/>
                    <a:pt x="717" y="0"/>
                    <a:pt x="717" y="0"/>
                  </a:cubicBezTo>
                  <a:lnTo>
                    <a:pt x="1" y="3327"/>
                  </a:lnTo>
                </a:path>
              </a:pathLst>
            </a:custGeom>
            <a:noFill/>
            <a:ln cap="rnd" cmpd="sng" w="1162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5"/>
            <p:cNvSpPr/>
            <p:nvPr/>
          </p:nvSpPr>
          <p:spPr>
            <a:xfrm>
              <a:off x="6349649" y="1916742"/>
              <a:ext cx="40038" cy="280715"/>
            </a:xfrm>
            <a:custGeom>
              <a:rect b="b" l="l" r="r" t="t"/>
              <a:pathLst>
                <a:path extrusionOk="0" fill="none" h="15565" w="2220">
                  <a:moveTo>
                    <a:pt x="180" y="15564"/>
                  </a:moveTo>
                  <a:cubicBezTo>
                    <a:pt x="1" y="10305"/>
                    <a:pt x="681" y="5046"/>
                    <a:pt x="2219"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
            <p:cNvSpPr/>
            <p:nvPr/>
          </p:nvSpPr>
          <p:spPr>
            <a:xfrm>
              <a:off x="6376755" y="2010307"/>
              <a:ext cx="20668" cy="137463"/>
            </a:xfrm>
            <a:custGeom>
              <a:rect b="b" l="l" r="r" t="t"/>
              <a:pathLst>
                <a:path extrusionOk="0" fill="none" h="7622" w="1146">
                  <a:moveTo>
                    <a:pt x="251" y="7621"/>
                  </a:moveTo>
                  <a:cubicBezTo>
                    <a:pt x="1" y="5045"/>
                    <a:pt x="323" y="2469"/>
                    <a:pt x="1146"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5"/>
            <p:cNvSpPr/>
            <p:nvPr/>
          </p:nvSpPr>
          <p:spPr>
            <a:xfrm>
              <a:off x="6402564" y="2105802"/>
              <a:ext cx="5176" cy="50354"/>
            </a:xfrm>
            <a:custGeom>
              <a:rect b="b" l="l" r="r" t="t"/>
              <a:pathLst>
                <a:path extrusionOk="0" fill="none" h="2792" w="287">
                  <a:moveTo>
                    <a:pt x="1" y="2791"/>
                  </a:moveTo>
                  <a:cubicBezTo>
                    <a:pt x="72" y="1861"/>
                    <a:pt x="180" y="931"/>
                    <a:pt x="287"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5"/>
            <p:cNvSpPr/>
            <p:nvPr/>
          </p:nvSpPr>
          <p:spPr>
            <a:xfrm>
              <a:off x="6816828" y="1840616"/>
              <a:ext cx="35493" cy="200675"/>
            </a:xfrm>
            <a:custGeom>
              <a:rect b="b" l="l" r="r" t="t"/>
              <a:pathLst>
                <a:path extrusionOk="0" fill="none" h="11127" w="1968">
                  <a:moveTo>
                    <a:pt x="1968" y="0"/>
                  </a:moveTo>
                  <a:cubicBezTo>
                    <a:pt x="1682" y="3793"/>
                    <a:pt x="1002" y="7513"/>
                    <a:pt x="0" y="11127"/>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5"/>
            <p:cNvSpPr/>
            <p:nvPr/>
          </p:nvSpPr>
          <p:spPr>
            <a:xfrm>
              <a:off x="6811020" y="1848353"/>
              <a:ext cx="14843" cy="88408"/>
            </a:xfrm>
            <a:custGeom>
              <a:rect b="b" l="l" r="r" t="t"/>
              <a:pathLst>
                <a:path extrusionOk="0" fill="none" h="4902" w="823">
                  <a:moveTo>
                    <a:pt x="751" y="0"/>
                  </a:moveTo>
                  <a:cubicBezTo>
                    <a:pt x="823" y="1682"/>
                    <a:pt x="537" y="3328"/>
                    <a:pt x="0" y="4902"/>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5"/>
            <p:cNvSpPr/>
            <p:nvPr/>
          </p:nvSpPr>
          <p:spPr>
            <a:xfrm>
              <a:off x="6778106" y="1854160"/>
              <a:ext cx="4527" cy="29704"/>
            </a:xfrm>
            <a:custGeom>
              <a:rect b="b" l="l" r="r" t="t"/>
              <a:pathLst>
                <a:path extrusionOk="0" fill="none" h="1647" w="251">
                  <a:moveTo>
                    <a:pt x="251" y="0"/>
                  </a:moveTo>
                  <a:lnTo>
                    <a:pt x="0" y="1646"/>
                  </a:ln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5"/>
            <p:cNvSpPr/>
            <p:nvPr/>
          </p:nvSpPr>
          <p:spPr>
            <a:xfrm>
              <a:off x="6329648" y="2240019"/>
              <a:ext cx="9054" cy="30984"/>
            </a:xfrm>
            <a:custGeom>
              <a:rect b="b" l="l" r="r" t="t"/>
              <a:pathLst>
                <a:path extrusionOk="0" fill="none" h="1718" w="502">
                  <a:moveTo>
                    <a:pt x="1" y="1718"/>
                  </a:moveTo>
                  <a:cubicBezTo>
                    <a:pt x="108" y="1110"/>
                    <a:pt x="251" y="537"/>
                    <a:pt x="502"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5"/>
            <p:cNvSpPr/>
            <p:nvPr/>
          </p:nvSpPr>
          <p:spPr>
            <a:xfrm>
              <a:off x="6344491" y="2256142"/>
              <a:ext cx="3896" cy="17440"/>
            </a:xfrm>
            <a:custGeom>
              <a:rect b="b" l="l" r="r" t="t"/>
              <a:pathLst>
                <a:path extrusionOk="0" fill="none" h="967" w="216">
                  <a:moveTo>
                    <a:pt x="1" y="967"/>
                  </a:moveTo>
                  <a:cubicBezTo>
                    <a:pt x="72" y="645"/>
                    <a:pt x="144" y="323"/>
                    <a:pt x="215"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5"/>
            <p:cNvSpPr/>
            <p:nvPr/>
          </p:nvSpPr>
          <p:spPr>
            <a:xfrm>
              <a:off x="6360632" y="2264547"/>
              <a:ext cx="1948" cy="14843"/>
            </a:xfrm>
            <a:custGeom>
              <a:rect b="b" l="l" r="r" t="t"/>
              <a:pathLst>
                <a:path extrusionOk="0" fill="none" h="823" w="108">
                  <a:moveTo>
                    <a:pt x="0" y="823"/>
                  </a:moveTo>
                  <a:cubicBezTo>
                    <a:pt x="36" y="537"/>
                    <a:pt x="72" y="286"/>
                    <a:pt x="108" y="0"/>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5"/>
            <p:cNvSpPr/>
            <p:nvPr/>
          </p:nvSpPr>
          <p:spPr>
            <a:xfrm>
              <a:off x="6731648" y="2330356"/>
              <a:ext cx="3896" cy="30335"/>
            </a:xfrm>
            <a:custGeom>
              <a:rect b="b" l="l" r="r" t="t"/>
              <a:pathLst>
                <a:path extrusionOk="0" fill="none" h="1682" w="216">
                  <a:moveTo>
                    <a:pt x="0" y="1682"/>
                  </a:moveTo>
                  <a:lnTo>
                    <a:pt x="215" y="0"/>
                  </a:ln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5"/>
            <p:cNvSpPr/>
            <p:nvPr/>
          </p:nvSpPr>
          <p:spPr>
            <a:xfrm>
              <a:off x="6709068" y="2330356"/>
              <a:ext cx="2597" cy="21317"/>
            </a:xfrm>
            <a:custGeom>
              <a:rect b="b" l="l" r="r" t="t"/>
              <a:pathLst>
                <a:path extrusionOk="0" fill="none" h="1182" w="144">
                  <a:moveTo>
                    <a:pt x="0" y="1181"/>
                  </a:moveTo>
                  <a:cubicBezTo>
                    <a:pt x="36" y="788"/>
                    <a:pt x="107" y="394"/>
                    <a:pt x="143" y="0"/>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5"/>
            <p:cNvSpPr/>
            <p:nvPr/>
          </p:nvSpPr>
          <p:spPr>
            <a:xfrm>
              <a:off x="6685190" y="2341971"/>
              <a:ext cx="667" cy="8404"/>
            </a:xfrm>
            <a:custGeom>
              <a:rect b="b" l="l" r="r" t="t"/>
              <a:pathLst>
                <a:path extrusionOk="0" fill="none" h="466" w="37">
                  <a:moveTo>
                    <a:pt x="0" y="466"/>
                  </a:moveTo>
                  <a:cubicBezTo>
                    <a:pt x="0" y="322"/>
                    <a:pt x="36" y="144"/>
                    <a:pt x="36" y="0"/>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5"/>
            <p:cNvSpPr/>
            <p:nvPr/>
          </p:nvSpPr>
          <p:spPr>
            <a:xfrm>
              <a:off x="6514200" y="2307127"/>
              <a:ext cx="5825" cy="20668"/>
            </a:xfrm>
            <a:custGeom>
              <a:rect b="b" l="l" r="r" t="t"/>
              <a:pathLst>
                <a:path extrusionOk="0" fill="none" h="1146" w="323">
                  <a:moveTo>
                    <a:pt x="0" y="1145"/>
                  </a:moveTo>
                  <a:cubicBezTo>
                    <a:pt x="108" y="752"/>
                    <a:pt x="215" y="394"/>
                    <a:pt x="322" y="0"/>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5"/>
            <p:cNvSpPr/>
            <p:nvPr/>
          </p:nvSpPr>
          <p:spPr>
            <a:xfrm>
              <a:off x="6538710" y="2318742"/>
              <a:ext cx="5194" cy="16141"/>
            </a:xfrm>
            <a:custGeom>
              <a:rect b="b" l="l" r="r" t="t"/>
              <a:pathLst>
                <a:path extrusionOk="0" fill="none" h="895" w="288">
                  <a:moveTo>
                    <a:pt x="1" y="895"/>
                  </a:moveTo>
                  <a:cubicBezTo>
                    <a:pt x="108" y="609"/>
                    <a:pt x="180" y="322"/>
                    <a:pt x="287" y="0"/>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5"/>
            <p:cNvSpPr/>
            <p:nvPr/>
          </p:nvSpPr>
          <p:spPr>
            <a:xfrm>
              <a:off x="6571624" y="2319391"/>
              <a:ext cx="5825" cy="18071"/>
            </a:xfrm>
            <a:custGeom>
              <a:rect b="b" l="l" r="r" t="t"/>
              <a:pathLst>
                <a:path extrusionOk="0" fill="none" h="1002" w="323">
                  <a:moveTo>
                    <a:pt x="1" y="1002"/>
                  </a:moveTo>
                  <a:cubicBezTo>
                    <a:pt x="108" y="644"/>
                    <a:pt x="215" y="322"/>
                    <a:pt x="323" y="0"/>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5"/>
            <p:cNvSpPr/>
            <p:nvPr/>
          </p:nvSpPr>
          <p:spPr>
            <a:xfrm>
              <a:off x="6608397" y="2330356"/>
              <a:ext cx="2597" cy="9054"/>
            </a:xfrm>
            <a:custGeom>
              <a:rect b="b" l="l" r="r" t="t"/>
              <a:pathLst>
                <a:path extrusionOk="0" fill="none" h="502" w="144">
                  <a:moveTo>
                    <a:pt x="1" y="501"/>
                  </a:moveTo>
                  <a:cubicBezTo>
                    <a:pt x="37" y="322"/>
                    <a:pt x="108" y="179"/>
                    <a:pt x="144" y="0"/>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5"/>
            <p:cNvSpPr/>
            <p:nvPr/>
          </p:nvSpPr>
          <p:spPr>
            <a:xfrm>
              <a:off x="6466444" y="2300021"/>
              <a:ext cx="3246" cy="11001"/>
            </a:xfrm>
            <a:custGeom>
              <a:rect b="b" l="l" r="r" t="t"/>
              <a:pathLst>
                <a:path extrusionOk="0" fill="none" h="610" w="180">
                  <a:moveTo>
                    <a:pt x="1" y="609"/>
                  </a:moveTo>
                  <a:cubicBezTo>
                    <a:pt x="72" y="394"/>
                    <a:pt x="108" y="180"/>
                    <a:pt x="180"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5"/>
            <p:cNvSpPr/>
            <p:nvPr/>
          </p:nvSpPr>
          <p:spPr>
            <a:xfrm>
              <a:off x="6426442" y="2290986"/>
              <a:ext cx="1948" cy="9054"/>
            </a:xfrm>
            <a:custGeom>
              <a:rect b="b" l="l" r="r" t="t"/>
              <a:pathLst>
                <a:path extrusionOk="0" fill="none" h="502" w="108">
                  <a:moveTo>
                    <a:pt x="1" y="502"/>
                  </a:moveTo>
                  <a:cubicBezTo>
                    <a:pt x="36" y="359"/>
                    <a:pt x="72" y="180"/>
                    <a:pt x="108"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5"/>
            <p:cNvSpPr/>
            <p:nvPr/>
          </p:nvSpPr>
          <p:spPr>
            <a:xfrm>
              <a:off x="6445793" y="1682521"/>
              <a:ext cx="4545" cy="19370"/>
            </a:xfrm>
            <a:custGeom>
              <a:rect b="b" l="l" r="r" t="t"/>
              <a:pathLst>
                <a:path extrusionOk="0" fill="none" h="1074" w="252">
                  <a:moveTo>
                    <a:pt x="1" y="1074"/>
                  </a:moveTo>
                  <a:lnTo>
                    <a:pt x="251" y="1"/>
                  </a:ln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5"/>
            <p:cNvSpPr/>
            <p:nvPr/>
          </p:nvSpPr>
          <p:spPr>
            <a:xfrm>
              <a:off x="6472900" y="1683820"/>
              <a:ext cx="6475" cy="16141"/>
            </a:xfrm>
            <a:custGeom>
              <a:rect b="b" l="l" r="r" t="t"/>
              <a:pathLst>
                <a:path extrusionOk="0" fill="none" h="895" w="359">
                  <a:moveTo>
                    <a:pt x="1" y="895"/>
                  </a:moveTo>
                  <a:lnTo>
                    <a:pt x="358" y="0"/>
                  </a:ln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5"/>
            <p:cNvSpPr/>
            <p:nvPr/>
          </p:nvSpPr>
          <p:spPr>
            <a:xfrm>
              <a:off x="6863286" y="1769630"/>
              <a:ext cx="4527" cy="19370"/>
            </a:xfrm>
            <a:custGeom>
              <a:rect b="b" l="l" r="r" t="t"/>
              <a:pathLst>
                <a:path extrusionOk="0" fill="none" h="1074" w="251">
                  <a:moveTo>
                    <a:pt x="0" y="1074"/>
                  </a:moveTo>
                  <a:cubicBezTo>
                    <a:pt x="72" y="716"/>
                    <a:pt x="179" y="358"/>
                    <a:pt x="250"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5"/>
            <p:cNvSpPr/>
            <p:nvPr/>
          </p:nvSpPr>
          <p:spPr>
            <a:xfrm>
              <a:off x="6838758" y="1761244"/>
              <a:ext cx="2597" cy="18738"/>
            </a:xfrm>
            <a:custGeom>
              <a:rect b="b" l="l" r="r" t="t"/>
              <a:pathLst>
                <a:path extrusionOk="0" fill="none" h="1039" w="144">
                  <a:moveTo>
                    <a:pt x="0" y="1038"/>
                  </a:moveTo>
                  <a:cubicBezTo>
                    <a:pt x="72" y="680"/>
                    <a:pt x="108" y="322"/>
                    <a:pt x="144" y="0"/>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5"/>
            <p:cNvSpPr/>
            <p:nvPr/>
          </p:nvSpPr>
          <p:spPr>
            <a:xfrm>
              <a:off x="6743263" y="1743173"/>
              <a:ext cx="1299" cy="12282"/>
            </a:xfrm>
            <a:custGeom>
              <a:rect b="b" l="l" r="r" t="t"/>
              <a:pathLst>
                <a:path extrusionOk="0" fill="none" h="681" w="72">
                  <a:moveTo>
                    <a:pt x="0" y="680"/>
                  </a:moveTo>
                  <a:cubicBezTo>
                    <a:pt x="72" y="430"/>
                    <a:pt x="72" y="215"/>
                    <a:pt x="36"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5"/>
            <p:cNvSpPr/>
            <p:nvPr/>
          </p:nvSpPr>
          <p:spPr>
            <a:xfrm>
              <a:off x="6696805" y="1734786"/>
              <a:ext cx="1948" cy="13562"/>
            </a:xfrm>
            <a:custGeom>
              <a:rect b="b" l="l" r="r" t="t"/>
              <a:pathLst>
                <a:path extrusionOk="0" fill="none" h="752" w="108">
                  <a:moveTo>
                    <a:pt x="0" y="752"/>
                  </a:moveTo>
                  <a:cubicBezTo>
                    <a:pt x="36" y="501"/>
                    <a:pt x="72" y="251"/>
                    <a:pt x="108"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5"/>
            <p:cNvSpPr/>
            <p:nvPr/>
          </p:nvSpPr>
          <p:spPr>
            <a:xfrm>
              <a:off x="6597432" y="1715435"/>
              <a:ext cx="1948" cy="14861"/>
            </a:xfrm>
            <a:custGeom>
              <a:rect b="b" l="l" r="r" t="t"/>
              <a:pathLst>
                <a:path extrusionOk="0" fill="none" h="824" w="108">
                  <a:moveTo>
                    <a:pt x="1" y="823"/>
                  </a:moveTo>
                  <a:cubicBezTo>
                    <a:pt x="108" y="573"/>
                    <a:pt x="108" y="251"/>
                    <a:pt x="36" y="0"/>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5"/>
            <p:cNvSpPr/>
            <p:nvPr/>
          </p:nvSpPr>
          <p:spPr>
            <a:xfrm>
              <a:off x="6559360" y="1705101"/>
              <a:ext cx="1317" cy="12282"/>
            </a:xfrm>
            <a:custGeom>
              <a:rect b="b" l="l" r="r" t="t"/>
              <a:pathLst>
                <a:path extrusionOk="0" fill="none" h="681" w="73">
                  <a:moveTo>
                    <a:pt x="1" y="681"/>
                  </a:moveTo>
                  <a:lnTo>
                    <a:pt x="72" y="1"/>
                  </a:ln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5"/>
            <p:cNvSpPr/>
            <p:nvPr/>
          </p:nvSpPr>
          <p:spPr>
            <a:xfrm>
              <a:off x="6438056" y="1829633"/>
              <a:ext cx="83250" cy="145200"/>
            </a:xfrm>
            <a:custGeom>
              <a:rect b="b" l="l" r="r" t="t"/>
              <a:pathLst>
                <a:path extrusionOk="0" fill="none" h="8051" w="4616">
                  <a:moveTo>
                    <a:pt x="1" y="5403"/>
                  </a:moveTo>
                  <a:cubicBezTo>
                    <a:pt x="144" y="6548"/>
                    <a:pt x="931" y="7478"/>
                    <a:pt x="2040" y="7800"/>
                  </a:cubicBezTo>
                  <a:cubicBezTo>
                    <a:pt x="3113" y="8051"/>
                    <a:pt x="4365" y="7300"/>
                    <a:pt x="4544" y="6226"/>
                  </a:cubicBezTo>
                  <a:cubicBezTo>
                    <a:pt x="4616" y="5475"/>
                    <a:pt x="4365" y="4724"/>
                    <a:pt x="3865" y="4187"/>
                  </a:cubicBezTo>
                  <a:cubicBezTo>
                    <a:pt x="3399" y="3614"/>
                    <a:pt x="2827" y="3114"/>
                    <a:pt x="2362" y="2541"/>
                  </a:cubicBezTo>
                  <a:cubicBezTo>
                    <a:pt x="2004" y="2148"/>
                    <a:pt x="1789" y="1647"/>
                    <a:pt x="1754" y="1110"/>
                  </a:cubicBezTo>
                  <a:cubicBezTo>
                    <a:pt x="1754" y="573"/>
                    <a:pt x="2147" y="108"/>
                    <a:pt x="2684" y="37"/>
                  </a:cubicBezTo>
                  <a:cubicBezTo>
                    <a:pt x="3292" y="1"/>
                    <a:pt x="3757" y="609"/>
                    <a:pt x="3936" y="1182"/>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5"/>
            <p:cNvSpPr/>
            <p:nvPr/>
          </p:nvSpPr>
          <p:spPr>
            <a:xfrm>
              <a:off x="6544517" y="1912882"/>
              <a:ext cx="31002" cy="61319"/>
            </a:xfrm>
            <a:custGeom>
              <a:rect b="b" l="l" r="r" t="t"/>
              <a:pathLst>
                <a:path extrusionOk="0" fill="none" h="3400" w="1719">
                  <a:moveTo>
                    <a:pt x="430" y="0"/>
                  </a:moveTo>
                  <a:cubicBezTo>
                    <a:pt x="144" y="823"/>
                    <a:pt x="1" y="1718"/>
                    <a:pt x="1" y="2612"/>
                  </a:cubicBezTo>
                  <a:cubicBezTo>
                    <a:pt x="1" y="2898"/>
                    <a:pt x="72" y="3220"/>
                    <a:pt x="323" y="3292"/>
                  </a:cubicBezTo>
                  <a:cubicBezTo>
                    <a:pt x="573" y="3399"/>
                    <a:pt x="860" y="3113"/>
                    <a:pt x="1003" y="2827"/>
                  </a:cubicBezTo>
                  <a:cubicBezTo>
                    <a:pt x="1360" y="2147"/>
                    <a:pt x="1611" y="1396"/>
                    <a:pt x="1718" y="608"/>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
            <p:cNvSpPr/>
            <p:nvPr/>
          </p:nvSpPr>
          <p:spPr>
            <a:xfrm>
              <a:off x="6507094" y="1932234"/>
              <a:ext cx="134884" cy="160043"/>
            </a:xfrm>
            <a:custGeom>
              <a:rect b="b" l="l" r="r" t="t"/>
              <a:pathLst>
                <a:path extrusionOk="0" fill="none" h="8874" w="7479">
                  <a:moveTo>
                    <a:pt x="2469" y="5009"/>
                  </a:moveTo>
                  <a:cubicBezTo>
                    <a:pt x="430" y="5117"/>
                    <a:pt x="1" y="7907"/>
                    <a:pt x="1897" y="8659"/>
                  </a:cubicBezTo>
                  <a:cubicBezTo>
                    <a:pt x="2505" y="8873"/>
                    <a:pt x="3149" y="8802"/>
                    <a:pt x="3722" y="8516"/>
                  </a:cubicBezTo>
                  <a:cubicBezTo>
                    <a:pt x="4294" y="8265"/>
                    <a:pt x="4795" y="7836"/>
                    <a:pt x="5224" y="7371"/>
                  </a:cubicBezTo>
                  <a:cubicBezTo>
                    <a:pt x="6691" y="5653"/>
                    <a:pt x="7478" y="3471"/>
                    <a:pt x="7407" y="1217"/>
                  </a:cubicBezTo>
                  <a:cubicBezTo>
                    <a:pt x="7371" y="323"/>
                    <a:pt x="5868" y="1"/>
                    <a:pt x="5153" y="466"/>
                  </a:cubicBezTo>
                  <a:cubicBezTo>
                    <a:pt x="4437" y="1002"/>
                    <a:pt x="4330" y="2040"/>
                    <a:pt x="4974" y="2684"/>
                  </a:cubicBezTo>
                  <a:cubicBezTo>
                    <a:pt x="5618" y="3292"/>
                    <a:pt x="6977" y="2970"/>
                    <a:pt x="7371" y="2219"/>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5"/>
            <p:cNvSpPr/>
            <p:nvPr/>
          </p:nvSpPr>
          <p:spPr>
            <a:xfrm>
              <a:off x="6656154" y="1957392"/>
              <a:ext cx="68407" cy="54231"/>
            </a:xfrm>
            <a:custGeom>
              <a:rect b="b" l="l" r="r" t="t"/>
              <a:pathLst>
                <a:path extrusionOk="0" fill="none" h="3007" w="3793">
                  <a:moveTo>
                    <a:pt x="1968" y="2935"/>
                  </a:moveTo>
                  <a:cubicBezTo>
                    <a:pt x="1431" y="3006"/>
                    <a:pt x="931" y="2863"/>
                    <a:pt x="537" y="2505"/>
                  </a:cubicBezTo>
                  <a:cubicBezTo>
                    <a:pt x="0" y="1969"/>
                    <a:pt x="36" y="1110"/>
                    <a:pt x="573" y="538"/>
                  </a:cubicBezTo>
                  <a:cubicBezTo>
                    <a:pt x="1145" y="37"/>
                    <a:pt x="1968" y="1"/>
                    <a:pt x="2576" y="466"/>
                  </a:cubicBezTo>
                  <a:cubicBezTo>
                    <a:pt x="3793" y="1396"/>
                    <a:pt x="3328" y="2756"/>
                    <a:pt x="1968" y="2935"/>
                  </a:cubicBezTo>
                  <a:close/>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6701963" y="1931584"/>
              <a:ext cx="23247" cy="91005"/>
            </a:xfrm>
            <a:custGeom>
              <a:rect b="b" l="l" r="r" t="t"/>
              <a:pathLst>
                <a:path extrusionOk="0" fill="none" h="5046" w="1289">
                  <a:moveTo>
                    <a:pt x="1" y="5045"/>
                  </a:moveTo>
                  <a:cubicBezTo>
                    <a:pt x="1074" y="3579"/>
                    <a:pt x="1289" y="1647"/>
                    <a:pt x="501"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6734227" y="1963200"/>
              <a:ext cx="16141" cy="68425"/>
            </a:xfrm>
            <a:custGeom>
              <a:rect b="b" l="l" r="r" t="t"/>
              <a:pathLst>
                <a:path extrusionOk="0" fill="none" h="3794" w="895">
                  <a:moveTo>
                    <a:pt x="0" y="3793"/>
                  </a:moveTo>
                  <a:cubicBezTo>
                    <a:pt x="287" y="2505"/>
                    <a:pt x="609" y="1253"/>
                    <a:pt x="895" y="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a:off x="6743912" y="1976113"/>
              <a:ext cx="35493" cy="16141"/>
            </a:xfrm>
            <a:custGeom>
              <a:rect b="b" l="l" r="r" t="t"/>
              <a:pathLst>
                <a:path extrusionOk="0" fill="none" h="895" w="1968">
                  <a:moveTo>
                    <a:pt x="0" y="895"/>
                  </a:moveTo>
                  <a:cubicBezTo>
                    <a:pt x="465" y="287"/>
                    <a:pt x="1252" y="0"/>
                    <a:pt x="1968" y="251"/>
                  </a:cubicBezTo>
                </a:path>
              </a:pathLst>
            </a:custGeom>
            <a:noFill/>
            <a:ln cap="rnd" cmpd="sng" w="5375">
              <a:solidFill>
                <a:srgbClr val="5121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5"/>
          <p:cNvGrpSpPr/>
          <p:nvPr/>
        </p:nvGrpSpPr>
        <p:grpSpPr>
          <a:xfrm>
            <a:off x="4941866" y="3097074"/>
            <a:ext cx="576236" cy="485899"/>
            <a:chOff x="2394916" y="3019474"/>
            <a:chExt cx="576236" cy="485899"/>
          </a:xfrm>
        </p:grpSpPr>
        <p:sp>
          <p:nvSpPr>
            <p:cNvPr id="394" name="Google Shape;394;p15"/>
            <p:cNvSpPr/>
            <p:nvPr/>
          </p:nvSpPr>
          <p:spPr>
            <a:xfrm>
              <a:off x="2396846" y="3021584"/>
              <a:ext cx="307803" cy="411523"/>
            </a:xfrm>
            <a:custGeom>
              <a:rect b="b" l="l" r="r" t="t"/>
              <a:pathLst>
                <a:path extrusionOk="0" h="22818" w="17067">
                  <a:moveTo>
                    <a:pt x="13811" y="6360"/>
                  </a:moveTo>
                  <a:lnTo>
                    <a:pt x="13811" y="6360"/>
                  </a:lnTo>
                  <a:cubicBezTo>
                    <a:pt x="14097" y="6646"/>
                    <a:pt x="14312" y="7075"/>
                    <a:pt x="14384" y="7505"/>
                  </a:cubicBezTo>
                  <a:lnTo>
                    <a:pt x="14348" y="7505"/>
                  </a:lnTo>
                  <a:cubicBezTo>
                    <a:pt x="14312" y="7075"/>
                    <a:pt x="14097" y="6682"/>
                    <a:pt x="13811" y="6360"/>
                  </a:cubicBezTo>
                  <a:close/>
                  <a:moveTo>
                    <a:pt x="13418" y="7719"/>
                  </a:moveTo>
                  <a:lnTo>
                    <a:pt x="13704" y="8363"/>
                  </a:lnTo>
                  <a:lnTo>
                    <a:pt x="13668" y="8363"/>
                  </a:lnTo>
                  <a:lnTo>
                    <a:pt x="13418" y="7719"/>
                  </a:lnTo>
                  <a:close/>
                  <a:moveTo>
                    <a:pt x="13704" y="5036"/>
                  </a:moveTo>
                  <a:lnTo>
                    <a:pt x="13704" y="5036"/>
                  </a:lnTo>
                  <a:cubicBezTo>
                    <a:pt x="14527" y="6074"/>
                    <a:pt x="15099" y="7326"/>
                    <a:pt x="15385" y="8614"/>
                  </a:cubicBezTo>
                  <a:cubicBezTo>
                    <a:pt x="15063" y="7326"/>
                    <a:pt x="14491" y="6109"/>
                    <a:pt x="13704" y="5036"/>
                  </a:cubicBezTo>
                  <a:close/>
                  <a:moveTo>
                    <a:pt x="2255" y="16163"/>
                  </a:moveTo>
                  <a:cubicBezTo>
                    <a:pt x="2684" y="17630"/>
                    <a:pt x="3615" y="18846"/>
                    <a:pt x="4938" y="19633"/>
                  </a:cubicBezTo>
                  <a:lnTo>
                    <a:pt x="4938" y="19669"/>
                  </a:lnTo>
                  <a:cubicBezTo>
                    <a:pt x="3615" y="18882"/>
                    <a:pt x="2649" y="17630"/>
                    <a:pt x="2255" y="16163"/>
                  </a:cubicBezTo>
                  <a:close/>
                  <a:moveTo>
                    <a:pt x="1039" y="14624"/>
                  </a:moveTo>
                  <a:cubicBezTo>
                    <a:pt x="1396" y="17415"/>
                    <a:pt x="3221" y="19848"/>
                    <a:pt x="5869" y="20957"/>
                  </a:cubicBezTo>
                  <a:lnTo>
                    <a:pt x="5869" y="20993"/>
                  </a:lnTo>
                  <a:cubicBezTo>
                    <a:pt x="3221" y="19884"/>
                    <a:pt x="1361" y="17451"/>
                    <a:pt x="1039" y="14624"/>
                  </a:cubicBezTo>
                  <a:close/>
                  <a:moveTo>
                    <a:pt x="8726" y="0"/>
                  </a:moveTo>
                  <a:cubicBezTo>
                    <a:pt x="8695" y="0"/>
                    <a:pt x="8659" y="9"/>
                    <a:pt x="8623" y="27"/>
                  </a:cubicBezTo>
                  <a:cubicBezTo>
                    <a:pt x="3722" y="242"/>
                    <a:pt x="1" y="9365"/>
                    <a:pt x="1" y="13980"/>
                  </a:cubicBezTo>
                  <a:cubicBezTo>
                    <a:pt x="1" y="18846"/>
                    <a:pt x="3937" y="22817"/>
                    <a:pt x="8802" y="22817"/>
                  </a:cubicBezTo>
                  <a:cubicBezTo>
                    <a:pt x="9196" y="22817"/>
                    <a:pt x="9554" y="22782"/>
                    <a:pt x="9947" y="22746"/>
                  </a:cubicBezTo>
                  <a:cubicBezTo>
                    <a:pt x="11342" y="22567"/>
                    <a:pt x="12666" y="22066"/>
                    <a:pt x="13847" y="21243"/>
                  </a:cubicBezTo>
                  <a:lnTo>
                    <a:pt x="13883" y="21207"/>
                  </a:lnTo>
                  <a:lnTo>
                    <a:pt x="13883" y="21172"/>
                  </a:lnTo>
                  <a:cubicBezTo>
                    <a:pt x="13668" y="20742"/>
                    <a:pt x="13525" y="20277"/>
                    <a:pt x="13418" y="19848"/>
                  </a:cubicBezTo>
                  <a:cubicBezTo>
                    <a:pt x="12595" y="16163"/>
                    <a:pt x="13918" y="12621"/>
                    <a:pt x="17031" y="10188"/>
                  </a:cubicBezTo>
                  <a:lnTo>
                    <a:pt x="17067" y="10152"/>
                  </a:lnTo>
                  <a:lnTo>
                    <a:pt x="17067" y="10116"/>
                  </a:lnTo>
                  <a:cubicBezTo>
                    <a:pt x="15707" y="5108"/>
                    <a:pt x="12416" y="27"/>
                    <a:pt x="8802" y="27"/>
                  </a:cubicBezTo>
                  <a:cubicBezTo>
                    <a:pt x="8784" y="9"/>
                    <a:pt x="8758" y="0"/>
                    <a:pt x="87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5"/>
            <p:cNvSpPr/>
            <p:nvPr/>
          </p:nvSpPr>
          <p:spPr>
            <a:xfrm>
              <a:off x="2627856" y="3166603"/>
              <a:ext cx="306505" cy="313611"/>
            </a:xfrm>
            <a:custGeom>
              <a:rect b="b" l="l" r="r" t="t"/>
              <a:pathLst>
                <a:path extrusionOk="0" h="17389" w="16995">
                  <a:moveTo>
                    <a:pt x="6261" y="4616"/>
                  </a:moveTo>
                  <a:lnTo>
                    <a:pt x="7478" y="5474"/>
                  </a:lnTo>
                  <a:lnTo>
                    <a:pt x="7478" y="5510"/>
                  </a:lnTo>
                  <a:lnTo>
                    <a:pt x="6261" y="4616"/>
                  </a:lnTo>
                  <a:close/>
                  <a:moveTo>
                    <a:pt x="6727" y="5689"/>
                  </a:moveTo>
                  <a:lnTo>
                    <a:pt x="7084" y="5904"/>
                  </a:lnTo>
                  <a:lnTo>
                    <a:pt x="7084" y="5939"/>
                  </a:lnTo>
                  <a:lnTo>
                    <a:pt x="6727" y="5689"/>
                  </a:lnTo>
                  <a:close/>
                  <a:moveTo>
                    <a:pt x="6226" y="6512"/>
                  </a:moveTo>
                  <a:lnTo>
                    <a:pt x="6226" y="6548"/>
                  </a:lnTo>
                  <a:lnTo>
                    <a:pt x="6583" y="6655"/>
                  </a:lnTo>
                  <a:lnTo>
                    <a:pt x="6583" y="6691"/>
                  </a:lnTo>
                  <a:lnTo>
                    <a:pt x="6190" y="6548"/>
                  </a:lnTo>
                  <a:cubicBezTo>
                    <a:pt x="6190" y="6548"/>
                    <a:pt x="6190" y="6512"/>
                    <a:pt x="6226" y="6512"/>
                  </a:cubicBezTo>
                  <a:close/>
                  <a:moveTo>
                    <a:pt x="2581" y="9777"/>
                  </a:moveTo>
                  <a:cubicBezTo>
                    <a:pt x="2585" y="9777"/>
                    <a:pt x="2594" y="9786"/>
                    <a:pt x="2612" y="9803"/>
                  </a:cubicBezTo>
                  <a:cubicBezTo>
                    <a:pt x="2576" y="10161"/>
                    <a:pt x="2576" y="10555"/>
                    <a:pt x="2684" y="10913"/>
                  </a:cubicBezTo>
                  <a:cubicBezTo>
                    <a:pt x="2576" y="10555"/>
                    <a:pt x="2541" y="10161"/>
                    <a:pt x="2576" y="9803"/>
                  </a:cubicBezTo>
                  <a:cubicBezTo>
                    <a:pt x="2576" y="9786"/>
                    <a:pt x="2576" y="9777"/>
                    <a:pt x="2581" y="9777"/>
                  </a:cubicBezTo>
                  <a:close/>
                  <a:moveTo>
                    <a:pt x="2040" y="9231"/>
                  </a:moveTo>
                  <a:lnTo>
                    <a:pt x="2040" y="9267"/>
                  </a:lnTo>
                  <a:cubicBezTo>
                    <a:pt x="1897" y="10161"/>
                    <a:pt x="2040" y="11091"/>
                    <a:pt x="2469" y="11914"/>
                  </a:cubicBezTo>
                  <a:lnTo>
                    <a:pt x="2433" y="11914"/>
                  </a:lnTo>
                  <a:cubicBezTo>
                    <a:pt x="2004" y="11091"/>
                    <a:pt x="1861" y="10161"/>
                    <a:pt x="2040" y="9231"/>
                  </a:cubicBezTo>
                  <a:close/>
                  <a:moveTo>
                    <a:pt x="13310" y="15528"/>
                  </a:moveTo>
                  <a:lnTo>
                    <a:pt x="13310" y="15564"/>
                  </a:lnTo>
                  <a:lnTo>
                    <a:pt x="11843" y="15671"/>
                  </a:lnTo>
                  <a:lnTo>
                    <a:pt x="11843" y="15635"/>
                  </a:lnTo>
                  <a:lnTo>
                    <a:pt x="13310" y="15528"/>
                  </a:lnTo>
                  <a:close/>
                  <a:moveTo>
                    <a:pt x="13202" y="15993"/>
                  </a:moveTo>
                  <a:lnTo>
                    <a:pt x="13202" y="16029"/>
                  </a:lnTo>
                  <a:cubicBezTo>
                    <a:pt x="13131" y="16064"/>
                    <a:pt x="13023" y="16100"/>
                    <a:pt x="12916" y="16100"/>
                  </a:cubicBezTo>
                  <a:cubicBezTo>
                    <a:pt x="13023" y="16100"/>
                    <a:pt x="13131" y="16064"/>
                    <a:pt x="13202" y="15993"/>
                  </a:cubicBezTo>
                  <a:close/>
                  <a:moveTo>
                    <a:pt x="8802" y="0"/>
                  </a:moveTo>
                  <a:lnTo>
                    <a:pt x="8515" y="108"/>
                  </a:lnTo>
                  <a:cubicBezTo>
                    <a:pt x="7084" y="573"/>
                    <a:pt x="5725" y="1288"/>
                    <a:pt x="4508" y="2183"/>
                  </a:cubicBezTo>
                  <a:cubicBezTo>
                    <a:pt x="4508" y="2219"/>
                    <a:pt x="4473" y="2254"/>
                    <a:pt x="4437" y="2254"/>
                  </a:cubicBezTo>
                  <a:cubicBezTo>
                    <a:pt x="1288" y="4651"/>
                    <a:pt x="0" y="8015"/>
                    <a:pt x="859" y="11735"/>
                  </a:cubicBezTo>
                  <a:cubicBezTo>
                    <a:pt x="1467" y="14490"/>
                    <a:pt x="3685" y="16601"/>
                    <a:pt x="6440" y="17102"/>
                  </a:cubicBezTo>
                  <a:cubicBezTo>
                    <a:pt x="7371" y="17281"/>
                    <a:pt x="8301" y="17388"/>
                    <a:pt x="9267" y="17388"/>
                  </a:cubicBezTo>
                  <a:cubicBezTo>
                    <a:pt x="10018" y="17388"/>
                    <a:pt x="10805" y="17317"/>
                    <a:pt x="11557" y="17174"/>
                  </a:cubicBezTo>
                  <a:cubicBezTo>
                    <a:pt x="12415" y="16995"/>
                    <a:pt x="13238" y="16708"/>
                    <a:pt x="14025" y="16315"/>
                  </a:cubicBezTo>
                  <a:cubicBezTo>
                    <a:pt x="14955" y="15814"/>
                    <a:pt x="15814" y="15170"/>
                    <a:pt x="16494" y="14383"/>
                  </a:cubicBezTo>
                  <a:lnTo>
                    <a:pt x="16995" y="13846"/>
                  </a:lnTo>
                  <a:lnTo>
                    <a:pt x="14705" y="15599"/>
                  </a:lnTo>
                  <a:cubicBezTo>
                    <a:pt x="14705" y="15599"/>
                    <a:pt x="14669" y="15635"/>
                    <a:pt x="14633" y="15635"/>
                  </a:cubicBezTo>
                  <a:cubicBezTo>
                    <a:pt x="14633" y="15635"/>
                    <a:pt x="14598" y="15599"/>
                    <a:pt x="14562" y="15599"/>
                  </a:cubicBezTo>
                  <a:lnTo>
                    <a:pt x="13560" y="14776"/>
                  </a:lnTo>
                  <a:lnTo>
                    <a:pt x="10877" y="14776"/>
                  </a:lnTo>
                  <a:cubicBezTo>
                    <a:pt x="10805" y="14776"/>
                    <a:pt x="10769" y="14741"/>
                    <a:pt x="10769" y="14705"/>
                  </a:cubicBezTo>
                  <a:lnTo>
                    <a:pt x="10769" y="11771"/>
                  </a:lnTo>
                  <a:lnTo>
                    <a:pt x="8265" y="11771"/>
                  </a:lnTo>
                  <a:cubicBezTo>
                    <a:pt x="8229" y="11771"/>
                    <a:pt x="8193" y="11771"/>
                    <a:pt x="8193" y="11735"/>
                  </a:cubicBezTo>
                  <a:cubicBezTo>
                    <a:pt x="8158" y="11735"/>
                    <a:pt x="8158" y="11700"/>
                    <a:pt x="8158" y="11664"/>
                  </a:cubicBezTo>
                  <a:lnTo>
                    <a:pt x="8229" y="9553"/>
                  </a:lnTo>
                  <a:lnTo>
                    <a:pt x="6548" y="8551"/>
                  </a:lnTo>
                  <a:cubicBezTo>
                    <a:pt x="6512" y="8515"/>
                    <a:pt x="6512" y="8480"/>
                    <a:pt x="6512" y="8444"/>
                  </a:cubicBezTo>
                  <a:cubicBezTo>
                    <a:pt x="6512" y="8444"/>
                    <a:pt x="6512" y="8408"/>
                    <a:pt x="6512" y="8372"/>
                  </a:cubicBezTo>
                  <a:lnTo>
                    <a:pt x="8873" y="6083"/>
                  </a:lnTo>
                  <a:lnTo>
                    <a:pt x="6118" y="3113"/>
                  </a:lnTo>
                  <a:cubicBezTo>
                    <a:pt x="6047" y="3041"/>
                    <a:pt x="6047" y="3006"/>
                    <a:pt x="6118" y="2970"/>
                  </a:cubicBezTo>
                  <a:lnTo>
                    <a:pt x="88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5"/>
            <p:cNvSpPr/>
            <p:nvPr/>
          </p:nvSpPr>
          <p:spPr>
            <a:xfrm>
              <a:off x="2749809" y="3297339"/>
              <a:ext cx="176815" cy="146733"/>
            </a:xfrm>
            <a:custGeom>
              <a:rect b="b" l="l" r="r" t="t"/>
              <a:pathLst>
                <a:path extrusionOk="0" h="8136" w="9804">
                  <a:moveTo>
                    <a:pt x="5761" y="2161"/>
                  </a:moveTo>
                  <a:lnTo>
                    <a:pt x="5761" y="2161"/>
                  </a:lnTo>
                  <a:cubicBezTo>
                    <a:pt x="6548" y="2340"/>
                    <a:pt x="7227" y="2841"/>
                    <a:pt x="7693" y="3520"/>
                  </a:cubicBezTo>
                  <a:lnTo>
                    <a:pt x="7657" y="3520"/>
                  </a:lnTo>
                  <a:cubicBezTo>
                    <a:pt x="7192" y="2841"/>
                    <a:pt x="6512" y="2340"/>
                    <a:pt x="5761" y="2161"/>
                  </a:cubicBezTo>
                  <a:close/>
                  <a:moveTo>
                    <a:pt x="6583" y="3198"/>
                  </a:moveTo>
                  <a:cubicBezTo>
                    <a:pt x="6834" y="3306"/>
                    <a:pt x="7013" y="3485"/>
                    <a:pt x="7156" y="3735"/>
                  </a:cubicBezTo>
                  <a:cubicBezTo>
                    <a:pt x="6977" y="3520"/>
                    <a:pt x="6798" y="3342"/>
                    <a:pt x="6548" y="3198"/>
                  </a:cubicBezTo>
                  <a:close/>
                  <a:moveTo>
                    <a:pt x="5224" y="1338"/>
                  </a:moveTo>
                  <a:cubicBezTo>
                    <a:pt x="6691" y="1660"/>
                    <a:pt x="7943" y="2662"/>
                    <a:pt x="8623" y="4021"/>
                  </a:cubicBezTo>
                  <a:cubicBezTo>
                    <a:pt x="7943" y="2662"/>
                    <a:pt x="6691" y="1696"/>
                    <a:pt x="5224" y="1338"/>
                  </a:cubicBezTo>
                  <a:close/>
                  <a:moveTo>
                    <a:pt x="2202" y="0"/>
                  </a:moveTo>
                  <a:cubicBezTo>
                    <a:pt x="1859" y="0"/>
                    <a:pt x="1512" y="33"/>
                    <a:pt x="1145" y="86"/>
                  </a:cubicBezTo>
                  <a:lnTo>
                    <a:pt x="0" y="1159"/>
                  </a:lnTo>
                  <a:lnTo>
                    <a:pt x="1646" y="2161"/>
                  </a:lnTo>
                  <a:cubicBezTo>
                    <a:pt x="1646" y="2161"/>
                    <a:pt x="1682" y="2197"/>
                    <a:pt x="1682" y="2268"/>
                  </a:cubicBezTo>
                  <a:lnTo>
                    <a:pt x="1610" y="4343"/>
                  </a:lnTo>
                  <a:lnTo>
                    <a:pt x="4115" y="4343"/>
                  </a:lnTo>
                  <a:cubicBezTo>
                    <a:pt x="4186" y="4343"/>
                    <a:pt x="4222" y="4379"/>
                    <a:pt x="4222" y="4415"/>
                  </a:cubicBezTo>
                  <a:lnTo>
                    <a:pt x="4222" y="7349"/>
                  </a:lnTo>
                  <a:lnTo>
                    <a:pt x="6905" y="7349"/>
                  </a:lnTo>
                  <a:lnTo>
                    <a:pt x="7871" y="8136"/>
                  </a:lnTo>
                  <a:lnTo>
                    <a:pt x="9803" y="6633"/>
                  </a:lnTo>
                  <a:lnTo>
                    <a:pt x="9803" y="6597"/>
                  </a:lnTo>
                  <a:cubicBezTo>
                    <a:pt x="9803" y="4415"/>
                    <a:pt x="9124" y="2698"/>
                    <a:pt x="7800" y="1588"/>
                  </a:cubicBezTo>
                  <a:cubicBezTo>
                    <a:pt x="6226" y="265"/>
                    <a:pt x="4079" y="14"/>
                    <a:pt x="2576" y="14"/>
                  </a:cubicBezTo>
                  <a:cubicBezTo>
                    <a:pt x="2452" y="5"/>
                    <a:pt x="2327" y="0"/>
                    <a:pt x="2202"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2741422" y="3158848"/>
              <a:ext cx="227782" cy="255538"/>
            </a:xfrm>
            <a:custGeom>
              <a:rect b="b" l="l" r="r" t="t"/>
              <a:pathLst>
                <a:path extrusionOk="0" h="14169" w="12630">
                  <a:moveTo>
                    <a:pt x="5653" y="1"/>
                  </a:moveTo>
                  <a:lnTo>
                    <a:pt x="2684" y="502"/>
                  </a:lnTo>
                  <a:lnTo>
                    <a:pt x="0" y="3471"/>
                  </a:lnTo>
                  <a:lnTo>
                    <a:pt x="2791" y="6441"/>
                  </a:lnTo>
                  <a:cubicBezTo>
                    <a:pt x="2827" y="6477"/>
                    <a:pt x="2827" y="6548"/>
                    <a:pt x="2791" y="6584"/>
                  </a:cubicBezTo>
                  <a:lnTo>
                    <a:pt x="1861" y="7514"/>
                  </a:lnTo>
                  <a:lnTo>
                    <a:pt x="2040" y="7514"/>
                  </a:lnTo>
                  <a:cubicBezTo>
                    <a:pt x="2397" y="7479"/>
                    <a:pt x="2719" y="7479"/>
                    <a:pt x="3077" y="7479"/>
                  </a:cubicBezTo>
                  <a:cubicBezTo>
                    <a:pt x="4616" y="7479"/>
                    <a:pt x="6762" y="7765"/>
                    <a:pt x="8372" y="9124"/>
                  </a:cubicBezTo>
                  <a:cubicBezTo>
                    <a:pt x="9732" y="10233"/>
                    <a:pt x="10412" y="11879"/>
                    <a:pt x="10483" y="14062"/>
                  </a:cubicBezTo>
                  <a:lnTo>
                    <a:pt x="10483" y="14169"/>
                  </a:lnTo>
                  <a:lnTo>
                    <a:pt x="10590" y="14097"/>
                  </a:lnTo>
                  <a:lnTo>
                    <a:pt x="10698" y="14026"/>
                  </a:lnTo>
                  <a:lnTo>
                    <a:pt x="11986" y="11987"/>
                  </a:lnTo>
                  <a:lnTo>
                    <a:pt x="11199" y="11450"/>
                  </a:lnTo>
                  <a:cubicBezTo>
                    <a:pt x="11163" y="11414"/>
                    <a:pt x="11163" y="11378"/>
                    <a:pt x="11199" y="11307"/>
                  </a:cubicBezTo>
                  <a:lnTo>
                    <a:pt x="12022" y="9947"/>
                  </a:lnTo>
                  <a:lnTo>
                    <a:pt x="12630" y="7693"/>
                  </a:lnTo>
                  <a:lnTo>
                    <a:pt x="11771" y="6799"/>
                  </a:lnTo>
                  <a:cubicBezTo>
                    <a:pt x="11735" y="6799"/>
                    <a:pt x="11735" y="6763"/>
                    <a:pt x="11735" y="6763"/>
                  </a:cubicBezTo>
                  <a:lnTo>
                    <a:pt x="11270" y="4187"/>
                  </a:lnTo>
                  <a:lnTo>
                    <a:pt x="9338" y="3507"/>
                  </a:lnTo>
                  <a:cubicBezTo>
                    <a:pt x="9267" y="3507"/>
                    <a:pt x="9267" y="3471"/>
                    <a:pt x="9267" y="3400"/>
                  </a:cubicBezTo>
                  <a:lnTo>
                    <a:pt x="9267" y="1897"/>
                  </a:lnTo>
                  <a:lnTo>
                    <a:pt x="8122" y="1647"/>
                  </a:lnTo>
                  <a:lnTo>
                    <a:pt x="8086" y="1647"/>
                  </a:lnTo>
                  <a:lnTo>
                    <a:pt x="5653" y="1"/>
                  </a:lnTo>
                  <a:close/>
                </a:path>
              </a:pathLst>
            </a:custGeom>
            <a:solidFill>
              <a:srgbClr val="EFE3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2616891" y="3162726"/>
              <a:ext cx="322628" cy="342647"/>
            </a:xfrm>
            <a:custGeom>
              <a:rect b="b" l="l" r="r" t="t"/>
              <a:pathLst>
                <a:path extrusionOk="0" fill="none" h="18999" w="17889">
                  <a:moveTo>
                    <a:pt x="9696" y="1"/>
                  </a:moveTo>
                  <a:cubicBezTo>
                    <a:pt x="3828" y="1825"/>
                    <a:pt x="0" y="6262"/>
                    <a:pt x="1324" y="11986"/>
                  </a:cubicBezTo>
                  <a:cubicBezTo>
                    <a:pt x="1932" y="14777"/>
                    <a:pt x="4186" y="16923"/>
                    <a:pt x="6977" y="17460"/>
                  </a:cubicBezTo>
                  <a:cubicBezTo>
                    <a:pt x="15134" y="18999"/>
                    <a:pt x="17889" y="13703"/>
                    <a:pt x="17889" y="13703"/>
                  </a:cubicBezTo>
                  <a:lnTo>
                    <a:pt x="15277" y="15743"/>
                  </a:lnTo>
                  <a:lnTo>
                    <a:pt x="14204" y="14920"/>
                  </a:lnTo>
                  <a:lnTo>
                    <a:pt x="11521" y="14920"/>
                  </a:lnTo>
                  <a:lnTo>
                    <a:pt x="11521" y="11915"/>
                  </a:lnTo>
                  <a:lnTo>
                    <a:pt x="8873" y="11915"/>
                  </a:lnTo>
                  <a:lnTo>
                    <a:pt x="8945" y="9732"/>
                  </a:lnTo>
                  <a:lnTo>
                    <a:pt x="7227" y="8659"/>
                  </a:lnTo>
                  <a:lnTo>
                    <a:pt x="9624" y="6298"/>
                  </a:lnTo>
                  <a:lnTo>
                    <a:pt x="6762" y="3256"/>
                  </a:lnTo>
                  <a:close/>
                </a:path>
              </a:pathLst>
            </a:custGeom>
            <a:noFill/>
            <a:ln cap="rnd" cmpd="sng" w="1162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a:off x="2788530" y="3156269"/>
              <a:ext cx="182622" cy="256836"/>
            </a:xfrm>
            <a:custGeom>
              <a:rect b="b" l="l" r="r" t="t"/>
              <a:pathLst>
                <a:path extrusionOk="0" fill="none" h="14241" w="10126">
                  <a:moveTo>
                    <a:pt x="0" y="573"/>
                  </a:moveTo>
                  <a:lnTo>
                    <a:pt x="3077" y="1"/>
                  </a:lnTo>
                  <a:lnTo>
                    <a:pt x="5546" y="1682"/>
                  </a:lnTo>
                  <a:lnTo>
                    <a:pt x="6762" y="1933"/>
                  </a:lnTo>
                  <a:lnTo>
                    <a:pt x="6762" y="3579"/>
                  </a:lnTo>
                  <a:lnTo>
                    <a:pt x="8730" y="4223"/>
                  </a:lnTo>
                  <a:lnTo>
                    <a:pt x="9231" y="6870"/>
                  </a:lnTo>
                  <a:lnTo>
                    <a:pt x="10125" y="7800"/>
                  </a:lnTo>
                  <a:lnTo>
                    <a:pt x="9481" y="10126"/>
                  </a:lnTo>
                  <a:lnTo>
                    <a:pt x="8658" y="11521"/>
                  </a:lnTo>
                  <a:lnTo>
                    <a:pt x="9517" y="12094"/>
                  </a:lnTo>
                  <a:lnTo>
                    <a:pt x="8157" y="14240"/>
                  </a:lnTo>
                </a:path>
              </a:pathLst>
            </a:custGeom>
            <a:noFill/>
            <a:ln cap="rnd" cmpd="sng" w="1162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2769160" y="3271134"/>
              <a:ext cx="159393" cy="147130"/>
            </a:xfrm>
            <a:custGeom>
              <a:rect b="b" l="l" r="r" t="t"/>
              <a:pathLst>
                <a:path extrusionOk="0" fill="none" h="8158" w="8838">
                  <a:moveTo>
                    <a:pt x="1" y="1431"/>
                  </a:moveTo>
                  <a:cubicBezTo>
                    <a:pt x="1" y="1431"/>
                    <a:pt x="8838" y="0"/>
                    <a:pt x="8838" y="8158"/>
                  </a:cubicBezTo>
                </a:path>
              </a:pathLst>
            </a:custGeom>
            <a:noFill/>
            <a:ln cap="rnd" cmpd="sng" w="1162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a:off x="2394916" y="3019474"/>
              <a:ext cx="312330" cy="461389"/>
            </a:xfrm>
            <a:custGeom>
              <a:rect b="b" l="l" r="r" t="t"/>
              <a:pathLst>
                <a:path extrusionOk="0" fill="none" h="25583" w="17318">
                  <a:moveTo>
                    <a:pt x="14097" y="21396"/>
                  </a:moveTo>
                  <a:cubicBezTo>
                    <a:pt x="8158" y="25582"/>
                    <a:pt x="1" y="21324"/>
                    <a:pt x="1" y="14097"/>
                  </a:cubicBezTo>
                  <a:cubicBezTo>
                    <a:pt x="1" y="9124"/>
                    <a:pt x="3972" y="1"/>
                    <a:pt x="8945" y="1"/>
                  </a:cubicBezTo>
                  <a:cubicBezTo>
                    <a:pt x="12773" y="1"/>
                    <a:pt x="16029" y="5511"/>
                    <a:pt x="17317" y="10305"/>
                  </a:cubicBezTo>
                </a:path>
              </a:pathLst>
            </a:custGeom>
            <a:noFill/>
            <a:ln cap="rnd" cmpd="sng" w="1162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2415566" y="3285328"/>
              <a:ext cx="87127" cy="114865"/>
            </a:xfrm>
            <a:custGeom>
              <a:rect b="b" l="l" r="r" t="t"/>
              <a:pathLst>
                <a:path extrusionOk="0" fill="none" h="6369" w="4831">
                  <a:moveTo>
                    <a:pt x="1" y="0"/>
                  </a:moveTo>
                  <a:cubicBezTo>
                    <a:pt x="358" y="2827"/>
                    <a:pt x="2219" y="5260"/>
                    <a:pt x="4831" y="6369"/>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a:off x="2438146" y="3313715"/>
              <a:ext cx="47775" cy="62618"/>
            </a:xfrm>
            <a:custGeom>
              <a:rect b="b" l="l" r="r" t="t"/>
              <a:pathLst>
                <a:path extrusionOk="0" fill="none" h="3472" w="2649">
                  <a:moveTo>
                    <a:pt x="1" y="1"/>
                  </a:moveTo>
                  <a:cubicBezTo>
                    <a:pt x="394" y="1468"/>
                    <a:pt x="1325" y="2684"/>
                    <a:pt x="2648" y="3471"/>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5"/>
            <p:cNvSpPr/>
            <p:nvPr/>
          </p:nvSpPr>
          <p:spPr>
            <a:xfrm>
              <a:off x="2643979" y="3112390"/>
              <a:ext cx="31002" cy="64547"/>
            </a:xfrm>
            <a:custGeom>
              <a:rect b="b" l="l" r="r" t="t"/>
              <a:pathLst>
                <a:path extrusionOk="0" fill="none" h="3579" w="1719">
                  <a:moveTo>
                    <a:pt x="1" y="1"/>
                  </a:moveTo>
                  <a:cubicBezTo>
                    <a:pt x="824" y="1074"/>
                    <a:pt x="1396" y="2291"/>
                    <a:pt x="1718" y="3579"/>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5"/>
            <p:cNvSpPr/>
            <p:nvPr/>
          </p:nvSpPr>
          <p:spPr>
            <a:xfrm>
              <a:off x="2645927" y="3136268"/>
              <a:ext cx="10334" cy="20668"/>
            </a:xfrm>
            <a:custGeom>
              <a:rect b="b" l="l" r="r" t="t"/>
              <a:pathLst>
                <a:path extrusionOk="0" fill="none" h="1146" w="573">
                  <a:moveTo>
                    <a:pt x="0" y="1"/>
                  </a:moveTo>
                  <a:cubicBezTo>
                    <a:pt x="322" y="287"/>
                    <a:pt x="501" y="716"/>
                    <a:pt x="573" y="1146"/>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a:off x="2638821" y="3160796"/>
              <a:ext cx="5176" cy="11633"/>
            </a:xfrm>
            <a:custGeom>
              <a:rect b="b" l="l" r="r" t="t"/>
              <a:pathLst>
                <a:path extrusionOk="0" fill="none" h="645" w="287">
                  <a:moveTo>
                    <a:pt x="1" y="0"/>
                  </a:moveTo>
                  <a:lnTo>
                    <a:pt x="287" y="644"/>
                  </a:ln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2645278" y="3303399"/>
              <a:ext cx="30984" cy="116163"/>
            </a:xfrm>
            <a:custGeom>
              <a:rect b="b" l="l" r="r" t="t"/>
              <a:pathLst>
                <a:path extrusionOk="0" fill="none" h="6441" w="1718">
                  <a:moveTo>
                    <a:pt x="1718" y="6440"/>
                  </a:moveTo>
                  <a:cubicBezTo>
                    <a:pt x="430" y="4544"/>
                    <a:pt x="0" y="2218"/>
                    <a:pt x="501" y="0"/>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a:off x="2662050" y="3333066"/>
              <a:ext cx="10352" cy="47775"/>
            </a:xfrm>
            <a:custGeom>
              <a:rect b="b" l="l" r="r" t="t"/>
              <a:pathLst>
                <a:path extrusionOk="0" fill="none" h="2649" w="574">
                  <a:moveTo>
                    <a:pt x="573" y="2649"/>
                  </a:moveTo>
                  <a:cubicBezTo>
                    <a:pt x="144" y="1826"/>
                    <a:pt x="1" y="931"/>
                    <a:pt x="179" y="1"/>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2673665" y="3343400"/>
              <a:ext cx="2597" cy="19370"/>
            </a:xfrm>
            <a:custGeom>
              <a:rect b="b" l="l" r="r" t="t"/>
              <a:pathLst>
                <a:path extrusionOk="0" fill="none" h="1074" w="144">
                  <a:moveTo>
                    <a:pt x="144" y="1074"/>
                  </a:moveTo>
                  <a:cubicBezTo>
                    <a:pt x="36" y="716"/>
                    <a:pt x="1" y="358"/>
                    <a:pt x="72" y="0"/>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2740773" y="3249835"/>
              <a:ext cx="21949" cy="15510"/>
            </a:xfrm>
            <a:custGeom>
              <a:rect b="b" l="l" r="r" t="t"/>
              <a:pathLst>
                <a:path extrusionOk="0" fill="none" h="860" w="1217">
                  <a:moveTo>
                    <a:pt x="0" y="1"/>
                  </a:moveTo>
                  <a:lnTo>
                    <a:pt x="1217" y="859"/>
                  </a:ln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2749809" y="3269186"/>
              <a:ext cx="5825" cy="3896"/>
            </a:xfrm>
            <a:custGeom>
              <a:rect b="b" l="l" r="r" t="t"/>
              <a:pathLst>
                <a:path extrusionOk="0" fill="none" h="216" w="323">
                  <a:moveTo>
                    <a:pt x="0" y="1"/>
                  </a:moveTo>
                  <a:lnTo>
                    <a:pt x="322" y="216"/>
                  </a:ln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5"/>
            <p:cNvSpPr/>
            <p:nvPr/>
          </p:nvSpPr>
          <p:spPr>
            <a:xfrm>
              <a:off x="2740124" y="3284678"/>
              <a:ext cx="6475" cy="1948"/>
            </a:xfrm>
            <a:custGeom>
              <a:rect b="b" l="l" r="r" t="t"/>
              <a:pathLst>
                <a:path extrusionOk="0" fill="none" h="108" w="359">
                  <a:moveTo>
                    <a:pt x="1" y="1"/>
                  </a:moveTo>
                  <a:lnTo>
                    <a:pt x="358" y="108"/>
                  </a:ln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5"/>
            <p:cNvSpPr/>
            <p:nvPr/>
          </p:nvSpPr>
          <p:spPr>
            <a:xfrm>
              <a:off x="2841427" y="3446633"/>
              <a:ext cx="26475" cy="1966"/>
            </a:xfrm>
            <a:custGeom>
              <a:rect b="b" l="l" r="r" t="t"/>
              <a:pathLst>
                <a:path extrusionOk="0" fill="none" h="109" w="1468">
                  <a:moveTo>
                    <a:pt x="1" y="108"/>
                  </a:moveTo>
                  <a:lnTo>
                    <a:pt x="1468" y="1"/>
                  </a:ln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2860147" y="3455019"/>
              <a:ext cx="6475" cy="1966"/>
            </a:xfrm>
            <a:custGeom>
              <a:rect b="b" l="l" r="r" t="t"/>
              <a:pathLst>
                <a:path extrusionOk="0" fill="none" h="109" w="359">
                  <a:moveTo>
                    <a:pt x="0" y="108"/>
                  </a:moveTo>
                  <a:cubicBezTo>
                    <a:pt x="143" y="108"/>
                    <a:pt x="251" y="72"/>
                    <a:pt x="358" y="1"/>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2844006" y="3322101"/>
              <a:ext cx="61319" cy="48424"/>
            </a:xfrm>
            <a:custGeom>
              <a:rect b="b" l="l" r="r" t="t"/>
              <a:pathLst>
                <a:path extrusionOk="0" fill="none" h="2685" w="3400">
                  <a:moveTo>
                    <a:pt x="1" y="1"/>
                  </a:moveTo>
                  <a:cubicBezTo>
                    <a:pt x="1468" y="323"/>
                    <a:pt x="2756" y="1289"/>
                    <a:pt x="3400" y="2684"/>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2853690" y="3336294"/>
              <a:ext cx="34212" cy="24546"/>
            </a:xfrm>
            <a:custGeom>
              <a:rect b="b" l="l" r="r" t="t"/>
              <a:pathLst>
                <a:path extrusionOk="0" fill="none" h="1361" w="1897">
                  <a:moveTo>
                    <a:pt x="1" y="1"/>
                  </a:moveTo>
                  <a:cubicBezTo>
                    <a:pt x="788" y="216"/>
                    <a:pt x="1467" y="681"/>
                    <a:pt x="1897" y="1360"/>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2868533" y="3355664"/>
              <a:ext cx="10334" cy="9054"/>
            </a:xfrm>
            <a:custGeom>
              <a:rect b="b" l="l" r="r" t="t"/>
              <a:pathLst>
                <a:path extrusionOk="0" fill="none" h="502" w="573">
                  <a:moveTo>
                    <a:pt x="0" y="0"/>
                  </a:moveTo>
                  <a:cubicBezTo>
                    <a:pt x="215" y="108"/>
                    <a:pt x="430" y="286"/>
                    <a:pt x="573" y="501"/>
                  </a:cubicBezTo>
                </a:path>
              </a:pathLst>
            </a:custGeom>
            <a:noFill/>
            <a:ln cap="rnd" cmpd="sng" w="5375">
              <a:solidFill>
                <a:srgbClr val="86543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15"/>
          <p:cNvGrpSpPr/>
          <p:nvPr/>
        </p:nvGrpSpPr>
        <p:grpSpPr>
          <a:xfrm>
            <a:off x="8471399" y="3097071"/>
            <a:ext cx="449108" cy="663995"/>
            <a:chOff x="6293524" y="2918171"/>
            <a:chExt cx="449108" cy="663995"/>
          </a:xfrm>
        </p:grpSpPr>
        <p:sp>
          <p:nvSpPr>
            <p:cNvPr id="419" name="Google Shape;419;p15"/>
            <p:cNvSpPr/>
            <p:nvPr/>
          </p:nvSpPr>
          <p:spPr>
            <a:xfrm>
              <a:off x="6514200" y="2926557"/>
              <a:ext cx="217466" cy="18089"/>
            </a:xfrm>
            <a:custGeom>
              <a:rect b="b" l="l" r="r" t="t"/>
              <a:pathLst>
                <a:path extrusionOk="0" h="1003" w="12058">
                  <a:moveTo>
                    <a:pt x="0" y="1"/>
                  </a:moveTo>
                  <a:lnTo>
                    <a:pt x="5617" y="323"/>
                  </a:lnTo>
                  <a:cubicBezTo>
                    <a:pt x="7585" y="430"/>
                    <a:pt x="8694" y="466"/>
                    <a:pt x="8980" y="466"/>
                  </a:cubicBezTo>
                  <a:cubicBezTo>
                    <a:pt x="9374" y="466"/>
                    <a:pt x="9768" y="645"/>
                    <a:pt x="10054" y="967"/>
                  </a:cubicBezTo>
                  <a:lnTo>
                    <a:pt x="10090" y="1003"/>
                  </a:lnTo>
                  <a:lnTo>
                    <a:pt x="11306" y="645"/>
                  </a:lnTo>
                  <a:lnTo>
                    <a:pt x="12057" y="395"/>
                  </a:lnTo>
                  <a:lnTo>
                    <a:pt x="9839" y="359"/>
                  </a:lnTo>
                  <a:lnTo>
                    <a:pt x="0" y="1"/>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a:off x="6698085" y="2935593"/>
              <a:ext cx="41318" cy="110356"/>
            </a:xfrm>
            <a:custGeom>
              <a:rect b="b" l="l" r="r" t="t"/>
              <a:pathLst>
                <a:path extrusionOk="0" h="6119" w="2291">
                  <a:moveTo>
                    <a:pt x="1003" y="1432"/>
                  </a:moveTo>
                  <a:lnTo>
                    <a:pt x="1003" y="1468"/>
                  </a:lnTo>
                  <a:lnTo>
                    <a:pt x="931" y="1611"/>
                  </a:lnTo>
                  <a:lnTo>
                    <a:pt x="1003" y="1432"/>
                  </a:lnTo>
                  <a:close/>
                  <a:moveTo>
                    <a:pt x="2291" y="1"/>
                  </a:moveTo>
                  <a:lnTo>
                    <a:pt x="1074" y="359"/>
                  </a:lnTo>
                  <a:lnTo>
                    <a:pt x="1" y="681"/>
                  </a:lnTo>
                  <a:lnTo>
                    <a:pt x="37" y="752"/>
                  </a:lnTo>
                  <a:cubicBezTo>
                    <a:pt x="72" y="824"/>
                    <a:pt x="108" y="931"/>
                    <a:pt x="108" y="1003"/>
                  </a:cubicBezTo>
                  <a:lnTo>
                    <a:pt x="108" y="6119"/>
                  </a:lnTo>
                  <a:lnTo>
                    <a:pt x="216" y="5868"/>
                  </a:lnTo>
                  <a:lnTo>
                    <a:pt x="2291" y="1"/>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p:nvPr/>
          </p:nvSpPr>
          <p:spPr>
            <a:xfrm>
              <a:off x="6339333" y="2921922"/>
              <a:ext cx="357490" cy="143396"/>
            </a:xfrm>
            <a:custGeom>
              <a:rect b="b" l="l" r="r" t="t"/>
              <a:pathLst>
                <a:path extrusionOk="0" h="7951" w="19822">
                  <a:moveTo>
                    <a:pt x="19464" y="5374"/>
                  </a:moveTo>
                  <a:lnTo>
                    <a:pt x="19428" y="5768"/>
                  </a:lnTo>
                  <a:lnTo>
                    <a:pt x="19428" y="5374"/>
                  </a:lnTo>
                  <a:close/>
                  <a:moveTo>
                    <a:pt x="2185" y="1"/>
                  </a:moveTo>
                  <a:cubicBezTo>
                    <a:pt x="1536" y="1"/>
                    <a:pt x="911" y="106"/>
                    <a:pt x="287" y="294"/>
                  </a:cubicBezTo>
                  <a:lnTo>
                    <a:pt x="1" y="401"/>
                  </a:lnTo>
                  <a:lnTo>
                    <a:pt x="287" y="401"/>
                  </a:lnTo>
                  <a:lnTo>
                    <a:pt x="2040" y="508"/>
                  </a:lnTo>
                  <a:cubicBezTo>
                    <a:pt x="6405" y="759"/>
                    <a:pt x="15993" y="1296"/>
                    <a:pt x="17245" y="1296"/>
                  </a:cubicBezTo>
                  <a:cubicBezTo>
                    <a:pt x="17961" y="1296"/>
                    <a:pt x="18462" y="1439"/>
                    <a:pt x="18712" y="1761"/>
                  </a:cubicBezTo>
                  <a:cubicBezTo>
                    <a:pt x="18855" y="1904"/>
                    <a:pt x="18927" y="2083"/>
                    <a:pt x="18891" y="2262"/>
                  </a:cubicBezTo>
                  <a:lnTo>
                    <a:pt x="18891" y="7950"/>
                  </a:lnTo>
                  <a:lnTo>
                    <a:pt x="19786" y="7736"/>
                  </a:lnTo>
                  <a:lnTo>
                    <a:pt x="19821" y="1796"/>
                  </a:lnTo>
                  <a:cubicBezTo>
                    <a:pt x="19786" y="1653"/>
                    <a:pt x="19714" y="1546"/>
                    <a:pt x="19678" y="1439"/>
                  </a:cubicBezTo>
                  <a:cubicBezTo>
                    <a:pt x="19479" y="1140"/>
                    <a:pt x="19127" y="934"/>
                    <a:pt x="18763" y="934"/>
                  </a:cubicBezTo>
                  <a:cubicBezTo>
                    <a:pt x="18734" y="934"/>
                    <a:pt x="18705" y="935"/>
                    <a:pt x="18676" y="938"/>
                  </a:cubicBezTo>
                  <a:cubicBezTo>
                    <a:pt x="17711" y="938"/>
                    <a:pt x="6333" y="222"/>
                    <a:pt x="3543" y="43"/>
                  </a:cubicBezTo>
                  <a:lnTo>
                    <a:pt x="3077" y="8"/>
                  </a:lnTo>
                  <a:lnTo>
                    <a:pt x="2469" y="8"/>
                  </a:lnTo>
                  <a:cubicBezTo>
                    <a:pt x="2374" y="3"/>
                    <a:pt x="2279" y="1"/>
                    <a:pt x="21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
            <p:cNvSpPr/>
            <p:nvPr/>
          </p:nvSpPr>
          <p:spPr>
            <a:xfrm>
              <a:off x="6295454" y="2942699"/>
              <a:ext cx="340068" cy="637519"/>
            </a:xfrm>
            <a:custGeom>
              <a:rect b="b" l="l" r="r" t="t"/>
              <a:pathLst>
                <a:path extrusionOk="0" h="35349" w="18856">
                  <a:moveTo>
                    <a:pt x="2255" y="2004"/>
                  </a:moveTo>
                  <a:lnTo>
                    <a:pt x="2290" y="2684"/>
                  </a:lnTo>
                  <a:lnTo>
                    <a:pt x="2255" y="2720"/>
                  </a:lnTo>
                  <a:lnTo>
                    <a:pt x="2255" y="2004"/>
                  </a:lnTo>
                  <a:close/>
                  <a:moveTo>
                    <a:pt x="16959" y="2720"/>
                  </a:moveTo>
                  <a:lnTo>
                    <a:pt x="16959" y="3364"/>
                  </a:lnTo>
                  <a:lnTo>
                    <a:pt x="16924" y="3364"/>
                  </a:lnTo>
                  <a:lnTo>
                    <a:pt x="16959" y="2720"/>
                  </a:lnTo>
                  <a:close/>
                  <a:moveTo>
                    <a:pt x="17679" y="1963"/>
                  </a:moveTo>
                  <a:cubicBezTo>
                    <a:pt x="17746" y="2455"/>
                    <a:pt x="17745" y="2980"/>
                    <a:pt x="17675" y="3471"/>
                  </a:cubicBezTo>
                  <a:cubicBezTo>
                    <a:pt x="17709" y="2956"/>
                    <a:pt x="17711" y="2475"/>
                    <a:pt x="17679" y="1963"/>
                  </a:cubicBezTo>
                  <a:close/>
                  <a:moveTo>
                    <a:pt x="680" y="1360"/>
                  </a:moveTo>
                  <a:lnTo>
                    <a:pt x="716" y="1432"/>
                  </a:lnTo>
                  <a:lnTo>
                    <a:pt x="788" y="5188"/>
                  </a:lnTo>
                  <a:lnTo>
                    <a:pt x="752" y="5188"/>
                  </a:lnTo>
                  <a:lnTo>
                    <a:pt x="680" y="1432"/>
                  </a:lnTo>
                  <a:lnTo>
                    <a:pt x="680" y="1360"/>
                  </a:lnTo>
                  <a:close/>
                  <a:moveTo>
                    <a:pt x="18355" y="1396"/>
                  </a:moveTo>
                  <a:lnTo>
                    <a:pt x="18355" y="1432"/>
                  </a:lnTo>
                  <a:lnTo>
                    <a:pt x="18283" y="5474"/>
                  </a:lnTo>
                  <a:lnTo>
                    <a:pt x="18247" y="5474"/>
                  </a:lnTo>
                  <a:lnTo>
                    <a:pt x="18355" y="1396"/>
                  </a:lnTo>
                  <a:close/>
                  <a:moveTo>
                    <a:pt x="1503" y="28623"/>
                  </a:moveTo>
                  <a:lnTo>
                    <a:pt x="1468" y="31234"/>
                  </a:lnTo>
                  <a:lnTo>
                    <a:pt x="1432" y="31234"/>
                  </a:lnTo>
                  <a:lnTo>
                    <a:pt x="1503" y="28623"/>
                  </a:lnTo>
                  <a:close/>
                  <a:moveTo>
                    <a:pt x="859" y="25975"/>
                  </a:moveTo>
                  <a:lnTo>
                    <a:pt x="680" y="31449"/>
                  </a:lnTo>
                  <a:lnTo>
                    <a:pt x="645" y="31449"/>
                  </a:lnTo>
                  <a:lnTo>
                    <a:pt x="859" y="25975"/>
                  </a:lnTo>
                  <a:close/>
                  <a:moveTo>
                    <a:pt x="17102" y="31664"/>
                  </a:moveTo>
                  <a:lnTo>
                    <a:pt x="17102" y="32272"/>
                  </a:lnTo>
                  <a:lnTo>
                    <a:pt x="17067" y="32272"/>
                  </a:lnTo>
                  <a:lnTo>
                    <a:pt x="17102" y="31664"/>
                  </a:lnTo>
                  <a:close/>
                  <a:moveTo>
                    <a:pt x="18319" y="30054"/>
                  </a:moveTo>
                  <a:lnTo>
                    <a:pt x="18283" y="34240"/>
                  </a:lnTo>
                  <a:lnTo>
                    <a:pt x="18247" y="34240"/>
                  </a:lnTo>
                  <a:lnTo>
                    <a:pt x="18319" y="30054"/>
                  </a:lnTo>
                  <a:close/>
                  <a:moveTo>
                    <a:pt x="1" y="0"/>
                  </a:moveTo>
                  <a:lnTo>
                    <a:pt x="1" y="32272"/>
                  </a:lnTo>
                  <a:lnTo>
                    <a:pt x="1861" y="32594"/>
                  </a:lnTo>
                  <a:lnTo>
                    <a:pt x="18856" y="35349"/>
                  </a:lnTo>
                  <a:lnTo>
                    <a:pt x="18856" y="1145"/>
                  </a:lnTo>
                  <a:lnTo>
                    <a:pt x="1861" y="108"/>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p:nvPr/>
          </p:nvSpPr>
          <p:spPr>
            <a:xfrm>
              <a:off x="6638732" y="2942699"/>
              <a:ext cx="101970" cy="636888"/>
            </a:xfrm>
            <a:custGeom>
              <a:rect b="b" l="l" r="r" t="t"/>
              <a:pathLst>
                <a:path extrusionOk="0" h="35314" w="5654">
                  <a:moveTo>
                    <a:pt x="5117" y="4580"/>
                  </a:moveTo>
                  <a:lnTo>
                    <a:pt x="5188" y="5296"/>
                  </a:lnTo>
                  <a:lnTo>
                    <a:pt x="5152" y="5296"/>
                  </a:lnTo>
                  <a:lnTo>
                    <a:pt x="5117" y="4580"/>
                  </a:lnTo>
                  <a:close/>
                  <a:moveTo>
                    <a:pt x="5224" y="5798"/>
                  </a:moveTo>
                  <a:lnTo>
                    <a:pt x="5224" y="5798"/>
                  </a:lnTo>
                  <a:cubicBezTo>
                    <a:pt x="5152" y="6656"/>
                    <a:pt x="5152" y="7514"/>
                    <a:pt x="5260" y="8372"/>
                  </a:cubicBezTo>
                  <a:lnTo>
                    <a:pt x="5188" y="8372"/>
                  </a:lnTo>
                  <a:cubicBezTo>
                    <a:pt x="5117" y="7514"/>
                    <a:pt x="5152" y="6656"/>
                    <a:pt x="5224" y="5798"/>
                  </a:cubicBezTo>
                  <a:close/>
                  <a:moveTo>
                    <a:pt x="752" y="10448"/>
                  </a:moveTo>
                  <a:lnTo>
                    <a:pt x="788" y="11127"/>
                  </a:lnTo>
                  <a:lnTo>
                    <a:pt x="752" y="11127"/>
                  </a:lnTo>
                  <a:lnTo>
                    <a:pt x="752" y="10448"/>
                  </a:lnTo>
                  <a:close/>
                  <a:moveTo>
                    <a:pt x="5653" y="0"/>
                  </a:moveTo>
                  <a:lnTo>
                    <a:pt x="4401" y="3542"/>
                  </a:lnTo>
                  <a:lnTo>
                    <a:pt x="3399" y="6333"/>
                  </a:lnTo>
                  <a:lnTo>
                    <a:pt x="3399" y="6655"/>
                  </a:lnTo>
                  <a:cubicBezTo>
                    <a:pt x="3399" y="6691"/>
                    <a:pt x="3363" y="6727"/>
                    <a:pt x="3328" y="6762"/>
                  </a:cubicBezTo>
                  <a:lnTo>
                    <a:pt x="2219" y="7013"/>
                  </a:lnTo>
                  <a:lnTo>
                    <a:pt x="2147" y="7013"/>
                  </a:lnTo>
                  <a:cubicBezTo>
                    <a:pt x="2111" y="6977"/>
                    <a:pt x="2111" y="6977"/>
                    <a:pt x="2111" y="6941"/>
                  </a:cubicBezTo>
                  <a:lnTo>
                    <a:pt x="2111" y="5582"/>
                  </a:lnTo>
                  <a:lnTo>
                    <a:pt x="0" y="1467"/>
                  </a:lnTo>
                  <a:lnTo>
                    <a:pt x="0" y="35313"/>
                  </a:lnTo>
                  <a:lnTo>
                    <a:pt x="4401" y="31914"/>
                  </a:lnTo>
                  <a:lnTo>
                    <a:pt x="5653" y="30948"/>
                  </a:lnTo>
                  <a:lnTo>
                    <a:pt x="5653" y="0"/>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a:off x="6305788" y="2932365"/>
              <a:ext cx="371034" cy="103268"/>
            </a:xfrm>
            <a:custGeom>
              <a:rect b="b" l="l" r="r" t="t"/>
              <a:pathLst>
                <a:path extrusionOk="0" h="5726" w="20573">
                  <a:moveTo>
                    <a:pt x="1717" y="1"/>
                  </a:moveTo>
                  <a:lnTo>
                    <a:pt x="0" y="430"/>
                  </a:lnTo>
                  <a:lnTo>
                    <a:pt x="1825" y="538"/>
                  </a:lnTo>
                  <a:lnTo>
                    <a:pt x="18354" y="1539"/>
                  </a:lnTo>
                  <a:lnTo>
                    <a:pt x="18390" y="1539"/>
                  </a:lnTo>
                  <a:lnTo>
                    <a:pt x="18426" y="1504"/>
                  </a:lnTo>
                  <a:lnTo>
                    <a:pt x="18426" y="1575"/>
                  </a:lnTo>
                  <a:lnTo>
                    <a:pt x="20572" y="5725"/>
                  </a:lnTo>
                  <a:lnTo>
                    <a:pt x="20572" y="1647"/>
                  </a:lnTo>
                  <a:cubicBezTo>
                    <a:pt x="20572" y="1539"/>
                    <a:pt x="20536" y="1396"/>
                    <a:pt x="20429" y="1289"/>
                  </a:cubicBezTo>
                  <a:cubicBezTo>
                    <a:pt x="20286" y="1146"/>
                    <a:pt x="19928" y="931"/>
                    <a:pt x="19105" y="931"/>
                  </a:cubicBezTo>
                  <a:cubicBezTo>
                    <a:pt x="17782" y="931"/>
                    <a:pt x="7692" y="359"/>
                    <a:pt x="3327" y="108"/>
                  </a:cubicBezTo>
                  <a:lnTo>
                    <a:pt x="1789" y="1"/>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6293524" y="2940769"/>
              <a:ext cx="343296" cy="641397"/>
            </a:xfrm>
            <a:custGeom>
              <a:rect b="b" l="l" r="r" t="t"/>
              <a:pathLst>
                <a:path extrusionOk="0" fill="none" h="35564" w="19035">
                  <a:moveTo>
                    <a:pt x="0" y="0"/>
                  </a:moveTo>
                  <a:lnTo>
                    <a:pt x="19034" y="1145"/>
                  </a:lnTo>
                  <a:lnTo>
                    <a:pt x="19034" y="35563"/>
                  </a:lnTo>
                  <a:lnTo>
                    <a:pt x="0" y="32486"/>
                  </a:lnTo>
                  <a:close/>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6293524" y="2918171"/>
              <a:ext cx="405228" cy="149077"/>
            </a:xfrm>
            <a:custGeom>
              <a:rect b="b" l="l" r="r" t="t"/>
              <a:pathLst>
                <a:path extrusionOk="0" fill="none" h="8266" w="22469">
                  <a:moveTo>
                    <a:pt x="19034" y="2398"/>
                  </a:moveTo>
                  <a:lnTo>
                    <a:pt x="21360" y="6906"/>
                  </a:lnTo>
                  <a:lnTo>
                    <a:pt x="21360" y="8266"/>
                  </a:lnTo>
                  <a:lnTo>
                    <a:pt x="22469" y="8015"/>
                  </a:lnTo>
                  <a:lnTo>
                    <a:pt x="22469" y="2004"/>
                  </a:lnTo>
                  <a:cubicBezTo>
                    <a:pt x="22326" y="1432"/>
                    <a:pt x="21789" y="1003"/>
                    <a:pt x="21216" y="1038"/>
                  </a:cubicBezTo>
                  <a:cubicBezTo>
                    <a:pt x="20143" y="1038"/>
                    <a:pt x="5617" y="144"/>
                    <a:pt x="5617" y="144"/>
                  </a:cubicBezTo>
                  <a:cubicBezTo>
                    <a:pt x="5617" y="144"/>
                    <a:pt x="2755" y="1"/>
                    <a:pt x="2397" y="716"/>
                  </a:cubicBezTo>
                  <a:lnTo>
                    <a:pt x="0" y="1289"/>
                  </a:lnTo>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6336754" y="2930435"/>
              <a:ext cx="343927" cy="112286"/>
            </a:xfrm>
            <a:custGeom>
              <a:rect b="b" l="l" r="r" t="t"/>
              <a:pathLst>
                <a:path extrusionOk="0" fill="none" h="6226" w="19070">
                  <a:moveTo>
                    <a:pt x="18963" y="6226"/>
                  </a:moveTo>
                  <a:lnTo>
                    <a:pt x="18963" y="1754"/>
                  </a:lnTo>
                  <a:cubicBezTo>
                    <a:pt x="18963" y="1754"/>
                    <a:pt x="19070" y="931"/>
                    <a:pt x="17388" y="931"/>
                  </a:cubicBezTo>
                  <a:cubicBezTo>
                    <a:pt x="15707" y="931"/>
                    <a:pt x="0" y="1"/>
                    <a:pt x="0" y="1"/>
                  </a:cubicBezTo>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6695506" y="2932365"/>
              <a:ext cx="47125" cy="123918"/>
            </a:xfrm>
            <a:custGeom>
              <a:rect b="b" l="l" r="r" t="t"/>
              <a:pathLst>
                <a:path extrusionOk="0" fill="none" h="6871" w="2613">
                  <a:moveTo>
                    <a:pt x="180" y="6870"/>
                  </a:moveTo>
                  <a:lnTo>
                    <a:pt x="2613" y="1"/>
                  </a:lnTo>
                  <a:lnTo>
                    <a:pt x="1" y="788"/>
                  </a:lnTo>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5"/>
            <p:cNvSpPr/>
            <p:nvPr/>
          </p:nvSpPr>
          <p:spPr>
            <a:xfrm>
              <a:off x="6394827" y="2920750"/>
              <a:ext cx="347805" cy="661416"/>
            </a:xfrm>
            <a:custGeom>
              <a:rect b="b" l="l" r="r" t="t"/>
              <a:pathLst>
                <a:path extrusionOk="0" fill="none" h="36674" w="19285">
                  <a:moveTo>
                    <a:pt x="0" y="1"/>
                  </a:moveTo>
                  <a:lnTo>
                    <a:pt x="19285" y="645"/>
                  </a:lnTo>
                  <a:lnTo>
                    <a:pt x="19285" y="32201"/>
                  </a:lnTo>
                  <a:lnTo>
                    <a:pt x="13417" y="36673"/>
                  </a:lnTo>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5"/>
            <p:cNvSpPr/>
            <p:nvPr/>
          </p:nvSpPr>
          <p:spPr>
            <a:xfrm>
              <a:off x="6624538" y="3484704"/>
              <a:ext cx="1948" cy="75513"/>
            </a:xfrm>
            <a:custGeom>
              <a:rect b="b" l="l" r="r" t="t"/>
              <a:pathLst>
                <a:path extrusionOk="0" fill="none" h="4187" w="108">
                  <a:moveTo>
                    <a:pt x="0" y="4187"/>
                  </a:moveTo>
                  <a:lnTo>
                    <a:pt x="108"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5"/>
            <p:cNvSpPr/>
            <p:nvPr/>
          </p:nvSpPr>
          <p:spPr>
            <a:xfrm>
              <a:off x="6625819" y="3461475"/>
              <a:ext cx="18" cy="13580"/>
            </a:xfrm>
            <a:custGeom>
              <a:rect b="b" l="l" r="r" t="t"/>
              <a:pathLst>
                <a:path extrusionOk="0" fill="none" h="753" w="1">
                  <a:moveTo>
                    <a:pt x="1" y="752"/>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5"/>
            <p:cNvSpPr/>
            <p:nvPr/>
          </p:nvSpPr>
          <p:spPr>
            <a:xfrm>
              <a:off x="6613573" y="3507934"/>
              <a:ext cx="2597" cy="32283"/>
            </a:xfrm>
            <a:custGeom>
              <a:rect b="b" l="l" r="r" t="t"/>
              <a:pathLst>
                <a:path extrusionOk="0" fill="none" h="1790" w="144">
                  <a:moveTo>
                    <a:pt x="0" y="1790"/>
                  </a:moveTo>
                  <a:lnTo>
                    <a:pt x="143"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5"/>
            <p:cNvSpPr/>
            <p:nvPr/>
          </p:nvSpPr>
          <p:spPr>
            <a:xfrm>
              <a:off x="6603888" y="3513741"/>
              <a:ext cx="18" cy="10983"/>
            </a:xfrm>
            <a:custGeom>
              <a:rect b="b" l="l" r="r" t="t"/>
              <a:pathLst>
                <a:path extrusionOk="0" fill="none" h="609" w="1">
                  <a:moveTo>
                    <a:pt x="0" y="609"/>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5"/>
            <p:cNvSpPr/>
            <p:nvPr/>
          </p:nvSpPr>
          <p:spPr>
            <a:xfrm>
              <a:off x="6645188" y="3518268"/>
              <a:ext cx="1299" cy="40669"/>
            </a:xfrm>
            <a:custGeom>
              <a:rect b="b" l="l" r="r" t="t"/>
              <a:pathLst>
                <a:path extrusionOk="0" fill="none" h="2255" w="72">
                  <a:moveTo>
                    <a:pt x="72" y="2254"/>
                  </a:moveTo>
                  <a:lnTo>
                    <a:pt x="0"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5"/>
            <p:cNvSpPr/>
            <p:nvPr/>
          </p:nvSpPr>
          <p:spPr>
            <a:xfrm>
              <a:off x="6656154" y="3529882"/>
              <a:ext cx="18" cy="14861"/>
            </a:xfrm>
            <a:custGeom>
              <a:rect b="b" l="l" r="r" t="t"/>
              <a:pathLst>
                <a:path extrusionOk="0" fill="none" h="824" w="1">
                  <a:moveTo>
                    <a:pt x="0" y="823"/>
                  </a:moveTo>
                  <a:lnTo>
                    <a:pt x="0"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5"/>
            <p:cNvSpPr/>
            <p:nvPr/>
          </p:nvSpPr>
          <p:spPr>
            <a:xfrm>
              <a:off x="6667768" y="3530513"/>
              <a:ext cx="18" cy="7124"/>
            </a:xfrm>
            <a:custGeom>
              <a:rect b="b" l="l" r="r" t="t"/>
              <a:pathLst>
                <a:path extrusionOk="0" fill="none" h="395" w="1">
                  <a:moveTo>
                    <a:pt x="0" y="394"/>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5"/>
            <p:cNvSpPr/>
            <p:nvPr/>
          </p:nvSpPr>
          <p:spPr>
            <a:xfrm>
              <a:off x="6730350" y="3453089"/>
              <a:ext cx="18" cy="38090"/>
            </a:xfrm>
            <a:custGeom>
              <a:rect b="b" l="l" r="r" t="t"/>
              <a:pathLst>
                <a:path extrusionOk="0" fill="none" h="2112" w="1">
                  <a:moveTo>
                    <a:pt x="1" y="2111"/>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5"/>
            <p:cNvSpPr/>
            <p:nvPr/>
          </p:nvSpPr>
          <p:spPr>
            <a:xfrm>
              <a:off x="6728420" y="3432439"/>
              <a:ext cx="18" cy="9054"/>
            </a:xfrm>
            <a:custGeom>
              <a:rect b="b" l="l" r="r" t="t"/>
              <a:pathLst>
                <a:path extrusionOk="0" fill="none" h="502" w="1">
                  <a:moveTo>
                    <a:pt x="0" y="502"/>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5"/>
            <p:cNvSpPr/>
            <p:nvPr/>
          </p:nvSpPr>
          <p:spPr>
            <a:xfrm>
              <a:off x="6307068" y="3411158"/>
              <a:ext cx="3896" cy="99373"/>
            </a:xfrm>
            <a:custGeom>
              <a:rect b="b" l="l" r="r" t="t"/>
              <a:pathLst>
                <a:path extrusionOk="0" fill="none" h="5510" w="216">
                  <a:moveTo>
                    <a:pt x="1" y="5510"/>
                  </a:moveTo>
                  <a:lnTo>
                    <a:pt x="215"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5"/>
            <p:cNvSpPr/>
            <p:nvPr/>
          </p:nvSpPr>
          <p:spPr>
            <a:xfrm>
              <a:off x="6321911" y="3458896"/>
              <a:ext cx="1317" cy="47125"/>
            </a:xfrm>
            <a:custGeom>
              <a:rect b="b" l="l" r="r" t="t"/>
              <a:pathLst>
                <a:path extrusionOk="0" fill="none" h="2613" w="73">
                  <a:moveTo>
                    <a:pt x="1" y="2612"/>
                  </a:moveTo>
                  <a:cubicBezTo>
                    <a:pt x="1" y="1754"/>
                    <a:pt x="36" y="859"/>
                    <a:pt x="72"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5"/>
            <p:cNvSpPr/>
            <p:nvPr/>
          </p:nvSpPr>
          <p:spPr>
            <a:xfrm>
              <a:off x="6335455" y="3480845"/>
              <a:ext cx="18" cy="18071"/>
            </a:xfrm>
            <a:custGeom>
              <a:rect b="b" l="l" r="r" t="t"/>
              <a:pathLst>
                <a:path extrusionOk="0" fill="none" h="1002" w="1">
                  <a:moveTo>
                    <a:pt x="1" y="1002"/>
                  </a:moveTo>
                  <a:lnTo>
                    <a:pt x="1"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5"/>
            <p:cNvSpPr/>
            <p:nvPr/>
          </p:nvSpPr>
          <p:spPr>
            <a:xfrm>
              <a:off x="6307717" y="2968507"/>
              <a:ext cx="1299" cy="68407"/>
            </a:xfrm>
            <a:custGeom>
              <a:rect b="b" l="l" r="r" t="t"/>
              <a:pathLst>
                <a:path extrusionOk="0" fill="none" h="3793" w="72">
                  <a:moveTo>
                    <a:pt x="72" y="3793"/>
                  </a:moveTo>
                  <a:cubicBezTo>
                    <a:pt x="72" y="2541"/>
                    <a:pt x="36" y="1289"/>
                    <a:pt x="0"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5"/>
            <p:cNvSpPr/>
            <p:nvPr/>
          </p:nvSpPr>
          <p:spPr>
            <a:xfrm>
              <a:off x="6319981" y="2973015"/>
              <a:ext cx="18" cy="34230"/>
            </a:xfrm>
            <a:custGeom>
              <a:rect b="b" l="l" r="r" t="t"/>
              <a:pathLst>
                <a:path extrusionOk="0" fill="none" h="1898" w="1">
                  <a:moveTo>
                    <a:pt x="0" y="1897"/>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5"/>
            <p:cNvSpPr/>
            <p:nvPr/>
          </p:nvSpPr>
          <p:spPr>
            <a:xfrm>
              <a:off x="6336105" y="2978823"/>
              <a:ext cx="667" cy="12282"/>
            </a:xfrm>
            <a:custGeom>
              <a:rect b="b" l="l" r="r" t="t"/>
              <a:pathLst>
                <a:path extrusionOk="0" fill="none" h="681" w="37">
                  <a:moveTo>
                    <a:pt x="36" y="681"/>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5"/>
            <p:cNvSpPr/>
            <p:nvPr/>
          </p:nvSpPr>
          <p:spPr>
            <a:xfrm>
              <a:off x="6624538" y="2967857"/>
              <a:ext cx="1948" cy="73583"/>
            </a:xfrm>
            <a:custGeom>
              <a:rect b="b" l="l" r="r" t="t"/>
              <a:pathLst>
                <a:path extrusionOk="0" fill="none" h="4080" w="108">
                  <a:moveTo>
                    <a:pt x="0" y="4079"/>
                  </a:moveTo>
                  <a:cubicBezTo>
                    <a:pt x="36" y="2756"/>
                    <a:pt x="72" y="1360"/>
                    <a:pt x="108"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5"/>
            <p:cNvSpPr/>
            <p:nvPr/>
          </p:nvSpPr>
          <p:spPr>
            <a:xfrm>
              <a:off x="6613573" y="2977542"/>
              <a:ext cx="1299" cy="27756"/>
            </a:xfrm>
            <a:custGeom>
              <a:rect b="b" l="l" r="r" t="t"/>
              <a:pathLst>
                <a:path extrusionOk="0" fill="none" h="1539" w="72">
                  <a:moveTo>
                    <a:pt x="36" y="1539"/>
                  </a:moveTo>
                  <a:cubicBezTo>
                    <a:pt x="72" y="1038"/>
                    <a:pt x="72" y="501"/>
                    <a:pt x="0" y="0"/>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5"/>
            <p:cNvSpPr/>
            <p:nvPr/>
          </p:nvSpPr>
          <p:spPr>
            <a:xfrm>
              <a:off x="6601309" y="2991736"/>
              <a:ext cx="667" cy="11633"/>
            </a:xfrm>
            <a:custGeom>
              <a:rect b="b" l="l" r="r" t="t"/>
              <a:pathLst>
                <a:path extrusionOk="0" fill="none" h="645" w="37">
                  <a:moveTo>
                    <a:pt x="0" y="645"/>
                  </a:moveTo>
                  <a:lnTo>
                    <a:pt x="36"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5"/>
            <p:cNvSpPr/>
            <p:nvPr/>
          </p:nvSpPr>
          <p:spPr>
            <a:xfrm>
              <a:off x="6731648" y="3047229"/>
              <a:ext cx="1948" cy="46476"/>
            </a:xfrm>
            <a:custGeom>
              <a:rect b="b" l="l" r="r" t="t"/>
              <a:pathLst>
                <a:path extrusionOk="0" fill="none" h="2577" w="108">
                  <a:moveTo>
                    <a:pt x="72" y="2576"/>
                  </a:moveTo>
                  <a:cubicBezTo>
                    <a:pt x="0" y="1718"/>
                    <a:pt x="36" y="859"/>
                    <a:pt x="108" y="0"/>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5"/>
            <p:cNvSpPr/>
            <p:nvPr/>
          </p:nvSpPr>
          <p:spPr>
            <a:xfrm>
              <a:off x="6730999" y="3025281"/>
              <a:ext cx="1317" cy="13580"/>
            </a:xfrm>
            <a:custGeom>
              <a:rect b="b" l="l" r="r" t="t"/>
              <a:pathLst>
                <a:path extrusionOk="0" fill="none" h="753" w="73">
                  <a:moveTo>
                    <a:pt x="72" y="752"/>
                  </a:moveTo>
                  <a:cubicBezTo>
                    <a:pt x="72" y="502"/>
                    <a:pt x="36" y="251"/>
                    <a:pt x="1"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5"/>
            <p:cNvSpPr/>
            <p:nvPr/>
          </p:nvSpPr>
          <p:spPr>
            <a:xfrm>
              <a:off x="6723911" y="3046580"/>
              <a:ext cx="18" cy="20019"/>
            </a:xfrm>
            <a:custGeom>
              <a:rect b="b" l="l" r="r" t="t"/>
              <a:pathLst>
                <a:path extrusionOk="0" fill="none" h="1110" w="1">
                  <a:moveTo>
                    <a:pt x="0" y="1110"/>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5"/>
            <p:cNvSpPr/>
            <p:nvPr/>
          </p:nvSpPr>
          <p:spPr>
            <a:xfrm>
              <a:off x="6690348" y="3034966"/>
              <a:ext cx="667" cy="21317"/>
            </a:xfrm>
            <a:custGeom>
              <a:rect b="b" l="l" r="r" t="t"/>
              <a:pathLst>
                <a:path extrusionOk="0" fill="none" h="1182" w="37">
                  <a:moveTo>
                    <a:pt x="1" y="1181"/>
                  </a:moveTo>
                  <a:cubicBezTo>
                    <a:pt x="1" y="788"/>
                    <a:pt x="36" y="394"/>
                    <a:pt x="36"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5"/>
            <p:cNvSpPr/>
            <p:nvPr/>
          </p:nvSpPr>
          <p:spPr>
            <a:xfrm>
              <a:off x="6690348" y="3018193"/>
              <a:ext cx="18" cy="7106"/>
            </a:xfrm>
            <a:custGeom>
              <a:rect b="b" l="l" r="r" t="t"/>
              <a:pathLst>
                <a:path extrusionOk="0" fill="none" h="394" w="1">
                  <a:moveTo>
                    <a:pt x="1" y="394"/>
                  </a:moveTo>
                  <a:lnTo>
                    <a:pt x="1"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5"/>
            <p:cNvSpPr/>
            <p:nvPr/>
          </p:nvSpPr>
          <p:spPr>
            <a:xfrm>
              <a:off x="6690348" y="3000771"/>
              <a:ext cx="18" cy="5176"/>
            </a:xfrm>
            <a:custGeom>
              <a:rect b="b" l="l" r="r" t="t"/>
              <a:pathLst>
                <a:path extrusionOk="0" fill="none" h="287" w="1">
                  <a:moveTo>
                    <a:pt x="1" y="287"/>
                  </a:moveTo>
                  <a:lnTo>
                    <a:pt x="1"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5"/>
            <p:cNvSpPr/>
            <p:nvPr/>
          </p:nvSpPr>
          <p:spPr>
            <a:xfrm>
              <a:off x="6712928" y="2962699"/>
              <a:ext cx="11001" cy="28405"/>
            </a:xfrm>
            <a:custGeom>
              <a:rect b="b" l="l" r="r" t="t"/>
              <a:pathLst>
                <a:path extrusionOk="0" fill="none" h="1575" w="610">
                  <a:moveTo>
                    <a:pt x="1" y="1575"/>
                  </a:moveTo>
                  <a:lnTo>
                    <a:pt x="609"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5"/>
            <p:cNvSpPr/>
            <p:nvPr/>
          </p:nvSpPr>
          <p:spPr>
            <a:xfrm>
              <a:off x="6712928" y="2961401"/>
              <a:ext cx="3896" cy="8422"/>
            </a:xfrm>
            <a:custGeom>
              <a:rect b="b" l="l" r="r" t="t"/>
              <a:pathLst>
                <a:path extrusionOk="0" fill="none" h="467" w="216">
                  <a:moveTo>
                    <a:pt x="1" y="466"/>
                  </a:moveTo>
                  <a:lnTo>
                    <a:pt x="215"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5"/>
            <p:cNvSpPr/>
            <p:nvPr/>
          </p:nvSpPr>
          <p:spPr>
            <a:xfrm>
              <a:off x="6647767" y="3162076"/>
              <a:ext cx="3246" cy="86496"/>
            </a:xfrm>
            <a:custGeom>
              <a:rect b="b" l="l" r="r" t="t"/>
              <a:pathLst>
                <a:path extrusionOk="0" fill="none" h="4796" w="180">
                  <a:moveTo>
                    <a:pt x="179" y="4795"/>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5"/>
            <p:cNvSpPr/>
            <p:nvPr/>
          </p:nvSpPr>
          <p:spPr>
            <a:xfrm>
              <a:off x="6660662" y="3189183"/>
              <a:ext cx="667" cy="38090"/>
            </a:xfrm>
            <a:custGeom>
              <a:rect b="b" l="l" r="r" t="t"/>
              <a:pathLst>
                <a:path extrusionOk="0" fill="none" h="2112" w="37">
                  <a:moveTo>
                    <a:pt x="37" y="2111"/>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5"/>
            <p:cNvSpPr/>
            <p:nvPr/>
          </p:nvSpPr>
          <p:spPr>
            <a:xfrm>
              <a:off x="6652276" y="3131110"/>
              <a:ext cx="667" cy="12282"/>
            </a:xfrm>
            <a:custGeom>
              <a:rect b="b" l="l" r="r" t="t"/>
              <a:pathLst>
                <a:path extrusionOk="0" fill="none" h="681" w="37">
                  <a:moveTo>
                    <a:pt x="37" y="680"/>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5"/>
            <p:cNvSpPr/>
            <p:nvPr/>
          </p:nvSpPr>
          <p:spPr>
            <a:xfrm>
              <a:off x="6365141" y="3209184"/>
              <a:ext cx="77442" cy="76162"/>
            </a:xfrm>
            <a:custGeom>
              <a:rect b="b" l="l" r="r" t="t"/>
              <a:pathLst>
                <a:path extrusionOk="0" fill="none" h="4223" w="4294">
                  <a:moveTo>
                    <a:pt x="72" y="4151"/>
                  </a:moveTo>
                  <a:cubicBezTo>
                    <a:pt x="1" y="3042"/>
                    <a:pt x="144" y="1897"/>
                    <a:pt x="537" y="859"/>
                  </a:cubicBezTo>
                  <a:cubicBezTo>
                    <a:pt x="716" y="430"/>
                    <a:pt x="1074" y="1"/>
                    <a:pt x="1503" y="108"/>
                  </a:cubicBezTo>
                  <a:cubicBezTo>
                    <a:pt x="1754" y="180"/>
                    <a:pt x="1933" y="430"/>
                    <a:pt x="2040" y="680"/>
                  </a:cubicBezTo>
                  <a:cubicBezTo>
                    <a:pt x="2398" y="1468"/>
                    <a:pt x="2469" y="3256"/>
                    <a:pt x="2398" y="4115"/>
                  </a:cubicBezTo>
                  <a:cubicBezTo>
                    <a:pt x="2398" y="4115"/>
                    <a:pt x="2541" y="2612"/>
                    <a:pt x="2541" y="2290"/>
                  </a:cubicBezTo>
                  <a:cubicBezTo>
                    <a:pt x="2541" y="1968"/>
                    <a:pt x="2612" y="1682"/>
                    <a:pt x="2791" y="1396"/>
                  </a:cubicBezTo>
                  <a:cubicBezTo>
                    <a:pt x="2970" y="1146"/>
                    <a:pt x="3328" y="1038"/>
                    <a:pt x="3614" y="1146"/>
                  </a:cubicBezTo>
                  <a:cubicBezTo>
                    <a:pt x="3829" y="1289"/>
                    <a:pt x="3972" y="1539"/>
                    <a:pt x="4044" y="1790"/>
                  </a:cubicBezTo>
                  <a:cubicBezTo>
                    <a:pt x="4258" y="2577"/>
                    <a:pt x="4294" y="3400"/>
                    <a:pt x="4222" y="4222"/>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5"/>
            <p:cNvSpPr/>
            <p:nvPr/>
          </p:nvSpPr>
          <p:spPr>
            <a:xfrm>
              <a:off x="6469672" y="3233062"/>
              <a:ext cx="1317" cy="50985"/>
            </a:xfrm>
            <a:custGeom>
              <a:rect b="b" l="l" r="r" t="t"/>
              <a:pathLst>
                <a:path extrusionOk="0" fill="none" h="2827" w="73">
                  <a:moveTo>
                    <a:pt x="72" y="0"/>
                  </a:moveTo>
                  <a:cubicBezTo>
                    <a:pt x="72" y="931"/>
                    <a:pt x="36" y="1897"/>
                    <a:pt x="1" y="2827"/>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5"/>
            <p:cNvSpPr/>
            <p:nvPr/>
          </p:nvSpPr>
          <p:spPr>
            <a:xfrm>
              <a:off x="6500007" y="3171761"/>
              <a:ext cx="12264" cy="114234"/>
            </a:xfrm>
            <a:custGeom>
              <a:rect b="b" l="l" r="r" t="t"/>
              <a:pathLst>
                <a:path extrusionOk="0" fill="none" h="6334" w="680">
                  <a:moveTo>
                    <a:pt x="322" y="6333"/>
                  </a:moveTo>
                  <a:cubicBezTo>
                    <a:pt x="0" y="4222"/>
                    <a:pt x="143" y="2076"/>
                    <a:pt x="680" y="1"/>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5"/>
            <p:cNvSpPr/>
            <p:nvPr/>
          </p:nvSpPr>
          <p:spPr>
            <a:xfrm>
              <a:off x="6532271" y="3174989"/>
              <a:ext cx="16791" cy="114865"/>
            </a:xfrm>
            <a:custGeom>
              <a:rect b="b" l="l" r="r" t="t"/>
              <a:pathLst>
                <a:path extrusionOk="0" fill="none" h="6369" w="931">
                  <a:moveTo>
                    <a:pt x="0" y="6369"/>
                  </a:moveTo>
                  <a:cubicBezTo>
                    <a:pt x="36" y="4222"/>
                    <a:pt x="358" y="2076"/>
                    <a:pt x="930" y="0"/>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5"/>
            <p:cNvSpPr/>
            <p:nvPr/>
          </p:nvSpPr>
          <p:spPr>
            <a:xfrm>
              <a:off x="6536131" y="3197569"/>
              <a:ext cx="43897" cy="95513"/>
            </a:xfrm>
            <a:custGeom>
              <a:rect b="b" l="l" r="r" t="t"/>
              <a:pathLst>
                <a:path extrusionOk="0" fill="none" h="5296" w="2434">
                  <a:moveTo>
                    <a:pt x="2434" y="1"/>
                  </a:moveTo>
                  <a:cubicBezTo>
                    <a:pt x="1432" y="931"/>
                    <a:pt x="609" y="2040"/>
                    <a:pt x="1" y="3256"/>
                  </a:cubicBezTo>
                  <a:cubicBezTo>
                    <a:pt x="716" y="3865"/>
                    <a:pt x="1539" y="4688"/>
                    <a:pt x="2291" y="5296"/>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5"/>
            <p:cNvSpPr/>
            <p:nvPr/>
          </p:nvSpPr>
          <p:spPr>
            <a:xfrm>
              <a:off x="6470321" y="3202727"/>
              <a:ext cx="1299" cy="1966"/>
            </a:xfrm>
            <a:custGeom>
              <a:rect b="b" l="l" r="r" t="t"/>
              <a:pathLst>
                <a:path extrusionOk="0" fill="none" h="109" w="72">
                  <a:moveTo>
                    <a:pt x="72" y="1"/>
                  </a:moveTo>
                  <a:lnTo>
                    <a:pt x="0" y="108"/>
                  </a:ln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 name="Google Shape;465;p15"/>
          <p:cNvSpPr/>
          <p:nvPr/>
        </p:nvSpPr>
        <p:spPr>
          <a:xfrm>
            <a:off x="4062883" y="991456"/>
            <a:ext cx="7124" cy="2597"/>
          </a:xfrm>
          <a:custGeom>
            <a:rect b="b" l="l" r="r" t="t"/>
            <a:pathLst>
              <a:path extrusionOk="0" fill="none" h="144" w="395">
                <a:moveTo>
                  <a:pt x="1" y="144"/>
                </a:moveTo>
                <a:lnTo>
                  <a:pt x="394" y="1"/>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 name="Google Shape;466;p15"/>
          <p:cNvGrpSpPr/>
          <p:nvPr/>
        </p:nvGrpSpPr>
        <p:grpSpPr>
          <a:xfrm>
            <a:off x="6141965" y="1538531"/>
            <a:ext cx="1705560" cy="2108263"/>
            <a:chOff x="3514421" y="926927"/>
            <a:chExt cx="2221648" cy="2746207"/>
          </a:xfrm>
        </p:grpSpPr>
        <p:sp>
          <p:nvSpPr>
            <p:cNvPr id="467" name="Google Shape;467;p15"/>
            <p:cNvSpPr/>
            <p:nvPr/>
          </p:nvSpPr>
          <p:spPr>
            <a:xfrm>
              <a:off x="4730088" y="2800096"/>
              <a:ext cx="61950" cy="867231"/>
            </a:xfrm>
            <a:custGeom>
              <a:rect b="b" l="l" r="r" t="t"/>
              <a:pathLst>
                <a:path extrusionOk="0" h="48086" w="3435">
                  <a:moveTo>
                    <a:pt x="3435" y="1"/>
                  </a:moveTo>
                  <a:lnTo>
                    <a:pt x="3435" y="1"/>
                  </a:lnTo>
                  <a:cubicBezTo>
                    <a:pt x="3399" y="287"/>
                    <a:pt x="3363" y="609"/>
                    <a:pt x="3327" y="931"/>
                  </a:cubicBezTo>
                  <a:lnTo>
                    <a:pt x="3399" y="1"/>
                  </a:lnTo>
                  <a:lnTo>
                    <a:pt x="3399" y="1"/>
                  </a:lnTo>
                  <a:cubicBezTo>
                    <a:pt x="3399" y="1"/>
                    <a:pt x="3363" y="359"/>
                    <a:pt x="3292" y="1002"/>
                  </a:cubicBezTo>
                  <a:cubicBezTo>
                    <a:pt x="1896" y="11056"/>
                    <a:pt x="1109" y="22612"/>
                    <a:pt x="644" y="31771"/>
                  </a:cubicBezTo>
                  <a:cubicBezTo>
                    <a:pt x="322" y="38247"/>
                    <a:pt x="215" y="43542"/>
                    <a:pt x="107" y="46190"/>
                  </a:cubicBezTo>
                  <a:cubicBezTo>
                    <a:pt x="72" y="47012"/>
                    <a:pt x="36" y="47656"/>
                    <a:pt x="0" y="48086"/>
                  </a:cubicBezTo>
                  <a:lnTo>
                    <a:pt x="107" y="46798"/>
                  </a:lnTo>
                  <a:lnTo>
                    <a:pt x="107" y="46798"/>
                  </a:lnTo>
                  <a:cubicBezTo>
                    <a:pt x="107" y="47621"/>
                    <a:pt x="72" y="48086"/>
                    <a:pt x="72" y="48086"/>
                  </a:cubicBezTo>
                  <a:cubicBezTo>
                    <a:pt x="1538" y="36100"/>
                    <a:pt x="2397" y="24079"/>
                    <a:pt x="2862" y="15063"/>
                  </a:cubicBezTo>
                  <a:cubicBezTo>
                    <a:pt x="3327" y="6012"/>
                    <a:pt x="3435" y="2"/>
                    <a:pt x="3435" y="1"/>
                  </a:cubicBezTo>
                  <a:close/>
                </a:path>
              </a:pathLst>
            </a:custGeom>
            <a:solidFill>
              <a:srgbClr val="205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5"/>
            <p:cNvSpPr/>
            <p:nvPr/>
          </p:nvSpPr>
          <p:spPr>
            <a:xfrm>
              <a:off x="4869462" y="2767182"/>
              <a:ext cx="116145" cy="876916"/>
            </a:xfrm>
            <a:custGeom>
              <a:rect b="b" l="l" r="r" t="t"/>
              <a:pathLst>
                <a:path extrusionOk="0" h="48623" w="6440">
                  <a:moveTo>
                    <a:pt x="6404" y="1"/>
                  </a:moveTo>
                  <a:lnTo>
                    <a:pt x="6261" y="860"/>
                  </a:lnTo>
                  <a:cubicBezTo>
                    <a:pt x="6274" y="807"/>
                    <a:pt x="6287" y="754"/>
                    <a:pt x="6300" y="701"/>
                  </a:cubicBezTo>
                  <a:lnTo>
                    <a:pt x="6300" y="701"/>
                  </a:lnTo>
                  <a:lnTo>
                    <a:pt x="6261" y="967"/>
                  </a:lnTo>
                  <a:cubicBezTo>
                    <a:pt x="4150" y="11092"/>
                    <a:pt x="2540" y="22791"/>
                    <a:pt x="1503" y="32058"/>
                  </a:cubicBezTo>
                  <a:cubicBezTo>
                    <a:pt x="1252" y="34455"/>
                    <a:pt x="1002" y="36673"/>
                    <a:pt x="787" y="38677"/>
                  </a:cubicBezTo>
                  <a:cubicBezTo>
                    <a:pt x="608" y="40680"/>
                    <a:pt x="501" y="42469"/>
                    <a:pt x="394" y="43936"/>
                  </a:cubicBezTo>
                  <a:cubicBezTo>
                    <a:pt x="322" y="44830"/>
                    <a:pt x="286" y="45582"/>
                    <a:pt x="215" y="46226"/>
                  </a:cubicBezTo>
                  <a:cubicBezTo>
                    <a:pt x="107" y="47263"/>
                    <a:pt x="36" y="48086"/>
                    <a:pt x="0" y="48623"/>
                  </a:cubicBezTo>
                  <a:lnTo>
                    <a:pt x="143" y="47585"/>
                  </a:lnTo>
                  <a:lnTo>
                    <a:pt x="143" y="47585"/>
                  </a:lnTo>
                  <a:cubicBezTo>
                    <a:pt x="72" y="48229"/>
                    <a:pt x="72" y="48623"/>
                    <a:pt x="72" y="48623"/>
                  </a:cubicBezTo>
                  <a:cubicBezTo>
                    <a:pt x="572" y="45582"/>
                    <a:pt x="1038" y="42576"/>
                    <a:pt x="1467" y="39607"/>
                  </a:cubicBezTo>
                  <a:cubicBezTo>
                    <a:pt x="1896" y="36601"/>
                    <a:pt x="2361" y="33668"/>
                    <a:pt x="2755" y="30841"/>
                  </a:cubicBezTo>
                  <a:cubicBezTo>
                    <a:pt x="3578" y="25153"/>
                    <a:pt x="4258" y="19822"/>
                    <a:pt x="4830" y="15278"/>
                  </a:cubicBezTo>
                  <a:cubicBezTo>
                    <a:pt x="5903" y="6120"/>
                    <a:pt x="6440" y="3"/>
                    <a:pt x="6440" y="1"/>
                  </a:cubicBezTo>
                  <a:lnTo>
                    <a:pt x="6440" y="1"/>
                  </a:lnTo>
                  <a:cubicBezTo>
                    <a:pt x="6411" y="234"/>
                    <a:pt x="6358" y="468"/>
                    <a:pt x="6300" y="701"/>
                  </a:cubicBezTo>
                  <a:lnTo>
                    <a:pt x="6300" y="701"/>
                  </a:lnTo>
                  <a:lnTo>
                    <a:pt x="6404" y="1"/>
                  </a:lnTo>
                  <a:close/>
                </a:path>
              </a:pathLst>
            </a:custGeom>
            <a:solidFill>
              <a:srgbClr val="205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5"/>
            <p:cNvSpPr/>
            <p:nvPr/>
          </p:nvSpPr>
          <p:spPr>
            <a:xfrm>
              <a:off x="4998503" y="2699443"/>
              <a:ext cx="171008" cy="903373"/>
            </a:xfrm>
            <a:custGeom>
              <a:rect b="b" l="l" r="r" t="t"/>
              <a:pathLst>
                <a:path extrusionOk="0" h="50090" w="9482">
                  <a:moveTo>
                    <a:pt x="9410" y="0"/>
                  </a:moveTo>
                  <a:lnTo>
                    <a:pt x="9195" y="1002"/>
                  </a:lnTo>
                  <a:cubicBezTo>
                    <a:pt x="6405" y="11342"/>
                    <a:pt x="4043" y="23399"/>
                    <a:pt x="2433" y="32987"/>
                  </a:cubicBezTo>
                  <a:cubicBezTo>
                    <a:pt x="2040" y="35456"/>
                    <a:pt x="1682" y="37746"/>
                    <a:pt x="1324" y="39821"/>
                  </a:cubicBezTo>
                  <a:cubicBezTo>
                    <a:pt x="1002" y="41896"/>
                    <a:pt x="788" y="43721"/>
                    <a:pt x="573" y="45223"/>
                  </a:cubicBezTo>
                  <a:cubicBezTo>
                    <a:pt x="394" y="46368"/>
                    <a:pt x="323" y="47334"/>
                    <a:pt x="251" y="48085"/>
                  </a:cubicBezTo>
                  <a:cubicBezTo>
                    <a:pt x="144" y="48980"/>
                    <a:pt x="36" y="49660"/>
                    <a:pt x="1" y="50089"/>
                  </a:cubicBezTo>
                  <a:lnTo>
                    <a:pt x="144" y="49409"/>
                  </a:lnTo>
                  <a:lnTo>
                    <a:pt x="144" y="49409"/>
                  </a:lnTo>
                  <a:cubicBezTo>
                    <a:pt x="108" y="49874"/>
                    <a:pt x="72" y="50089"/>
                    <a:pt x="72" y="50089"/>
                  </a:cubicBezTo>
                  <a:cubicBezTo>
                    <a:pt x="1217" y="43828"/>
                    <a:pt x="2648" y="37638"/>
                    <a:pt x="3793" y="31771"/>
                  </a:cubicBezTo>
                  <a:cubicBezTo>
                    <a:pt x="4902" y="25903"/>
                    <a:pt x="5975" y="20429"/>
                    <a:pt x="6834" y="15707"/>
                  </a:cubicBezTo>
                  <a:cubicBezTo>
                    <a:pt x="8515" y="6334"/>
                    <a:pt x="9481" y="2"/>
                    <a:pt x="9482" y="0"/>
                  </a:cubicBezTo>
                  <a:lnTo>
                    <a:pt x="9482" y="0"/>
                  </a:lnTo>
                  <a:cubicBezTo>
                    <a:pt x="9410" y="286"/>
                    <a:pt x="9339" y="537"/>
                    <a:pt x="9267" y="823"/>
                  </a:cubicBezTo>
                  <a:lnTo>
                    <a:pt x="9410" y="0"/>
                  </a:lnTo>
                  <a:close/>
                </a:path>
              </a:pathLst>
            </a:custGeom>
            <a:solidFill>
              <a:srgbClr val="205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5"/>
            <p:cNvSpPr/>
            <p:nvPr/>
          </p:nvSpPr>
          <p:spPr>
            <a:xfrm>
              <a:off x="5134649" y="2654914"/>
              <a:ext cx="220045" cy="877565"/>
            </a:xfrm>
            <a:custGeom>
              <a:rect b="b" l="l" r="r" t="t"/>
              <a:pathLst>
                <a:path extrusionOk="0" h="48659" w="12201">
                  <a:moveTo>
                    <a:pt x="12129" y="1"/>
                  </a:moveTo>
                  <a:lnTo>
                    <a:pt x="12129" y="1"/>
                  </a:lnTo>
                  <a:cubicBezTo>
                    <a:pt x="12129" y="1"/>
                    <a:pt x="12078" y="172"/>
                    <a:pt x="11999" y="479"/>
                  </a:cubicBezTo>
                  <a:lnTo>
                    <a:pt x="11999" y="479"/>
                  </a:lnTo>
                  <a:lnTo>
                    <a:pt x="12129" y="1"/>
                  </a:lnTo>
                  <a:close/>
                  <a:moveTo>
                    <a:pt x="12201" y="36"/>
                  </a:moveTo>
                  <a:lnTo>
                    <a:pt x="12201" y="36"/>
                  </a:lnTo>
                  <a:cubicBezTo>
                    <a:pt x="12099" y="274"/>
                    <a:pt x="12030" y="511"/>
                    <a:pt x="11931" y="748"/>
                  </a:cubicBezTo>
                  <a:lnTo>
                    <a:pt x="11931" y="748"/>
                  </a:lnTo>
                  <a:cubicBezTo>
                    <a:pt x="11955" y="650"/>
                    <a:pt x="11978" y="560"/>
                    <a:pt x="11999" y="479"/>
                  </a:cubicBezTo>
                  <a:lnTo>
                    <a:pt x="11999" y="479"/>
                  </a:lnTo>
                  <a:lnTo>
                    <a:pt x="11915" y="788"/>
                  </a:lnTo>
                  <a:cubicBezTo>
                    <a:pt x="11920" y="775"/>
                    <a:pt x="11926" y="761"/>
                    <a:pt x="11931" y="748"/>
                  </a:cubicBezTo>
                  <a:lnTo>
                    <a:pt x="11931" y="748"/>
                  </a:lnTo>
                  <a:cubicBezTo>
                    <a:pt x="11914" y="817"/>
                    <a:pt x="11897" y="890"/>
                    <a:pt x="11879" y="967"/>
                  </a:cubicBezTo>
                  <a:cubicBezTo>
                    <a:pt x="8480" y="10984"/>
                    <a:pt x="5475" y="22648"/>
                    <a:pt x="3328" y="31950"/>
                  </a:cubicBezTo>
                  <a:cubicBezTo>
                    <a:pt x="2791" y="34347"/>
                    <a:pt x="2290" y="36601"/>
                    <a:pt x="1861" y="38605"/>
                  </a:cubicBezTo>
                  <a:cubicBezTo>
                    <a:pt x="1396" y="40608"/>
                    <a:pt x="1110" y="42397"/>
                    <a:pt x="824" y="43900"/>
                  </a:cubicBezTo>
                  <a:cubicBezTo>
                    <a:pt x="573" y="44973"/>
                    <a:pt x="466" y="45868"/>
                    <a:pt x="358" y="46619"/>
                  </a:cubicBezTo>
                  <a:cubicBezTo>
                    <a:pt x="180" y="47513"/>
                    <a:pt x="72" y="48193"/>
                    <a:pt x="1" y="48658"/>
                  </a:cubicBezTo>
                  <a:lnTo>
                    <a:pt x="144" y="48050"/>
                  </a:lnTo>
                  <a:lnTo>
                    <a:pt x="72" y="48658"/>
                  </a:lnTo>
                  <a:cubicBezTo>
                    <a:pt x="466" y="47120"/>
                    <a:pt x="752" y="45617"/>
                    <a:pt x="1181" y="44114"/>
                  </a:cubicBezTo>
                  <a:lnTo>
                    <a:pt x="2398" y="39642"/>
                  </a:lnTo>
                  <a:cubicBezTo>
                    <a:pt x="3185" y="36637"/>
                    <a:pt x="4008" y="33739"/>
                    <a:pt x="4723" y="30877"/>
                  </a:cubicBezTo>
                  <a:cubicBezTo>
                    <a:pt x="6226" y="25224"/>
                    <a:pt x="7550" y="19893"/>
                    <a:pt x="8659" y="15313"/>
                  </a:cubicBezTo>
                  <a:cubicBezTo>
                    <a:pt x="10877" y="6191"/>
                    <a:pt x="12201" y="37"/>
                    <a:pt x="12201" y="36"/>
                  </a:cubicBezTo>
                  <a:close/>
                </a:path>
              </a:pathLst>
            </a:custGeom>
            <a:solidFill>
              <a:srgbClr val="205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5"/>
            <p:cNvSpPr/>
            <p:nvPr/>
          </p:nvSpPr>
          <p:spPr>
            <a:xfrm>
              <a:off x="5255321" y="2606526"/>
              <a:ext cx="253590" cy="804650"/>
            </a:xfrm>
            <a:custGeom>
              <a:rect b="b" l="l" r="r" t="t"/>
              <a:pathLst>
                <a:path extrusionOk="0" h="44616" w="14061">
                  <a:moveTo>
                    <a:pt x="14025" y="0"/>
                  </a:moveTo>
                  <a:lnTo>
                    <a:pt x="13739" y="859"/>
                  </a:lnTo>
                  <a:lnTo>
                    <a:pt x="13802" y="698"/>
                  </a:lnTo>
                  <a:lnTo>
                    <a:pt x="14025" y="0"/>
                  </a:lnTo>
                  <a:close/>
                  <a:moveTo>
                    <a:pt x="14061" y="36"/>
                  </a:moveTo>
                  <a:lnTo>
                    <a:pt x="13802" y="698"/>
                  </a:lnTo>
                  <a:lnTo>
                    <a:pt x="13739" y="895"/>
                  </a:lnTo>
                  <a:cubicBezTo>
                    <a:pt x="7334" y="17102"/>
                    <a:pt x="1717" y="38247"/>
                    <a:pt x="358" y="43434"/>
                  </a:cubicBezTo>
                  <a:lnTo>
                    <a:pt x="306" y="43604"/>
                  </a:lnTo>
                  <a:lnTo>
                    <a:pt x="306" y="43604"/>
                  </a:lnTo>
                  <a:cubicBezTo>
                    <a:pt x="312" y="43583"/>
                    <a:pt x="317" y="43563"/>
                    <a:pt x="322" y="43542"/>
                  </a:cubicBezTo>
                  <a:lnTo>
                    <a:pt x="322" y="43542"/>
                  </a:lnTo>
                  <a:cubicBezTo>
                    <a:pt x="179" y="43971"/>
                    <a:pt x="72" y="44329"/>
                    <a:pt x="0" y="44615"/>
                  </a:cubicBezTo>
                  <a:lnTo>
                    <a:pt x="306" y="43604"/>
                  </a:lnTo>
                  <a:lnTo>
                    <a:pt x="306" y="43604"/>
                  </a:lnTo>
                  <a:cubicBezTo>
                    <a:pt x="137" y="44278"/>
                    <a:pt x="36" y="44615"/>
                    <a:pt x="36" y="44615"/>
                  </a:cubicBezTo>
                  <a:cubicBezTo>
                    <a:pt x="8229" y="22756"/>
                    <a:pt x="14060" y="38"/>
                    <a:pt x="14061" y="36"/>
                  </a:cubicBezTo>
                  <a:close/>
                </a:path>
              </a:pathLst>
            </a:custGeom>
            <a:solidFill>
              <a:srgbClr val="205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5"/>
            <p:cNvSpPr/>
            <p:nvPr/>
          </p:nvSpPr>
          <p:spPr>
            <a:xfrm>
              <a:off x="4011916" y="2758796"/>
              <a:ext cx="269082" cy="869179"/>
            </a:xfrm>
            <a:custGeom>
              <a:rect b="b" l="l" r="r" t="t"/>
              <a:pathLst>
                <a:path extrusionOk="0" h="48194" w="14920">
                  <a:moveTo>
                    <a:pt x="72" y="1"/>
                  </a:moveTo>
                  <a:lnTo>
                    <a:pt x="72" y="1"/>
                  </a:lnTo>
                  <a:cubicBezTo>
                    <a:pt x="137" y="260"/>
                    <a:pt x="202" y="519"/>
                    <a:pt x="266" y="805"/>
                  </a:cubicBezTo>
                  <a:lnTo>
                    <a:pt x="266" y="805"/>
                  </a:lnTo>
                  <a:lnTo>
                    <a:pt x="0" y="37"/>
                  </a:lnTo>
                  <a:lnTo>
                    <a:pt x="287" y="895"/>
                  </a:lnTo>
                  <a:cubicBezTo>
                    <a:pt x="280" y="865"/>
                    <a:pt x="273" y="835"/>
                    <a:pt x="266" y="805"/>
                  </a:cubicBezTo>
                  <a:lnTo>
                    <a:pt x="266" y="805"/>
                  </a:lnTo>
                  <a:lnTo>
                    <a:pt x="322" y="967"/>
                  </a:lnTo>
                  <a:cubicBezTo>
                    <a:pt x="2755" y="11342"/>
                    <a:pt x="6333" y="22934"/>
                    <a:pt x="9338" y="32058"/>
                  </a:cubicBezTo>
                  <a:cubicBezTo>
                    <a:pt x="11628" y="39034"/>
                    <a:pt x="13596" y="44580"/>
                    <a:pt x="14455" y="46905"/>
                  </a:cubicBezTo>
                  <a:lnTo>
                    <a:pt x="14573" y="47291"/>
                  </a:lnTo>
                  <a:lnTo>
                    <a:pt x="14573" y="47291"/>
                  </a:lnTo>
                  <a:cubicBezTo>
                    <a:pt x="14569" y="47282"/>
                    <a:pt x="14566" y="47273"/>
                    <a:pt x="14562" y="47263"/>
                  </a:cubicBezTo>
                  <a:lnTo>
                    <a:pt x="14562" y="47263"/>
                  </a:lnTo>
                  <a:cubicBezTo>
                    <a:pt x="14570" y="47287"/>
                    <a:pt x="14578" y="47311"/>
                    <a:pt x="14586" y="47335"/>
                  </a:cubicBezTo>
                  <a:lnTo>
                    <a:pt x="14586" y="47335"/>
                  </a:lnTo>
                  <a:lnTo>
                    <a:pt x="14573" y="47291"/>
                  </a:lnTo>
                  <a:lnTo>
                    <a:pt x="14573" y="47291"/>
                  </a:lnTo>
                  <a:cubicBezTo>
                    <a:pt x="14781" y="47846"/>
                    <a:pt x="14920" y="48158"/>
                    <a:pt x="14920" y="48158"/>
                  </a:cubicBezTo>
                  <a:cubicBezTo>
                    <a:pt x="11807" y="35922"/>
                    <a:pt x="8086" y="23865"/>
                    <a:pt x="5152" y="14884"/>
                  </a:cubicBezTo>
                  <a:cubicBezTo>
                    <a:pt x="2219" y="5905"/>
                    <a:pt x="72" y="2"/>
                    <a:pt x="72" y="1"/>
                  </a:cubicBezTo>
                  <a:close/>
                  <a:moveTo>
                    <a:pt x="14586" y="47335"/>
                  </a:moveTo>
                  <a:lnTo>
                    <a:pt x="14848" y="48193"/>
                  </a:lnTo>
                  <a:cubicBezTo>
                    <a:pt x="14782" y="47928"/>
                    <a:pt x="14685" y="47633"/>
                    <a:pt x="14586" y="47335"/>
                  </a:cubicBezTo>
                  <a:close/>
                </a:path>
              </a:pathLst>
            </a:custGeom>
            <a:solidFill>
              <a:srgbClr val="205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5"/>
            <p:cNvSpPr/>
            <p:nvPr/>
          </p:nvSpPr>
          <p:spPr>
            <a:xfrm>
              <a:off x="3844804" y="2713636"/>
              <a:ext cx="266503" cy="835616"/>
            </a:xfrm>
            <a:custGeom>
              <a:rect b="b" l="l" r="r" t="t"/>
              <a:pathLst>
                <a:path extrusionOk="0" h="46333" w="14777">
                  <a:moveTo>
                    <a:pt x="36" y="0"/>
                  </a:moveTo>
                  <a:lnTo>
                    <a:pt x="36" y="0"/>
                  </a:lnTo>
                  <a:cubicBezTo>
                    <a:pt x="103" y="271"/>
                    <a:pt x="171" y="541"/>
                    <a:pt x="239" y="811"/>
                  </a:cubicBezTo>
                  <a:lnTo>
                    <a:pt x="239" y="811"/>
                  </a:lnTo>
                  <a:lnTo>
                    <a:pt x="0" y="36"/>
                  </a:lnTo>
                  <a:lnTo>
                    <a:pt x="251" y="859"/>
                  </a:lnTo>
                  <a:cubicBezTo>
                    <a:pt x="247" y="843"/>
                    <a:pt x="243" y="827"/>
                    <a:pt x="239" y="811"/>
                  </a:cubicBezTo>
                  <a:lnTo>
                    <a:pt x="239" y="811"/>
                  </a:lnTo>
                  <a:lnTo>
                    <a:pt x="286" y="966"/>
                  </a:lnTo>
                  <a:cubicBezTo>
                    <a:pt x="2683" y="10984"/>
                    <a:pt x="6118" y="22147"/>
                    <a:pt x="9195" y="30877"/>
                  </a:cubicBezTo>
                  <a:cubicBezTo>
                    <a:pt x="11234" y="36816"/>
                    <a:pt x="13023" y="41610"/>
                    <a:pt x="13989" y="44222"/>
                  </a:cubicBezTo>
                  <a:cubicBezTo>
                    <a:pt x="14205" y="44842"/>
                    <a:pt x="14400" y="45401"/>
                    <a:pt x="14560" y="45883"/>
                  </a:cubicBezTo>
                  <a:lnTo>
                    <a:pt x="14560" y="45883"/>
                  </a:lnTo>
                  <a:lnTo>
                    <a:pt x="14347" y="45223"/>
                  </a:lnTo>
                  <a:lnTo>
                    <a:pt x="14347" y="45223"/>
                  </a:lnTo>
                  <a:lnTo>
                    <a:pt x="14776" y="46297"/>
                  </a:lnTo>
                  <a:cubicBezTo>
                    <a:pt x="13202" y="40429"/>
                    <a:pt x="11485" y="34597"/>
                    <a:pt x="9803" y="29159"/>
                  </a:cubicBezTo>
                  <a:cubicBezTo>
                    <a:pt x="8086" y="23721"/>
                    <a:pt x="6440" y="18676"/>
                    <a:pt x="5009" y="14347"/>
                  </a:cubicBezTo>
                  <a:cubicBezTo>
                    <a:pt x="2147" y="5690"/>
                    <a:pt x="36" y="1"/>
                    <a:pt x="36" y="0"/>
                  </a:cubicBezTo>
                  <a:close/>
                  <a:moveTo>
                    <a:pt x="14560" y="45883"/>
                  </a:moveTo>
                  <a:lnTo>
                    <a:pt x="14705" y="46332"/>
                  </a:lnTo>
                  <a:cubicBezTo>
                    <a:pt x="14661" y="46191"/>
                    <a:pt x="14612" y="46041"/>
                    <a:pt x="14560" y="45883"/>
                  </a:cubicBezTo>
                  <a:close/>
                </a:path>
              </a:pathLst>
            </a:custGeom>
            <a:solidFill>
              <a:srgbClr val="205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5"/>
            <p:cNvSpPr/>
            <p:nvPr/>
          </p:nvSpPr>
          <p:spPr>
            <a:xfrm>
              <a:off x="3693166" y="2687179"/>
              <a:ext cx="261345" cy="769157"/>
            </a:xfrm>
            <a:custGeom>
              <a:rect b="b" l="l" r="r" t="t"/>
              <a:pathLst>
                <a:path extrusionOk="0" h="42648" w="14491">
                  <a:moveTo>
                    <a:pt x="0" y="0"/>
                  </a:moveTo>
                  <a:lnTo>
                    <a:pt x="465" y="1360"/>
                  </a:lnTo>
                  <a:cubicBezTo>
                    <a:pt x="3077" y="10376"/>
                    <a:pt x="6655" y="20358"/>
                    <a:pt x="9481" y="28229"/>
                  </a:cubicBezTo>
                  <a:cubicBezTo>
                    <a:pt x="9839" y="29267"/>
                    <a:pt x="10197" y="30268"/>
                    <a:pt x="10555" y="31234"/>
                  </a:cubicBezTo>
                  <a:cubicBezTo>
                    <a:pt x="10698" y="31628"/>
                    <a:pt x="10805" y="31986"/>
                    <a:pt x="10948" y="32379"/>
                  </a:cubicBezTo>
                  <a:lnTo>
                    <a:pt x="14419" y="42647"/>
                  </a:lnTo>
                  <a:cubicBezTo>
                    <a:pt x="14347" y="42361"/>
                    <a:pt x="14276" y="42075"/>
                    <a:pt x="14204" y="41753"/>
                  </a:cubicBezTo>
                  <a:lnTo>
                    <a:pt x="14204" y="41753"/>
                  </a:lnTo>
                  <a:lnTo>
                    <a:pt x="14490" y="42612"/>
                  </a:lnTo>
                  <a:cubicBezTo>
                    <a:pt x="13882" y="39857"/>
                    <a:pt x="13274" y="37066"/>
                    <a:pt x="12487" y="34419"/>
                  </a:cubicBezTo>
                  <a:cubicBezTo>
                    <a:pt x="12093" y="33059"/>
                    <a:pt x="11735" y="31771"/>
                    <a:pt x="11306" y="30447"/>
                  </a:cubicBezTo>
                  <a:lnTo>
                    <a:pt x="10090" y="26619"/>
                  </a:lnTo>
                  <a:cubicBezTo>
                    <a:pt x="8480" y="21610"/>
                    <a:pt x="6798" y="16959"/>
                    <a:pt x="5295" y="13024"/>
                  </a:cubicBezTo>
                  <a:cubicBezTo>
                    <a:pt x="2326" y="5153"/>
                    <a:pt x="72" y="1"/>
                    <a:pt x="72" y="0"/>
                  </a:cubicBezTo>
                  <a:lnTo>
                    <a:pt x="72" y="0"/>
                  </a:lnTo>
                  <a:cubicBezTo>
                    <a:pt x="143" y="251"/>
                    <a:pt x="251" y="537"/>
                    <a:pt x="322" y="823"/>
                  </a:cubicBezTo>
                  <a:lnTo>
                    <a:pt x="0" y="0"/>
                  </a:lnTo>
                  <a:close/>
                </a:path>
              </a:pathLst>
            </a:custGeom>
            <a:solidFill>
              <a:srgbClr val="205E2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5"/>
            <p:cNvSpPr/>
            <p:nvPr/>
          </p:nvSpPr>
          <p:spPr>
            <a:xfrm>
              <a:off x="3542176" y="2614263"/>
              <a:ext cx="205851" cy="753033"/>
            </a:xfrm>
            <a:custGeom>
              <a:rect b="b" l="l" r="r" t="t"/>
              <a:pathLst>
                <a:path extrusionOk="0" h="41754" w="11414">
                  <a:moveTo>
                    <a:pt x="2326" y="1"/>
                  </a:moveTo>
                  <a:lnTo>
                    <a:pt x="2147" y="108"/>
                  </a:lnTo>
                  <a:cubicBezTo>
                    <a:pt x="1539" y="537"/>
                    <a:pt x="823" y="931"/>
                    <a:pt x="179" y="931"/>
                  </a:cubicBezTo>
                  <a:lnTo>
                    <a:pt x="0" y="931"/>
                  </a:lnTo>
                  <a:lnTo>
                    <a:pt x="11413" y="41753"/>
                  </a:lnTo>
                  <a:lnTo>
                    <a:pt x="11413" y="41753"/>
                  </a:lnTo>
                  <a:lnTo>
                    <a:pt x="2326"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5"/>
            <p:cNvSpPr/>
            <p:nvPr/>
          </p:nvSpPr>
          <p:spPr>
            <a:xfrm>
              <a:off x="3780275" y="1595412"/>
              <a:ext cx="1627334" cy="820773"/>
            </a:xfrm>
            <a:custGeom>
              <a:rect b="b" l="l" r="r" t="t"/>
              <a:pathLst>
                <a:path extrusionOk="0" h="45510" w="90232">
                  <a:moveTo>
                    <a:pt x="8480" y="16423"/>
                  </a:moveTo>
                  <a:cubicBezTo>
                    <a:pt x="8730" y="17138"/>
                    <a:pt x="9195" y="17746"/>
                    <a:pt x="9803" y="18211"/>
                  </a:cubicBezTo>
                  <a:lnTo>
                    <a:pt x="9768" y="18247"/>
                  </a:lnTo>
                  <a:cubicBezTo>
                    <a:pt x="9159" y="17818"/>
                    <a:pt x="8658" y="17138"/>
                    <a:pt x="8444" y="16423"/>
                  </a:cubicBezTo>
                  <a:close/>
                  <a:moveTo>
                    <a:pt x="5582" y="13668"/>
                  </a:moveTo>
                  <a:lnTo>
                    <a:pt x="5617" y="13703"/>
                  </a:lnTo>
                  <a:cubicBezTo>
                    <a:pt x="5439" y="16673"/>
                    <a:pt x="6870" y="19535"/>
                    <a:pt x="9338" y="21181"/>
                  </a:cubicBezTo>
                  <a:lnTo>
                    <a:pt x="9302" y="21217"/>
                  </a:lnTo>
                  <a:cubicBezTo>
                    <a:pt x="6798" y="19571"/>
                    <a:pt x="5367" y="16709"/>
                    <a:pt x="5546" y="13703"/>
                  </a:cubicBezTo>
                  <a:cubicBezTo>
                    <a:pt x="5546" y="13703"/>
                    <a:pt x="5582" y="13668"/>
                    <a:pt x="5582" y="13668"/>
                  </a:cubicBezTo>
                  <a:close/>
                  <a:moveTo>
                    <a:pt x="3113" y="10054"/>
                  </a:moveTo>
                  <a:lnTo>
                    <a:pt x="3149" y="10090"/>
                  </a:lnTo>
                  <a:cubicBezTo>
                    <a:pt x="3006" y="11664"/>
                    <a:pt x="3041" y="13203"/>
                    <a:pt x="3292" y="14777"/>
                  </a:cubicBezTo>
                  <a:cubicBezTo>
                    <a:pt x="4043" y="19392"/>
                    <a:pt x="6548" y="23614"/>
                    <a:pt x="10233" y="26512"/>
                  </a:cubicBezTo>
                  <a:lnTo>
                    <a:pt x="10197" y="26548"/>
                  </a:lnTo>
                  <a:cubicBezTo>
                    <a:pt x="6512" y="23650"/>
                    <a:pt x="4043" y="19499"/>
                    <a:pt x="3256" y="14920"/>
                  </a:cubicBezTo>
                  <a:cubicBezTo>
                    <a:pt x="2970" y="13310"/>
                    <a:pt x="2934" y="11700"/>
                    <a:pt x="3077" y="10090"/>
                  </a:cubicBezTo>
                  <a:cubicBezTo>
                    <a:pt x="3077" y="10090"/>
                    <a:pt x="3077" y="10054"/>
                    <a:pt x="3113" y="10054"/>
                  </a:cubicBezTo>
                  <a:close/>
                  <a:moveTo>
                    <a:pt x="54168" y="33131"/>
                  </a:moveTo>
                  <a:cubicBezTo>
                    <a:pt x="55169" y="34311"/>
                    <a:pt x="56565" y="35099"/>
                    <a:pt x="58103" y="35385"/>
                  </a:cubicBezTo>
                  <a:lnTo>
                    <a:pt x="58103" y="35456"/>
                  </a:lnTo>
                  <a:cubicBezTo>
                    <a:pt x="56544" y="35173"/>
                    <a:pt x="55160" y="34363"/>
                    <a:pt x="54161" y="33131"/>
                  </a:cubicBezTo>
                  <a:close/>
                  <a:moveTo>
                    <a:pt x="49123" y="31628"/>
                  </a:moveTo>
                  <a:cubicBezTo>
                    <a:pt x="52093" y="34777"/>
                    <a:pt x="55849" y="37031"/>
                    <a:pt x="60035" y="38175"/>
                  </a:cubicBezTo>
                  <a:lnTo>
                    <a:pt x="59999" y="38247"/>
                  </a:lnTo>
                  <a:cubicBezTo>
                    <a:pt x="55813" y="37102"/>
                    <a:pt x="52021" y="34812"/>
                    <a:pt x="49087" y="31628"/>
                  </a:cubicBezTo>
                  <a:close/>
                  <a:moveTo>
                    <a:pt x="39463" y="31306"/>
                  </a:moveTo>
                  <a:cubicBezTo>
                    <a:pt x="43649" y="31306"/>
                    <a:pt x="47477" y="33667"/>
                    <a:pt x="50733" y="35921"/>
                  </a:cubicBezTo>
                  <a:lnTo>
                    <a:pt x="51305" y="36315"/>
                  </a:lnTo>
                  <a:cubicBezTo>
                    <a:pt x="54561" y="38533"/>
                    <a:pt x="57889" y="40823"/>
                    <a:pt x="61753" y="41395"/>
                  </a:cubicBezTo>
                  <a:lnTo>
                    <a:pt x="61753" y="41467"/>
                  </a:lnTo>
                  <a:cubicBezTo>
                    <a:pt x="57889" y="40895"/>
                    <a:pt x="54525" y="38605"/>
                    <a:pt x="51305" y="36387"/>
                  </a:cubicBezTo>
                  <a:lnTo>
                    <a:pt x="50697" y="35957"/>
                  </a:lnTo>
                  <a:cubicBezTo>
                    <a:pt x="47441" y="33739"/>
                    <a:pt x="43649" y="31378"/>
                    <a:pt x="39427" y="31378"/>
                  </a:cubicBezTo>
                  <a:lnTo>
                    <a:pt x="39356" y="31378"/>
                  </a:lnTo>
                  <a:lnTo>
                    <a:pt x="39356" y="31306"/>
                  </a:lnTo>
                  <a:close/>
                  <a:moveTo>
                    <a:pt x="13918" y="1"/>
                  </a:moveTo>
                  <a:cubicBezTo>
                    <a:pt x="5439" y="1754"/>
                    <a:pt x="537" y="6369"/>
                    <a:pt x="215" y="12988"/>
                  </a:cubicBezTo>
                  <a:cubicBezTo>
                    <a:pt x="0" y="17281"/>
                    <a:pt x="1789" y="21897"/>
                    <a:pt x="4723" y="25546"/>
                  </a:cubicBezTo>
                  <a:cubicBezTo>
                    <a:pt x="7156" y="28587"/>
                    <a:pt x="10340" y="30984"/>
                    <a:pt x="13810" y="32022"/>
                  </a:cubicBezTo>
                  <a:cubicBezTo>
                    <a:pt x="16565" y="32845"/>
                    <a:pt x="19463" y="33238"/>
                    <a:pt x="22326" y="33238"/>
                  </a:cubicBezTo>
                  <a:cubicBezTo>
                    <a:pt x="23721" y="33238"/>
                    <a:pt x="25080" y="33167"/>
                    <a:pt x="26368" y="33059"/>
                  </a:cubicBezTo>
                  <a:cubicBezTo>
                    <a:pt x="27656" y="32988"/>
                    <a:pt x="28980" y="32916"/>
                    <a:pt x="30340" y="32916"/>
                  </a:cubicBezTo>
                  <a:cubicBezTo>
                    <a:pt x="34884" y="32916"/>
                    <a:pt x="40787" y="33703"/>
                    <a:pt x="50196" y="39642"/>
                  </a:cubicBezTo>
                  <a:cubicBezTo>
                    <a:pt x="56386" y="43542"/>
                    <a:pt x="62611" y="45510"/>
                    <a:pt x="68622" y="45510"/>
                  </a:cubicBezTo>
                  <a:cubicBezTo>
                    <a:pt x="74418" y="45474"/>
                    <a:pt x="80071" y="43649"/>
                    <a:pt x="84758" y="40286"/>
                  </a:cubicBezTo>
                  <a:cubicBezTo>
                    <a:pt x="86046" y="39356"/>
                    <a:pt x="87226" y="38354"/>
                    <a:pt x="88335" y="37281"/>
                  </a:cubicBezTo>
                  <a:cubicBezTo>
                    <a:pt x="88979" y="36637"/>
                    <a:pt x="89480" y="35886"/>
                    <a:pt x="89838" y="35063"/>
                  </a:cubicBezTo>
                  <a:cubicBezTo>
                    <a:pt x="90053" y="34598"/>
                    <a:pt x="90160" y="34097"/>
                    <a:pt x="90196" y="33560"/>
                  </a:cubicBezTo>
                  <a:lnTo>
                    <a:pt x="90232" y="33131"/>
                  </a:lnTo>
                  <a:lnTo>
                    <a:pt x="89945" y="33489"/>
                  </a:lnTo>
                  <a:cubicBezTo>
                    <a:pt x="88765" y="34955"/>
                    <a:pt x="87298" y="36208"/>
                    <a:pt x="85652" y="37174"/>
                  </a:cubicBezTo>
                  <a:cubicBezTo>
                    <a:pt x="85616" y="37209"/>
                    <a:pt x="85580" y="37245"/>
                    <a:pt x="85509" y="37281"/>
                  </a:cubicBezTo>
                  <a:cubicBezTo>
                    <a:pt x="82432" y="39070"/>
                    <a:pt x="79570" y="39964"/>
                    <a:pt x="76779" y="39964"/>
                  </a:cubicBezTo>
                  <a:cubicBezTo>
                    <a:pt x="71591" y="39964"/>
                    <a:pt x="67513" y="36852"/>
                    <a:pt x="63184" y="33596"/>
                  </a:cubicBezTo>
                  <a:cubicBezTo>
                    <a:pt x="61323" y="32165"/>
                    <a:pt x="59391" y="30805"/>
                    <a:pt x="57423" y="29553"/>
                  </a:cubicBezTo>
                  <a:cubicBezTo>
                    <a:pt x="51985" y="26333"/>
                    <a:pt x="44222" y="25081"/>
                    <a:pt x="38676" y="24651"/>
                  </a:cubicBezTo>
                  <a:cubicBezTo>
                    <a:pt x="28300" y="23793"/>
                    <a:pt x="19750" y="17389"/>
                    <a:pt x="16029" y="8373"/>
                  </a:cubicBezTo>
                  <a:cubicBezTo>
                    <a:pt x="14955" y="5761"/>
                    <a:pt x="14276" y="2970"/>
                    <a:pt x="14097" y="144"/>
                  </a:cubicBezTo>
                  <a:lnTo>
                    <a:pt x="140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5"/>
            <p:cNvSpPr/>
            <p:nvPr/>
          </p:nvSpPr>
          <p:spPr>
            <a:xfrm>
              <a:off x="3738325" y="2201947"/>
              <a:ext cx="798193" cy="259452"/>
            </a:xfrm>
            <a:custGeom>
              <a:rect b="b" l="l" r="r" t="t"/>
              <a:pathLst>
                <a:path extrusionOk="0" h="14386" w="44258">
                  <a:moveTo>
                    <a:pt x="681" y="1"/>
                  </a:moveTo>
                  <a:lnTo>
                    <a:pt x="609" y="358"/>
                  </a:lnTo>
                  <a:cubicBezTo>
                    <a:pt x="1" y="2434"/>
                    <a:pt x="108" y="4652"/>
                    <a:pt x="895" y="6691"/>
                  </a:cubicBezTo>
                  <a:cubicBezTo>
                    <a:pt x="2040" y="9410"/>
                    <a:pt x="4509" y="11628"/>
                    <a:pt x="8230" y="13167"/>
                  </a:cubicBezTo>
                  <a:cubicBezTo>
                    <a:pt x="8516" y="13274"/>
                    <a:pt x="8802" y="13381"/>
                    <a:pt x="9088" y="13489"/>
                  </a:cubicBezTo>
                  <a:cubicBezTo>
                    <a:pt x="10821" y="14066"/>
                    <a:pt x="12651" y="14386"/>
                    <a:pt x="14486" y="14386"/>
                  </a:cubicBezTo>
                  <a:cubicBezTo>
                    <a:pt x="14583" y="14386"/>
                    <a:pt x="14680" y="14385"/>
                    <a:pt x="14777" y="14383"/>
                  </a:cubicBezTo>
                  <a:cubicBezTo>
                    <a:pt x="16780" y="14347"/>
                    <a:pt x="18784" y="14169"/>
                    <a:pt x="20752" y="13811"/>
                  </a:cubicBezTo>
                  <a:cubicBezTo>
                    <a:pt x="22791" y="13453"/>
                    <a:pt x="24938" y="12988"/>
                    <a:pt x="27084" y="12487"/>
                  </a:cubicBezTo>
                  <a:cubicBezTo>
                    <a:pt x="31664" y="11485"/>
                    <a:pt x="36422" y="10412"/>
                    <a:pt x="41109" y="10412"/>
                  </a:cubicBezTo>
                  <a:cubicBezTo>
                    <a:pt x="41789" y="10412"/>
                    <a:pt x="42433" y="10448"/>
                    <a:pt x="43077" y="10484"/>
                  </a:cubicBezTo>
                  <a:lnTo>
                    <a:pt x="44258" y="10555"/>
                  </a:lnTo>
                  <a:lnTo>
                    <a:pt x="44258" y="10555"/>
                  </a:lnTo>
                  <a:lnTo>
                    <a:pt x="43149" y="10197"/>
                  </a:lnTo>
                  <a:cubicBezTo>
                    <a:pt x="41718" y="9732"/>
                    <a:pt x="40644" y="9410"/>
                    <a:pt x="39678" y="9160"/>
                  </a:cubicBezTo>
                  <a:cubicBezTo>
                    <a:pt x="38234" y="8766"/>
                    <a:pt x="36760" y="8583"/>
                    <a:pt x="35256" y="8583"/>
                  </a:cubicBezTo>
                  <a:cubicBezTo>
                    <a:pt x="35120" y="8583"/>
                    <a:pt x="34984" y="8584"/>
                    <a:pt x="34848" y="8587"/>
                  </a:cubicBezTo>
                  <a:cubicBezTo>
                    <a:pt x="32415" y="8623"/>
                    <a:pt x="29947" y="8802"/>
                    <a:pt x="27514" y="9160"/>
                  </a:cubicBezTo>
                  <a:cubicBezTo>
                    <a:pt x="24759" y="9518"/>
                    <a:pt x="21968" y="9732"/>
                    <a:pt x="19178" y="9768"/>
                  </a:cubicBezTo>
                  <a:cubicBezTo>
                    <a:pt x="13024" y="9768"/>
                    <a:pt x="8337" y="8158"/>
                    <a:pt x="4509" y="4652"/>
                  </a:cubicBezTo>
                  <a:lnTo>
                    <a:pt x="4437" y="4580"/>
                  </a:lnTo>
                  <a:cubicBezTo>
                    <a:pt x="3042" y="3328"/>
                    <a:pt x="1825" y="1897"/>
                    <a:pt x="859" y="323"/>
                  </a:cubicBezTo>
                  <a:lnTo>
                    <a:pt x="68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5"/>
            <p:cNvSpPr/>
            <p:nvPr/>
          </p:nvSpPr>
          <p:spPr>
            <a:xfrm>
              <a:off x="3731237" y="1972235"/>
              <a:ext cx="1619597" cy="519444"/>
            </a:xfrm>
            <a:custGeom>
              <a:rect b="b" l="l" r="r" t="t"/>
              <a:pathLst>
                <a:path extrusionOk="0" h="28802" w="89803">
                  <a:moveTo>
                    <a:pt x="3757" y="6155"/>
                  </a:moveTo>
                  <a:lnTo>
                    <a:pt x="3757" y="6226"/>
                  </a:lnTo>
                  <a:cubicBezTo>
                    <a:pt x="3435" y="7013"/>
                    <a:pt x="3542" y="7943"/>
                    <a:pt x="4043" y="8623"/>
                  </a:cubicBezTo>
                  <a:lnTo>
                    <a:pt x="3972" y="8659"/>
                  </a:lnTo>
                  <a:cubicBezTo>
                    <a:pt x="3471" y="7943"/>
                    <a:pt x="3363" y="6977"/>
                    <a:pt x="3721" y="6155"/>
                  </a:cubicBezTo>
                  <a:close/>
                  <a:moveTo>
                    <a:pt x="3323" y="3659"/>
                  </a:moveTo>
                  <a:cubicBezTo>
                    <a:pt x="3328" y="3659"/>
                    <a:pt x="3328" y="3668"/>
                    <a:pt x="3328" y="3686"/>
                  </a:cubicBezTo>
                  <a:lnTo>
                    <a:pt x="3363" y="3722"/>
                  </a:lnTo>
                  <a:cubicBezTo>
                    <a:pt x="2111" y="5511"/>
                    <a:pt x="1861" y="7800"/>
                    <a:pt x="2719" y="9804"/>
                  </a:cubicBezTo>
                  <a:lnTo>
                    <a:pt x="2648" y="9840"/>
                  </a:lnTo>
                  <a:cubicBezTo>
                    <a:pt x="1753" y="7800"/>
                    <a:pt x="2004" y="5475"/>
                    <a:pt x="3292" y="3686"/>
                  </a:cubicBezTo>
                  <a:cubicBezTo>
                    <a:pt x="3310" y="3668"/>
                    <a:pt x="3319" y="3659"/>
                    <a:pt x="3323" y="3659"/>
                  </a:cubicBezTo>
                  <a:close/>
                  <a:moveTo>
                    <a:pt x="31663" y="17389"/>
                  </a:moveTo>
                  <a:lnTo>
                    <a:pt x="36672" y="17747"/>
                  </a:lnTo>
                  <a:lnTo>
                    <a:pt x="31628" y="17425"/>
                  </a:lnTo>
                  <a:cubicBezTo>
                    <a:pt x="31628" y="17425"/>
                    <a:pt x="31628" y="17389"/>
                    <a:pt x="31663" y="17389"/>
                  </a:cubicBezTo>
                  <a:close/>
                  <a:moveTo>
                    <a:pt x="33739" y="18927"/>
                  </a:moveTo>
                  <a:cubicBezTo>
                    <a:pt x="35492" y="18927"/>
                    <a:pt x="37245" y="19106"/>
                    <a:pt x="38926" y="19464"/>
                  </a:cubicBezTo>
                  <a:cubicBezTo>
                    <a:pt x="37209" y="19142"/>
                    <a:pt x="35492" y="18999"/>
                    <a:pt x="33739" y="18999"/>
                  </a:cubicBezTo>
                  <a:cubicBezTo>
                    <a:pt x="31127" y="19035"/>
                    <a:pt x="28551" y="19321"/>
                    <a:pt x="26046" y="19893"/>
                  </a:cubicBezTo>
                  <a:cubicBezTo>
                    <a:pt x="28551" y="19249"/>
                    <a:pt x="31127" y="18927"/>
                    <a:pt x="33739" y="18927"/>
                  </a:cubicBezTo>
                  <a:close/>
                  <a:moveTo>
                    <a:pt x="41681" y="20144"/>
                  </a:moveTo>
                  <a:lnTo>
                    <a:pt x="43470" y="20967"/>
                  </a:lnTo>
                  <a:lnTo>
                    <a:pt x="41645" y="20144"/>
                  </a:lnTo>
                  <a:close/>
                  <a:moveTo>
                    <a:pt x="46225" y="21968"/>
                  </a:moveTo>
                  <a:lnTo>
                    <a:pt x="47441" y="22398"/>
                  </a:lnTo>
                  <a:lnTo>
                    <a:pt x="47441" y="22469"/>
                  </a:lnTo>
                  <a:lnTo>
                    <a:pt x="46225" y="21968"/>
                  </a:lnTo>
                  <a:close/>
                  <a:moveTo>
                    <a:pt x="4150" y="1"/>
                  </a:moveTo>
                  <a:lnTo>
                    <a:pt x="4007" y="108"/>
                  </a:lnTo>
                  <a:cubicBezTo>
                    <a:pt x="2934" y="1074"/>
                    <a:pt x="358" y="3650"/>
                    <a:pt x="143" y="7335"/>
                  </a:cubicBezTo>
                  <a:cubicBezTo>
                    <a:pt x="0" y="10484"/>
                    <a:pt x="1574" y="13668"/>
                    <a:pt x="4866" y="16781"/>
                  </a:cubicBezTo>
                  <a:lnTo>
                    <a:pt x="5081" y="16995"/>
                  </a:lnTo>
                  <a:cubicBezTo>
                    <a:pt x="8837" y="20466"/>
                    <a:pt x="13417" y="22076"/>
                    <a:pt x="19427" y="22076"/>
                  </a:cubicBezTo>
                  <a:cubicBezTo>
                    <a:pt x="22254" y="22004"/>
                    <a:pt x="25080" y="21789"/>
                    <a:pt x="27871" y="21432"/>
                  </a:cubicBezTo>
                  <a:cubicBezTo>
                    <a:pt x="30304" y="21110"/>
                    <a:pt x="32773" y="20931"/>
                    <a:pt x="35277" y="20895"/>
                  </a:cubicBezTo>
                  <a:cubicBezTo>
                    <a:pt x="35395" y="20892"/>
                    <a:pt x="35513" y="20891"/>
                    <a:pt x="35631" y="20891"/>
                  </a:cubicBezTo>
                  <a:cubicBezTo>
                    <a:pt x="37159" y="20891"/>
                    <a:pt x="38684" y="21105"/>
                    <a:pt x="40179" y="21503"/>
                  </a:cubicBezTo>
                  <a:cubicBezTo>
                    <a:pt x="42003" y="22004"/>
                    <a:pt x="44078" y="22684"/>
                    <a:pt x="46261" y="23364"/>
                  </a:cubicBezTo>
                  <a:cubicBezTo>
                    <a:pt x="53846" y="25796"/>
                    <a:pt x="63219" y="28802"/>
                    <a:pt x="71627" y="28802"/>
                  </a:cubicBezTo>
                  <a:cubicBezTo>
                    <a:pt x="78711" y="28802"/>
                    <a:pt x="83899" y="26655"/>
                    <a:pt x="87298" y="22326"/>
                  </a:cubicBezTo>
                  <a:cubicBezTo>
                    <a:pt x="88192" y="21217"/>
                    <a:pt x="88943" y="19965"/>
                    <a:pt x="89552" y="18677"/>
                  </a:cubicBezTo>
                  <a:lnTo>
                    <a:pt x="89802" y="18104"/>
                  </a:lnTo>
                  <a:lnTo>
                    <a:pt x="89337" y="18498"/>
                  </a:lnTo>
                  <a:cubicBezTo>
                    <a:pt x="88443" y="19213"/>
                    <a:pt x="87477" y="19893"/>
                    <a:pt x="86475" y="20537"/>
                  </a:cubicBezTo>
                  <a:cubicBezTo>
                    <a:pt x="81967" y="23435"/>
                    <a:pt x="76708" y="24974"/>
                    <a:pt x="71341" y="25009"/>
                  </a:cubicBezTo>
                  <a:cubicBezTo>
                    <a:pt x="65259" y="25009"/>
                    <a:pt x="58962" y="23006"/>
                    <a:pt x="52701" y="19035"/>
                  </a:cubicBezTo>
                  <a:cubicBezTo>
                    <a:pt x="43399" y="13203"/>
                    <a:pt x="37817" y="12416"/>
                    <a:pt x="33166" y="12416"/>
                  </a:cubicBezTo>
                  <a:cubicBezTo>
                    <a:pt x="31771" y="12416"/>
                    <a:pt x="30411" y="12487"/>
                    <a:pt x="29123" y="12559"/>
                  </a:cubicBezTo>
                  <a:cubicBezTo>
                    <a:pt x="27799" y="12630"/>
                    <a:pt x="26440" y="12702"/>
                    <a:pt x="25045" y="12702"/>
                  </a:cubicBezTo>
                  <a:cubicBezTo>
                    <a:pt x="24932" y="12703"/>
                    <a:pt x="24819" y="12704"/>
                    <a:pt x="24706" y="12704"/>
                  </a:cubicBezTo>
                  <a:cubicBezTo>
                    <a:pt x="21888" y="12704"/>
                    <a:pt x="19105" y="12275"/>
                    <a:pt x="16422" y="11450"/>
                  </a:cubicBezTo>
                  <a:cubicBezTo>
                    <a:pt x="14240" y="10770"/>
                    <a:pt x="12200" y="9661"/>
                    <a:pt x="10447" y="8230"/>
                  </a:cubicBezTo>
                  <a:cubicBezTo>
                    <a:pt x="7800" y="6047"/>
                    <a:pt x="5653" y="3292"/>
                    <a:pt x="4258" y="180"/>
                  </a:cubicBezTo>
                  <a:lnTo>
                    <a:pt x="4150"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5"/>
            <p:cNvSpPr/>
            <p:nvPr/>
          </p:nvSpPr>
          <p:spPr>
            <a:xfrm>
              <a:off x="3578301" y="2331637"/>
              <a:ext cx="1994491" cy="447827"/>
            </a:xfrm>
            <a:custGeom>
              <a:rect b="b" l="l" r="r" t="t"/>
              <a:pathLst>
                <a:path extrusionOk="0" h="24831" w="110590">
                  <a:moveTo>
                    <a:pt x="9911" y="5654"/>
                  </a:moveTo>
                  <a:lnTo>
                    <a:pt x="9911" y="5725"/>
                  </a:lnTo>
                  <a:cubicBezTo>
                    <a:pt x="8838" y="6190"/>
                    <a:pt x="7944" y="7013"/>
                    <a:pt x="7443" y="8087"/>
                  </a:cubicBezTo>
                  <a:cubicBezTo>
                    <a:pt x="7908" y="6978"/>
                    <a:pt x="8802" y="6119"/>
                    <a:pt x="9911" y="5654"/>
                  </a:cubicBezTo>
                  <a:close/>
                  <a:moveTo>
                    <a:pt x="9053" y="3865"/>
                  </a:moveTo>
                  <a:lnTo>
                    <a:pt x="9053" y="3901"/>
                  </a:lnTo>
                  <a:cubicBezTo>
                    <a:pt x="6978" y="5046"/>
                    <a:pt x="5439" y="6906"/>
                    <a:pt x="4724" y="9160"/>
                  </a:cubicBezTo>
                  <a:cubicBezTo>
                    <a:pt x="5403" y="6870"/>
                    <a:pt x="6942" y="4974"/>
                    <a:pt x="9017" y="3865"/>
                  </a:cubicBezTo>
                  <a:close/>
                  <a:moveTo>
                    <a:pt x="10985" y="8230"/>
                  </a:moveTo>
                  <a:lnTo>
                    <a:pt x="10985" y="8301"/>
                  </a:lnTo>
                  <a:lnTo>
                    <a:pt x="9589" y="9446"/>
                  </a:lnTo>
                  <a:lnTo>
                    <a:pt x="9589" y="9446"/>
                  </a:lnTo>
                  <a:lnTo>
                    <a:pt x="10985" y="8230"/>
                  </a:lnTo>
                  <a:close/>
                  <a:moveTo>
                    <a:pt x="29195" y="9911"/>
                  </a:moveTo>
                  <a:lnTo>
                    <a:pt x="29231" y="9983"/>
                  </a:lnTo>
                  <a:lnTo>
                    <a:pt x="28480" y="11020"/>
                  </a:lnTo>
                  <a:lnTo>
                    <a:pt x="28408" y="10985"/>
                  </a:lnTo>
                  <a:lnTo>
                    <a:pt x="29195" y="9911"/>
                  </a:lnTo>
                  <a:close/>
                  <a:moveTo>
                    <a:pt x="99248" y="3650"/>
                  </a:moveTo>
                  <a:cubicBezTo>
                    <a:pt x="101788" y="5224"/>
                    <a:pt x="103899" y="7443"/>
                    <a:pt x="105330" y="10090"/>
                  </a:cubicBezTo>
                  <a:cubicBezTo>
                    <a:pt x="105545" y="10448"/>
                    <a:pt x="105724" y="10842"/>
                    <a:pt x="105903" y="11235"/>
                  </a:cubicBezTo>
                  <a:lnTo>
                    <a:pt x="105903" y="11271"/>
                  </a:lnTo>
                  <a:cubicBezTo>
                    <a:pt x="105688" y="10734"/>
                    <a:pt x="105402" y="10233"/>
                    <a:pt x="105116" y="9732"/>
                  </a:cubicBezTo>
                  <a:cubicBezTo>
                    <a:pt x="103649" y="7264"/>
                    <a:pt x="101645" y="5153"/>
                    <a:pt x="99212" y="3650"/>
                  </a:cubicBezTo>
                  <a:close/>
                  <a:moveTo>
                    <a:pt x="99785" y="7514"/>
                  </a:moveTo>
                  <a:cubicBezTo>
                    <a:pt x="101431" y="8337"/>
                    <a:pt x="102540" y="9947"/>
                    <a:pt x="102683" y="11772"/>
                  </a:cubicBezTo>
                  <a:lnTo>
                    <a:pt x="102611" y="11772"/>
                  </a:lnTo>
                  <a:cubicBezTo>
                    <a:pt x="102468" y="9947"/>
                    <a:pt x="101395" y="8337"/>
                    <a:pt x="99785" y="7550"/>
                  </a:cubicBezTo>
                  <a:cubicBezTo>
                    <a:pt x="99785" y="7514"/>
                    <a:pt x="99785" y="7514"/>
                    <a:pt x="99785" y="7514"/>
                  </a:cubicBezTo>
                  <a:close/>
                  <a:moveTo>
                    <a:pt x="94025" y="11414"/>
                  </a:moveTo>
                  <a:lnTo>
                    <a:pt x="94060" y="11450"/>
                  </a:lnTo>
                  <a:lnTo>
                    <a:pt x="94025" y="12201"/>
                  </a:lnTo>
                  <a:lnTo>
                    <a:pt x="94025" y="11450"/>
                  </a:lnTo>
                  <a:cubicBezTo>
                    <a:pt x="94025" y="11414"/>
                    <a:pt x="94025" y="11414"/>
                    <a:pt x="94025" y="11414"/>
                  </a:cubicBezTo>
                  <a:close/>
                  <a:moveTo>
                    <a:pt x="98139" y="10376"/>
                  </a:moveTo>
                  <a:cubicBezTo>
                    <a:pt x="98640" y="10877"/>
                    <a:pt x="98962" y="11486"/>
                    <a:pt x="99105" y="12201"/>
                  </a:cubicBezTo>
                  <a:lnTo>
                    <a:pt x="99033" y="12201"/>
                  </a:lnTo>
                  <a:cubicBezTo>
                    <a:pt x="98926" y="11521"/>
                    <a:pt x="98568" y="10877"/>
                    <a:pt x="98103" y="10376"/>
                  </a:cubicBezTo>
                  <a:close/>
                  <a:moveTo>
                    <a:pt x="53811" y="11271"/>
                  </a:moveTo>
                  <a:lnTo>
                    <a:pt x="53846" y="11307"/>
                  </a:lnTo>
                  <a:lnTo>
                    <a:pt x="53238" y="13131"/>
                  </a:lnTo>
                  <a:lnTo>
                    <a:pt x="53167" y="13131"/>
                  </a:lnTo>
                  <a:lnTo>
                    <a:pt x="53775" y="11307"/>
                  </a:lnTo>
                  <a:cubicBezTo>
                    <a:pt x="53775" y="11271"/>
                    <a:pt x="53775" y="11271"/>
                    <a:pt x="53811" y="11271"/>
                  </a:cubicBezTo>
                  <a:close/>
                  <a:moveTo>
                    <a:pt x="57138" y="12022"/>
                  </a:moveTo>
                  <a:lnTo>
                    <a:pt x="57174" y="12058"/>
                  </a:lnTo>
                  <a:lnTo>
                    <a:pt x="56816" y="13418"/>
                  </a:lnTo>
                  <a:lnTo>
                    <a:pt x="57102" y="12022"/>
                  </a:lnTo>
                  <a:close/>
                  <a:moveTo>
                    <a:pt x="24365" y="12022"/>
                  </a:moveTo>
                  <a:lnTo>
                    <a:pt x="24365" y="12094"/>
                  </a:lnTo>
                  <a:lnTo>
                    <a:pt x="23185" y="13453"/>
                  </a:lnTo>
                  <a:lnTo>
                    <a:pt x="23113" y="13418"/>
                  </a:lnTo>
                  <a:lnTo>
                    <a:pt x="24330" y="12022"/>
                  </a:lnTo>
                  <a:close/>
                  <a:moveTo>
                    <a:pt x="46655" y="11843"/>
                  </a:moveTo>
                  <a:lnTo>
                    <a:pt x="46691" y="11915"/>
                  </a:lnTo>
                  <a:lnTo>
                    <a:pt x="45868" y="13990"/>
                  </a:lnTo>
                  <a:lnTo>
                    <a:pt x="46655" y="11879"/>
                  </a:lnTo>
                  <a:cubicBezTo>
                    <a:pt x="46655" y="11879"/>
                    <a:pt x="46655" y="11843"/>
                    <a:pt x="46655" y="11843"/>
                  </a:cubicBezTo>
                  <a:close/>
                  <a:moveTo>
                    <a:pt x="77209" y="13561"/>
                  </a:moveTo>
                  <a:lnTo>
                    <a:pt x="77782" y="14634"/>
                  </a:lnTo>
                  <a:lnTo>
                    <a:pt x="77173" y="13561"/>
                  </a:lnTo>
                  <a:close/>
                  <a:moveTo>
                    <a:pt x="51378" y="9303"/>
                  </a:moveTo>
                  <a:lnTo>
                    <a:pt x="51413" y="9375"/>
                  </a:lnTo>
                  <a:cubicBezTo>
                    <a:pt x="50233" y="11092"/>
                    <a:pt x="49338" y="13060"/>
                    <a:pt x="48837" y="15099"/>
                  </a:cubicBezTo>
                  <a:lnTo>
                    <a:pt x="48766" y="15099"/>
                  </a:lnTo>
                  <a:cubicBezTo>
                    <a:pt x="49267" y="13024"/>
                    <a:pt x="50161" y="11056"/>
                    <a:pt x="51342" y="9303"/>
                  </a:cubicBezTo>
                  <a:close/>
                  <a:moveTo>
                    <a:pt x="74168" y="13704"/>
                  </a:moveTo>
                  <a:lnTo>
                    <a:pt x="74204" y="13740"/>
                  </a:lnTo>
                  <a:cubicBezTo>
                    <a:pt x="74311" y="14240"/>
                    <a:pt x="74633" y="14741"/>
                    <a:pt x="75098" y="15063"/>
                  </a:cubicBezTo>
                  <a:lnTo>
                    <a:pt x="75062" y="15135"/>
                  </a:lnTo>
                  <a:cubicBezTo>
                    <a:pt x="74597" y="14777"/>
                    <a:pt x="74275" y="14276"/>
                    <a:pt x="74168" y="13704"/>
                  </a:cubicBezTo>
                  <a:close/>
                  <a:moveTo>
                    <a:pt x="33596" y="14133"/>
                  </a:moveTo>
                  <a:lnTo>
                    <a:pt x="33632" y="14205"/>
                  </a:lnTo>
                  <a:lnTo>
                    <a:pt x="31950" y="16459"/>
                  </a:lnTo>
                  <a:lnTo>
                    <a:pt x="31879" y="16387"/>
                  </a:lnTo>
                  <a:lnTo>
                    <a:pt x="33560" y="14133"/>
                  </a:lnTo>
                  <a:close/>
                  <a:moveTo>
                    <a:pt x="97889" y="1"/>
                  </a:moveTo>
                  <a:lnTo>
                    <a:pt x="97817" y="108"/>
                  </a:lnTo>
                  <a:cubicBezTo>
                    <a:pt x="97209" y="1253"/>
                    <a:pt x="96457" y="2327"/>
                    <a:pt x="95635" y="3293"/>
                  </a:cubicBezTo>
                  <a:cubicBezTo>
                    <a:pt x="92128" y="7300"/>
                    <a:pt x="87048" y="9339"/>
                    <a:pt x="80179" y="9339"/>
                  </a:cubicBezTo>
                  <a:cubicBezTo>
                    <a:pt x="73023" y="9339"/>
                    <a:pt x="64937" y="7085"/>
                    <a:pt x="57997" y="4938"/>
                  </a:cubicBezTo>
                  <a:cubicBezTo>
                    <a:pt x="55520" y="4078"/>
                    <a:pt x="52943" y="3648"/>
                    <a:pt x="50332" y="3648"/>
                  </a:cubicBezTo>
                  <a:cubicBezTo>
                    <a:pt x="50227" y="3648"/>
                    <a:pt x="50123" y="3649"/>
                    <a:pt x="50018" y="3650"/>
                  </a:cubicBezTo>
                  <a:cubicBezTo>
                    <a:pt x="45367" y="3650"/>
                    <a:pt x="40644" y="4724"/>
                    <a:pt x="36065" y="5725"/>
                  </a:cubicBezTo>
                  <a:cubicBezTo>
                    <a:pt x="31664" y="6691"/>
                    <a:pt x="27550" y="7622"/>
                    <a:pt x="23650" y="7622"/>
                  </a:cubicBezTo>
                  <a:cubicBezTo>
                    <a:pt x="23543" y="7624"/>
                    <a:pt x="23435" y="7625"/>
                    <a:pt x="23328" y="7625"/>
                  </a:cubicBezTo>
                  <a:cubicBezTo>
                    <a:pt x="21504" y="7625"/>
                    <a:pt x="19685" y="7337"/>
                    <a:pt x="17961" y="6763"/>
                  </a:cubicBezTo>
                  <a:cubicBezTo>
                    <a:pt x="17604" y="6656"/>
                    <a:pt x="17282" y="6548"/>
                    <a:pt x="16924" y="6405"/>
                  </a:cubicBezTo>
                  <a:cubicBezTo>
                    <a:pt x="14240" y="5260"/>
                    <a:pt x="12201" y="3793"/>
                    <a:pt x="10770" y="2040"/>
                  </a:cubicBezTo>
                  <a:lnTo>
                    <a:pt x="10698" y="1933"/>
                  </a:lnTo>
                  <a:lnTo>
                    <a:pt x="10591" y="2005"/>
                  </a:lnTo>
                  <a:cubicBezTo>
                    <a:pt x="3650" y="5618"/>
                    <a:pt x="1" y="9947"/>
                    <a:pt x="1" y="14562"/>
                  </a:cubicBezTo>
                  <a:lnTo>
                    <a:pt x="1" y="15385"/>
                  </a:lnTo>
                  <a:lnTo>
                    <a:pt x="359" y="15135"/>
                  </a:lnTo>
                  <a:cubicBezTo>
                    <a:pt x="967" y="14741"/>
                    <a:pt x="1682" y="14312"/>
                    <a:pt x="2362" y="14312"/>
                  </a:cubicBezTo>
                  <a:cubicBezTo>
                    <a:pt x="2405" y="14306"/>
                    <a:pt x="2448" y="14303"/>
                    <a:pt x="2491" y="14303"/>
                  </a:cubicBezTo>
                  <a:cubicBezTo>
                    <a:pt x="2698" y="14303"/>
                    <a:pt x="2900" y="14372"/>
                    <a:pt x="3078" y="14491"/>
                  </a:cubicBezTo>
                  <a:cubicBezTo>
                    <a:pt x="3972" y="14992"/>
                    <a:pt x="3650" y="15886"/>
                    <a:pt x="3364" y="16530"/>
                  </a:cubicBezTo>
                  <a:cubicBezTo>
                    <a:pt x="3185" y="16888"/>
                    <a:pt x="3114" y="17282"/>
                    <a:pt x="3149" y="17675"/>
                  </a:cubicBezTo>
                  <a:cubicBezTo>
                    <a:pt x="3257" y="17890"/>
                    <a:pt x="3436" y="18033"/>
                    <a:pt x="3650" y="18069"/>
                  </a:cubicBezTo>
                  <a:cubicBezTo>
                    <a:pt x="3793" y="18140"/>
                    <a:pt x="3901" y="18176"/>
                    <a:pt x="4044" y="18176"/>
                  </a:cubicBezTo>
                  <a:cubicBezTo>
                    <a:pt x="4652" y="18176"/>
                    <a:pt x="5153" y="17639"/>
                    <a:pt x="5833" y="16852"/>
                  </a:cubicBezTo>
                  <a:cubicBezTo>
                    <a:pt x="6512" y="16101"/>
                    <a:pt x="7192" y="15350"/>
                    <a:pt x="8051" y="15350"/>
                  </a:cubicBezTo>
                  <a:cubicBezTo>
                    <a:pt x="8230" y="15350"/>
                    <a:pt x="8373" y="15385"/>
                    <a:pt x="8516" y="15421"/>
                  </a:cubicBezTo>
                  <a:cubicBezTo>
                    <a:pt x="9589" y="15743"/>
                    <a:pt x="9410" y="16709"/>
                    <a:pt x="9160" y="17747"/>
                  </a:cubicBezTo>
                  <a:cubicBezTo>
                    <a:pt x="9088" y="17961"/>
                    <a:pt x="9053" y="18140"/>
                    <a:pt x="9017" y="18355"/>
                  </a:cubicBezTo>
                  <a:cubicBezTo>
                    <a:pt x="8981" y="18498"/>
                    <a:pt x="8945" y="18677"/>
                    <a:pt x="8945" y="18856"/>
                  </a:cubicBezTo>
                  <a:cubicBezTo>
                    <a:pt x="8981" y="18963"/>
                    <a:pt x="8981" y="19070"/>
                    <a:pt x="9053" y="19142"/>
                  </a:cubicBezTo>
                  <a:cubicBezTo>
                    <a:pt x="9088" y="19178"/>
                    <a:pt x="9124" y="19214"/>
                    <a:pt x="9196" y="19249"/>
                  </a:cubicBezTo>
                  <a:cubicBezTo>
                    <a:pt x="9375" y="19321"/>
                    <a:pt x="9589" y="19357"/>
                    <a:pt x="9768" y="19357"/>
                  </a:cubicBezTo>
                  <a:lnTo>
                    <a:pt x="9876" y="19357"/>
                  </a:lnTo>
                  <a:cubicBezTo>
                    <a:pt x="11092" y="19321"/>
                    <a:pt x="11951" y="18498"/>
                    <a:pt x="12774" y="17675"/>
                  </a:cubicBezTo>
                  <a:cubicBezTo>
                    <a:pt x="13418" y="17031"/>
                    <a:pt x="14097" y="16387"/>
                    <a:pt x="14849" y="16387"/>
                  </a:cubicBezTo>
                  <a:cubicBezTo>
                    <a:pt x="15135" y="16387"/>
                    <a:pt x="15385" y="16459"/>
                    <a:pt x="15600" y="16566"/>
                  </a:cubicBezTo>
                  <a:cubicBezTo>
                    <a:pt x="16638" y="17103"/>
                    <a:pt x="16530" y="18426"/>
                    <a:pt x="16459" y="19500"/>
                  </a:cubicBezTo>
                  <a:cubicBezTo>
                    <a:pt x="16387" y="20323"/>
                    <a:pt x="16387" y="20752"/>
                    <a:pt x="16566" y="20895"/>
                  </a:cubicBezTo>
                  <a:cubicBezTo>
                    <a:pt x="16602" y="20931"/>
                    <a:pt x="16673" y="20931"/>
                    <a:pt x="16745" y="20931"/>
                  </a:cubicBezTo>
                  <a:cubicBezTo>
                    <a:pt x="16924" y="20931"/>
                    <a:pt x="17103" y="20895"/>
                    <a:pt x="17246" y="20824"/>
                  </a:cubicBezTo>
                  <a:cubicBezTo>
                    <a:pt x="18069" y="20466"/>
                    <a:pt x="18856" y="19929"/>
                    <a:pt x="19464" y="19285"/>
                  </a:cubicBezTo>
                  <a:cubicBezTo>
                    <a:pt x="20144" y="18641"/>
                    <a:pt x="20752" y="18069"/>
                    <a:pt x="21682" y="18069"/>
                  </a:cubicBezTo>
                  <a:cubicBezTo>
                    <a:pt x="21933" y="18069"/>
                    <a:pt x="22147" y="18104"/>
                    <a:pt x="22362" y="18140"/>
                  </a:cubicBezTo>
                  <a:cubicBezTo>
                    <a:pt x="22648" y="18212"/>
                    <a:pt x="22934" y="18391"/>
                    <a:pt x="23113" y="18677"/>
                  </a:cubicBezTo>
                  <a:cubicBezTo>
                    <a:pt x="23364" y="19178"/>
                    <a:pt x="23077" y="19858"/>
                    <a:pt x="22791" y="20502"/>
                  </a:cubicBezTo>
                  <a:cubicBezTo>
                    <a:pt x="22505" y="21146"/>
                    <a:pt x="22362" y="21575"/>
                    <a:pt x="22469" y="21754"/>
                  </a:cubicBezTo>
                  <a:cubicBezTo>
                    <a:pt x="22612" y="21933"/>
                    <a:pt x="22827" y="21933"/>
                    <a:pt x="23077" y="21933"/>
                  </a:cubicBezTo>
                  <a:cubicBezTo>
                    <a:pt x="24079" y="21933"/>
                    <a:pt x="24616" y="21146"/>
                    <a:pt x="25188" y="20287"/>
                  </a:cubicBezTo>
                  <a:cubicBezTo>
                    <a:pt x="25761" y="19464"/>
                    <a:pt x="26262" y="18677"/>
                    <a:pt x="27192" y="18677"/>
                  </a:cubicBezTo>
                  <a:cubicBezTo>
                    <a:pt x="27371" y="18677"/>
                    <a:pt x="27550" y="18713"/>
                    <a:pt x="27693" y="18748"/>
                  </a:cubicBezTo>
                  <a:cubicBezTo>
                    <a:pt x="28838" y="19070"/>
                    <a:pt x="28909" y="20180"/>
                    <a:pt x="28981" y="21146"/>
                  </a:cubicBezTo>
                  <a:cubicBezTo>
                    <a:pt x="29017" y="21825"/>
                    <a:pt x="29052" y="22505"/>
                    <a:pt x="29410" y="22791"/>
                  </a:cubicBezTo>
                  <a:cubicBezTo>
                    <a:pt x="29588" y="22910"/>
                    <a:pt x="29790" y="22979"/>
                    <a:pt x="29997" y="22979"/>
                  </a:cubicBezTo>
                  <a:cubicBezTo>
                    <a:pt x="30040" y="22979"/>
                    <a:pt x="30083" y="22976"/>
                    <a:pt x="30126" y="22970"/>
                  </a:cubicBezTo>
                  <a:cubicBezTo>
                    <a:pt x="30269" y="22970"/>
                    <a:pt x="30412" y="22970"/>
                    <a:pt x="30555" y="22934"/>
                  </a:cubicBezTo>
                  <a:cubicBezTo>
                    <a:pt x="32093" y="22648"/>
                    <a:pt x="32594" y="21682"/>
                    <a:pt x="33059" y="20788"/>
                  </a:cubicBezTo>
                  <a:cubicBezTo>
                    <a:pt x="33417" y="20108"/>
                    <a:pt x="33775" y="19392"/>
                    <a:pt x="34634" y="19392"/>
                  </a:cubicBezTo>
                  <a:cubicBezTo>
                    <a:pt x="34777" y="19392"/>
                    <a:pt x="34884" y="19392"/>
                    <a:pt x="35027" y="19428"/>
                  </a:cubicBezTo>
                  <a:cubicBezTo>
                    <a:pt x="36208" y="19679"/>
                    <a:pt x="36244" y="20895"/>
                    <a:pt x="36279" y="21968"/>
                  </a:cubicBezTo>
                  <a:cubicBezTo>
                    <a:pt x="36279" y="22612"/>
                    <a:pt x="36315" y="23292"/>
                    <a:pt x="36637" y="23507"/>
                  </a:cubicBezTo>
                  <a:cubicBezTo>
                    <a:pt x="36745" y="23578"/>
                    <a:pt x="36852" y="23614"/>
                    <a:pt x="36995" y="23614"/>
                  </a:cubicBezTo>
                  <a:cubicBezTo>
                    <a:pt x="37138" y="23614"/>
                    <a:pt x="37281" y="23578"/>
                    <a:pt x="37424" y="23543"/>
                  </a:cubicBezTo>
                  <a:cubicBezTo>
                    <a:pt x="38677" y="23221"/>
                    <a:pt x="39106" y="22434"/>
                    <a:pt x="39535" y="21718"/>
                  </a:cubicBezTo>
                  <a:cubicBezTo>
                    <a:pt x="39965" y="20967"/>
                    <a:pt x="40358" y="20287"/>
                    <a:pt x="41431" y="20287"/>
                  </a:cubicBezTo>
                  <a:cubicBezTo>
                    <a:pt x="42397" y="20287"/>
                    <a:pt x="42541" y="21110"/>
                    <a:pt x="42648" y="22147"/>
                  </a:cubicBezTo>
                  <a:cubicBezTo>
                    <a:pt x="42719" y="22827"/>
                    <a:pt x="42791" y="23578"/>
                    <a:pt x="43256" y="23972"/>
                  </a:cubicBezTo>
                  <a:cubicBezTo>
                    <a:pt x="43542" y="24187"/>
                    <a:pt x="43900" y="24258"/>
                    <a:pt x="44294" y="24258"/>
                  </a:cubicBezTo>
                  <a:lnTo>
                    <a:pt x="44651" y="24258"/>
                  </a:lnTo>
                  <a:cubicBezTo>
                    <a:pt x="45474" y="24151"/>
                    <a:pt x="45617" y="23471"/>
                    <a:pt x="45796" y="22684"/>
                  </a:cubicBezTo>
                  <a:cubicBezTo>
                    <a:pt x="46047" y="21718"/>
                    <a:pt x="46297" y="20537"/>
                    <a:pt x="48193" y="20537"/>
                  </a:cubicBezTo>
                  <a:lnTo>
                    <a:pt x="48444" y="20537"/>
                  </a:lnTo>
                  <a:cubicBezTo>
                    <a:pt x="49553" y="20609"/>
                    <a:pt x="49696" y="21575"/>
                    <a:pt x="49839" y="22505"/>
                  </a:cubicBezTo>
                  <a:cubicBezTo>
                    <a:pt x="50018" y="23507"/>
                    <a:pt x="50161" y="24544"/>
                    <a:pt x="51449" y="24831"/>
                  </a:cubicBezTo>
                  <a:lnTo>
                    <a:pt x="51521" y="24831"/>
                  </a:lnTo>
                  <a:lnTo>
                    <a:pt x="51557" y="24795"/>
                  </a:lnTo>
                  <a:cubicBezTo>
                    <a:pt x="51879" y="24723"/>
                    <a:pt x="52594" y="24330"/>
                    <a:pt x="53274" y="22362"/>
                  </a:cubicBezTo>
                  <a:cubicBezTo>
                    <a:pt x="53310" y="22183"/>
                    <a:pt x="53381" y="22004"/>
                    <a:pt x="53453" y="21861"/>
                  </a:cubicBezTo>
                  <a:cubicBezTo>
                    <a:pt x="53793" y="21056"/>
                    <a:pt x="54526" y="20654"/>
                    <a:pt x="55264" y="20654"/>
                  </a:cubicBezTo>
                  <a:cubicBezTo>
                    <a:pt x="56002" y="20654"/>
                    <a:pt x="56744" y="21056"/>
                    <a:pt x="57102" y="21861"/>
                  </a:cubicBezTo>
                  <a:cubicBezTo>
                    <a:pt x="57174" y="22040"/>
                    <a:pt x="57209" y="22219"/>
                    <a:pt x="57281" y="22398"/>
                  </a:cubicBezTo>
                  <a:cubicBezTo>
                    <a:pt x="58068" y="24688"/>
                    <a:pt x="58891" y="24831"/>
                    <a:pt x="59106" y="24831"/>
                  </a:cubicBezTo>
                  <a:cubicBezTo>
                    <a:pt x="60358" y="24544"/>
                    <a:pt x="60537" y="23507"/>
                    <a:pt x="60680" y="22505"/>
                  </a:cubicBezTo>
                  <a:cubicBezTo>
                    <a:pt x="60823" y="21575"/>
                    <a:pt x="61002" y="20609"/>
                    <a:pt x="62075" y="20537"/>
                  </a:cubicBezTo>
                  <a:lnTo>
                    <a:pt x="62361" y="20537"/>
                  </a:lnTo>
                  <a:cubicBezTo>
                    <a:pt x="64222" y="20537"/>
                    <a:pt x="64508" y="21718"/>
                    <a:pt x="64723" y="22684"/>
                  </a:cubicBezTo>
                  <a:cubicBezTo>
                    <a:pt x="64937" y="23578"/>
                    <a:pt x="65080" y="24151"/>
                    <a:pt x="65903" y="24258"/>
                  </a:cubicBezTo>
                  <a:lnTo>
                    <a:pt x="66261" y="24258"/>
                  </a:lnTo>
                  <a:cubicBezTo>
                    <a:pt x="66307" y="24263"/>
                    <a:pt x="66352" y="24265"/>
                    <a:pt x="66397" y="24265"/>
                  </a:cubicBezTo>
                  <a:cubicBezTo>
                    <a:pt x="66709" y="24265"/>
                    <a:pt x="67013" y="24159"/>
                    <a:pt x="67263" y="23972"/>
                  </a:cubicBezTo>
                  <a:cubicBezTo>
                    <a:pt x="67728" y="23578"/>
                    <a:pt x="67800" y="22863"/>
                    <a:pt x="67871" y="22147"/>
                  </a:cubicBezTo>
                  <a:cubicBezTo>
                    <a:pt x="67978" y="21110"/>
                    <a:pt x="68122" y="20287"/>
                    <a:pt x="69088" y="20287"/>
                  </a:cubicBezTo>
                  <a:cubicBezTo>
                    <a:pt x="70161" y="20287"/>
                    <a:pt x="70554" y="21002"/>
                    <a:pt x="70984" y="21718"/>
                  </a:cubicBezTo>
                  <a:cubicBezTo>
                    <a:pt x="71413" y="22434"/>
                    <a:pt x="71842" y="23221"/>
                    <a:pt x="73095" y="23543"/>
                  </a:cubicBezTo>
                  <a:cubicBezTo>
                    <a:pt x="73238" y="23578"/>
                    <a:pt x="73381" y="23614"/>
                    <a:pt x="73524" y="23614"/>
                  </a:cubicBezTo>
                  <a:cubicBezTo>
                    <a:pt x="73667" y="23614"/>
                    <a:pt x="73774" y="23578"/>
                    <a:pt x="73918" y="23507"/>
                  </a:cubicBezTo>
                  <a:cubicBezTo>
                    <a:pt x="74204" y="23292"/>
                    <a:pt x="74240" y="22612"/>
                    <a:pt x="74240" y="21968"/>
                  </a:cubicBezTo>
                  <a:cubicBezTo>
                    <a:pt x="74275" y="20895"/>
                    <a:pt x="74311" y="19714"/>
                    <a:pt x="75492" y="19464"/>
                  </a:cubicBezTo>
                  <a:cubicBezTo>
                    <a:pt x="75635" y="19428"/>
                    <a:pt x="75778" y="19392"/>
                    <a:pt x="75885" y="19392"/>
                  </a:cubicBezTo>
                  <a:cubicBezTo>
                    <a:pt x="76780" y="19392"/>
                    <a:pt x="77138" y="20108"/>
                    <a:pt x="77495" y="20788"/>
                  </a:cubicBezTo>
                  <a:cubicBezTo>
                    <a:pt x="77925" y="21682"/>
                    <a:pt x="78426" y="22684"/>
                    <a:pt x="79964" y="22934"/>
                  </a:cubicBezTo>
                  <a:cubicBezTo>
                    <a:pt x="80107" y="22970"/>
                    <a:pt x="80286" y="22970"/>
                    <a:pt x="80429" y="22970"/>
                  </a:cubicBezTo>
                  <a:cubicBezTo>
                    <a:pt x="80472" y="22976"/>
                    <a:pt x="80515" y="22979"/>
                    <a:pt x="80558" y="22979"/>
                  </a:cubicBezTo>
                  <a:cubicBezTo>
                    <a:pt x="80763" y="22979"/>
                    <a:pt x="80961" y="22910"/>
                    <a:pt x="81109" y="22791"/>
                  </a:cubicBezTo>
                  <a:cubicBezTo>
                    <a:pt x="81502" y="22505"/>
                    <a:pt x="81538" y="21861"/>
                    <a:pt x="81574" y="21181"/>
                  </a:cubicBezTo>
                  <a:cubicBezTo>
                    <a:pt x="81646" y="20180"/>
                    <a:pt x="81717" y="19070"/>
                    <a:pt x="82862" y="18748"/>
                  </a:cubicBezTo>
                  <a:cubicBezTo>
                    <a:pt x="83005" y="18713"/>
                    <a:pt x="83184" y="18677"/>
                    <a:pt x="83363" y="18677"/>
                  </a:cubicBezTo>
                  <a:cubicBezTo>
                    <a:pt x="84293" y="18677"/>
                    <a:pt x="84830" y="19500"/>
                    <a:pt x="85402" y="20323"/>
                  </a:cubicBezTo>
                  <a:cubicBezTo>
                    <a:pt x="85939" y="21146"/>
                    <a:pt x="86476" y="21933"/>
                    <a:pt x="87442" y="21933"/>
                  </a:cubicBezTo>
                  <a:lnTo>
                    <a:pt x="87513" y="21933"/>
                  </a:lnTo>
                  <a:cubicBezTo>
                    <a:pt x="87728" y="21933"/>
                    <a:pt x="87942" y="21897"/>
                    <a:pt x="88050" y="21754"/>
                  </a:cubicBezTo>
                  <a:cubicBezTo>
                    <a:pt x="88157" y="21611"/>
                    <a:pt x="88050" y="21181"/>
                    <a:pt x="87764" y="20502"/>
                  </a:cubicBezTo>
                  <a:cubicBezTo>
                    <a:pt x="87442" y="19822"/>
                    <a:pt x="87191" y="19178"/>
                    <a:pt x="87442" y="18677"/>
                  </a:cubicBezTo>
                  <a:cubicBezTo>
                    <a:pt x="87620" y="18391"/>
                    <a:pt x="87871" y="18212"/>
                    <a:pt x="88193" y="18140"/>
                  </a:cubicBezTo>
                  <a:cubicBezTo>
                    <a:pt x="88408" y="18104"/>
                    <a:pt x="88622" y="18069"/>
                    <a:pt x="88873" y="18069"/>
                  </a:cubicBezTo>
                  <a:cubicBezTo>
                    <a:pt x="89803" y="18069"/>
                    <a:pt x="90411" y="18641"/>
                    <a:pt x="91091" y="19285"/>
                  </a:cubicBezTo>
                  <a:cubicBezTo>
                    <a:pt x="91699" y="19965"/>
                    <a:pt x="92450" y="20466"/>
                    <a:pt x="93309" y="20824"/>
                  </a:cubicBezTo>
                  <a:cubicBezTo>
                    <a:pt x="93452" y="20895"/>
                    <a:pt x="93631" y="20931"/>
                    <a:pt x="93810" y="20931"/>
                  </a:cubicBezTo>
                  <a:cubicBezTo>
                    <a:pt x="93882" y="20931"/>
                    <a:pt x="93917" y="20931"/>
                    <a:pt x="93989" y="20895"/>
                  </a:cubicBezTo>
                  <a:cubicBezTo>
                    <a:pt x="94168" y="20752"/>
                    <a:pt x="94168" y="20323"/>
                    <a:pt x="94096" y="19500"/>
                  </a:cubicBezTo>
                  <a:cubicBezTo>
                    <a:pt x="94025" y="18426"/>
                    <a:pt x="93917" y="17103"/>
                    <a:pt x="94955" y="16566"/>
                  </a:cubicBezTo>
                  <a:cubicBezTo>
                    <a:pt x="95169" y="16459"/>
                    <a:pt x="95420" y="16387"/>
                    <a:pt x="95706" y="16387"/>
                  </a:cubicBezTo>
                  <a:cubicBezTo>
                    <a:pt x="96457" y="16387"/>
                    <a:pt x="97137" y="17031"/>
                    <a:pt x="97781" y="17675"/>
                  </a:cubicBezTo>
                  <a:cubicBezTo>
                    <a:pt x="98604" y="18498"/>
                    <a:pt x="99463" y="19321"/>
                    <a:pt x="100715" y="19357"/>
                  </a:cubicBezTo>
                  <a:lnTo>
                    <a:pt x="100787" y="19357"/>
                  </a:lnTo>
                  <a:cubicBezTo>
                    <a:pt x="100828" y="19363"/>
                    <a:pt x="100870" y="19366"/>
                    <a:pt x="100912" y="19366"/>
                  </a:cubicBezTo>
                  <a:cubicBezTo>
                    <a:pt x="101120" y="19366"/>
                    <a:pt x="101323" y="19291"/>
                    <a:pt x="101502" y="19142"/>
                  </a:cubicBezTo>
                  <a:cubicBezTo>
                    <a:pt x="101717" y="18892"/>
                    <a:pt x="101574" y="18319"/>
                    <a:pt x="101395" y="17747"/>
                  </a:cubicBezTo>
                  <a:cubicBezTo>
                    <a:pt x="101144" y="16709"/>
                    <a:pt x="100965" y="15743"/>
                    <a:pt x="102039" y="15421"/>
                  </a:cubicBezTo>
                  <a:cubicBezTo>
                    <a:pt x="102182" y="15385"/>
                    <a:pt x="102325" y="15350"/>
                    <a:pt x="102504" y="15350"/>
                  </a:cubicBezTo>
                  <a:cubicBezTo>
                    <a:pt x="103398" y="15350"/>
                    <a:pt x="104078" y="16137"/>
                    <a:pt x="104722" y="16852"/>
                  </a:cubicBezTo>
                  <a:cubicBezTo>
                    <a:pt x="105330" y="17568"/>
                    <a:pt x="105903" y="18176"/>
                    <a:pt x="106511" y="18176"/>
                  </a:cubicBezTo>
                  <a:lnTo>
                    <a:pt x="106726" y="18176"/>
                  </a:lnTo>
                  <a:cubicBezTo>
                    <a:pt x="106761" y="18140"/>
                    <a:pt x="106833" y="18140"/>
                    <a:pt x="106905" y="18104"/>
                  </a:cubicBezTo>
                  <a:cubicBezTo>
                    <a:pt x="107119" y="18033"/>
                    <a:pt x="107298" y="17890"/>
                    <a:pt x="107405" y="17711"/>
                  </a:cubicBezTo>
                  <a:cubicBezTo>
                    <a:pt x="107477" y="17282"/>
                    <a:pt x="107370" y="16888"/>
                    <a:pt x="107191" y="16530"/>
                  </a:cubicBezTo>
                  <a:cubicBezTo>
                    <a:pt x="107155" y="16494"/>
                    <a:pt x="107119" y="16423"/>
                    <a:pt x="107119" y="16351"/>
                  </a:cubicBezTo>
                  <a:cubicBezTo>
                    <a:pt x="106905" y="15850"/>
                    <a:pt x="106726" y="15242"/>
                    <a:pt x="107155" y="14777"/>
                  </a:cubicBezTo>
                  <a:cubicBezTo>
                    <a:pt x="107227" y="14670"/>
                    <a:pt x="107334" y="14562"/>
                    <a:pt x="107477" y="14527"/>
                  </a:cubicBezTo>
                  <a:cubicBezTo>
                    <a:pt x="107692" y="14384"/>
                    <a:pt x="107942" y="14312"/>
                    <a:pt x="108193" y="14312"/>
                  </a:cubicBezTo>
                  <a:cubicBezTo>
                    <a:pt x="108872" y="14312"/>
                    <a:pt x="109552" y="14741"/>
                    <a:pt x="110196" y="15135"/>
                  </a:cubicBezTo>
                  <a:lnTo>
                    <a:pt x="110590" y="15385"/>
                  </a:lnTo>
                  <a:lnTo>
                    <a:pt x="110590" y="14562"/>
                  </a:lnTo>
                  <a:cubicBezTo>
                    <a:pt x="110590" y="9196"/>
                    <a:pt x="106117" y="4044"/>
                    <a:pt x="98032" y="37"/>
                  </a:cubicBezTo>
                  <a:lnTo>
                    <a:pt x="97889"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5"/>
            <p:cNvSpPr/>
            <p:nvPr/>
          </p:nvSpPr>
          <p:spPr>
            <a:xfrm>
              <a:off x="4453269" y="1122444"/>
              <a:ext cx="969183" cy="888530"/>
            </a:xfrm>
            <a:custGeom>
              <a:rect b="b" l="l" r="r" t="t"/>
              <a:pathLst>
                <a:path extrusionOk="0" h="49267" w="53739">
                  <a:moveTo>
                    <a:pt x="13489" y="6727"/>
                  </a:moveTo>
                  <a:lnTo>
                    <a:pt x="13524" y="6798"/>
                  </a:lnTo>
                  <a:lnTo>
                    <a:pt x="13023" y="7514"/>
                  </a:lnTo>
                  <a:lnTo>
                    <a:pt x="13453" y="6763"/>
                  </a:lnTo>
                  <a:cubicBezTo>
                    <a:pt x="13453" y="6727"/>
                    <a:pt x="13489" y="6727"/>
                    <a:pt x="13489" y="6727"/>
                  </a:cubicBezTo>
                  <a:close/>
                  <a:moveTo>
                    <a:pt x="14991" y="6011"/>
                  </a:moveTo>
                  <a:lnTo>
                    <a:pt x="15027" y="6047"/>
                  </a:lnTo>
                  <a:cubicBezTo>
                    <a:pt x="14633" y="7550"/>
                    <a:pt x="13703" y="8873"/>
                    <a:pt x="12379" y="9732"/>
                  </a:cubicBezTo>
                  <a:lnTo>
                    <a:pt x="12344" y="9696"/>
                  </a:lnTo>
                  <a:cubicBezTo>
                    <a:pt x="12415" y="9661"/>
                    <a:pt x="12451" y="9625"/>
                    <a:pt x="12523" y="9589"/>
                  </a:cubicBezTo>
                  <a:cubicBezTo>
                    <a:pt x="13739" y="8730"/>
                    <a:pt x="14598" y="7478"/>
                    <a:pt x="14991" y="6047"/>
                  </a:cubicBezTo>
                  <a:lnTo>
                    <a:pt x="14991" y="6011"/>
                  </a:lnTo>
                  <a:close/>
                  <a:moveTo>
                    <a:pt x="7764" y="24437"/>
                  </a:moveTo>
                  <a:cubicBezTo>
                    <a:pt x="8587" y="27013"/>
                    <a:pt x="10447" y="29159"/>
                    <a:pt x="12880" y="30340"/>
                  </a:cubicBezTo>
                  <a:lnTo>
                    <a:pt x="12880" y="30412"/>
                  </a:lnTo>
                  <a:cubicBezTo>
                    <a:pt x="10412" y="29195"/>
                    <a:pt x="8551" y="27048"/>
                    <a:pt x="7728" y="24437"/>
                  </a:cubicBezTo>
                  <a:close/>
                  <a:moveTo>
                    <a:pt x="9052" y="16780"/>
                  </a:moveTo>
                  <a:lnTo>
                    <a:pt x="9088" y="16852"/>
                  </a:lnTo>
                  <a:cubicBezTo>
                    <a:pt x="7585" y="24079"/>
                    <a:pt x="13095" y="30841"/>
                    <a:pt x="20465" y="30841"/>
                  </a:cubicBezTo>
                  <a:cubicBezTo>
                    <a:pt x="20716" y="30841"/>
                    <a:pt x="20966" y="30841"/>
                    <a:pt x="21252" y="30805"/>
                  </a:cubicBezTo>
                  <a:lnTo>
                    <a:pt x="21252" y="30805"/>
                  </a:lnTo>
                  <a:lnTo>
                    <a:pt x="21217" y="30877"/>
                  </a:lnTo>
                  <a:cubicBezTo>
                    <a:pt x="20966" y="30877"/>
                    <a:pt x="20716" y="30912"/>
                    <a:pt x="20465" y="30912"/>
                  </a:cubicBezTo>
                  <a:cubicBezTo>
                    <a:pt x="20446" y="30913"/>
                    <a:pt x="20426" y="30913"/>
                    <a:pt x="20407" y="30913"/>
                  </a:cubicBezTo>
                  <a:cubicBezTo>
                    <a:pt x="12995" y="30913"/>
                    <a:pt x="7482" y="24096"/>
                    <a:pt x="9016" y="16816"/>
                  </a:cubicBezTo>
                  <a:cubicBezTo>
                    <a:pt x="9016" y="16816"/>
                    <a:pt x="9016" y="16780"/>
                    <a:pt x="9052" y="16780"/>
                  </a:cubicBezTo>
                  <a:close/>
                  <a:moveTo>
                    <a:pt x="25474" y="32308"/>
                  </a:moveTo>
                  <a:lnTo>
                    <a:pt x="27156" y="32487"/>
                  </a:lnTo>
                  <a:lnTo>
                    <a:pt x="27156" y="32558"/>
                  </a:lnTo>
                  <a:lnTo>
                    <a:pt x="25438" y="32344"/>
                  </a:lnTo>
                  <a:cubicBezTo>
                    <a:pt x="25438" y="32344"/>
                    <a:pt x="25474" y="32308"/>
                    <a:pt x="25474" y="32308"/>
                  </a:cubicBezTo>
                  <a:close/>
                  <a:moveTo>
                    <a:pt x="28050" y="36744"/>
                  </a:moveTo>
                  <a:lnTo>
                    <a:pt x="29875" y="37496"/>
                  </a:lnTo>
                  <a:lnTo>
                    <a:pt x="29875" y="37531"/>
                  </a:lnTo>
                  <a:lnTo>
                    <a:pt x="28014" y="36744"/>
                  </a:lnTo>
                  <a:close/>
                  <a:moveTo>
                    <a:pt x="43613" y="40179"/>
                  </a:moveTo>
                  <a:lnTo>
                    <a:pt x="44651" y="41860"/>
                  </a:lnTo>
                  <a:lnTo>
                    <a:pt x="44579" y="41896"/>
                  </a:lnTo>
                  <a:lnTo>
                    <a:pt x="43598" y="40179"/>
                  </a:lnTo>
                  <a:close/>
                  <a:moveTo>
                    <a:pt x="47799" y="41574"/>
                  </a:moveTo>
                  <a:lnTo>
                    <a:pt x="47835" y="41610"/>
                  </a:lnTo>
                  <a:cubicBezTo>
                    <a:pt x="48014" y="42719"/>
                    <a:pt x="47513" y="43864"/>
                    <a:pt x="46583" y="44508"/>
                  </a:cubicBezTo>
                  <a:lnTo>
                    <a:pt x="46547" y="44472"/>
                  </a:lnTo>
                  <a:cubicBezTo>
                    <a:pt x="47477" y="43792"/>
                    <a:pt x="47942" y="42683"/>
                    <a:pt x="47799" y="41574"/>
                  </a:cubicBezTo>
                  <a:close/>
                  <a:moveTo>
                    <a:pt x="50161" y="39284"/>
                  </a:moveTo>
                  <a:cubicBezTo>
                    <a:pt x="50840" y="41145"/>
                    <a:pt x="50411" y="43184"/>
                    <a:pt x="49123" y="44651"/>
                  </a:cubicBezTo>
                  <a:cubicBezTo>
                    <a:pt x="48980" y="44830"/>
                    <a:pt x="48837" y="44973"/>
                    <a:pt x="48658" y="45116"/>
                  </a:cubicBezTo>
                  <a:cubicBezTo>
                    <a:pt x="47728" y="45868"/>
                    <a:pt x="46547" y="46297"/>
                    <a:pt x="45331" y="46297"/>
                  </a:cubicBezTo>
                  <a:cubicBezTo>
                    <a:pt x="44401" y="46297"/>
                    <a:pt x="43470" y="46046"/>
                    <a:pt x="42683" y="45546"/>
                  </a:cubicBezTo>
                  <a:lnTo>
                    <a:pt x="42719" y="45546"/>
                  </a:lnTo>
                  <a:cubicBezTo>
                    <a:pt x="43533" y="45991"/>
                    <a:pt x="44426" y="46212"/>
                    <a:pt x="45313" y="46212"/>
                  </a:cubicBezTo>
                  <a:cubicBezTo>
                    <a:pt x="46493" y="46212"/>
                    <a:pt x="47662" y="45821"/>
                    <a:pt x="48622" y="45045"/>
                  </a:cubicBezTo>
                  <a:cubicBezTo>
                    <a:pt x="48837" y="44866"/>
                    <a:pt x="49016" y="44687"/>
                    <a:pt x="49195" y="44472"/>
                  </a:cubicBezTo>
                  <a:cubicBezTo>
                    <a:pt x="50375" y="43041"/>
                    <a:pt x="50769" y="41073"/>
                    <a:pt x="50161" y="39284"/>
                  </a:cubicBezTo>
                  <a:close/>
                  <a:moveTo>
                    <a:pt x="15385" y="1"/>
                  </a:moveTo>
                  <a:lnTo>
                    <a:pt x="15385" y="287"/>
                  </a:lnTo>
                  <a:lnTo>
                    <a:pt x="15349" y="430"/>
                  </a:lnTo>
                  <a:cubicBezTo>
                    <a:pt x="15170" y="1897"/>
                    <a:pt x="14240" y="4759"/>
                    <a:pt x="9768" y="7120"/>
                  </a:cubicBezTo>
                  <a:cubicBezTo>
                    <a:pt x="8408" y="7836"/>
                    <a:pt x="7084" y="8623"/>
                    <a:pt x="5832" y="9482"/>
                  </a:cubicBezTo>
                  <a:cubicBezTo>
                    <a:pt x="3972" y="10770"/>
                    <a:pt x="2254" y="12308"/>
                    <a:pt x="1217" y="14777"/>
                  </a:cubicBezTo>
                  <a:cubicBezTo>
                    <a:pt x="394" y="16745"/>
                    <a:pt x="0" y="19249"/>
                    <a:pt x="358" y="22719"/>
                  </a:cubicBezTo>
                  <a:cubicBezTo>
                    <a:pt x="644" y="25653"/>
                    <a:pt x="3042" y="33059"/>
                    <a:pt x="18819" y="37782"/>
                  </a:cubicBezTo>
                  <a:cubicBezTo>
                    <a:pt x="23757" y="39320"/>
                    <a:pt x="28479" y="41574"/>
                    <a:pt x="32809" y="44472"/>
                  </a:cubicBezTo>
                  <a:cubicBezTo>
                    <a:pt x="34383" y="45546"/>
                    <a:pt x="39785" y="48909"/>
                    <a:pt x="44615" y="49231"/>
                  </a:cubicBezTo>
                  <a:lnTo>
                    <a:pt x="45223" y="49266"/>
                  </a:lnTo>
                  <a:lnTo>
                    <a:pt x="45975" y="49266"/>
                  </a:lnTo>
                  <a:cubicBezTo>
                    <a:pt x="46798" y="49231"/>
                    <a:pt x="47549" y="49088"/>
                    <a:pt x="48300" y="48801"/>
                  </a:cubicBezTo>
                  <a:cubicBezTo>
                    <a:pt x="50554" y="47943"/>
                    <a:pt x="52128" y="45939"/>
                    <a:pt x="52916" y="42898"/>
                  </a:cubicBezTo>
                  <a:cubicBezTo>
                    <a:pt x="53738" y="39356"/>
                    <a:pt x="53202" y="36458"/>
                    <a:pt x="51341" y="34311"/>
                  </a:cubicBezTo>
                  <a:cubicBezTo>
                    <a:pt x="49481" y="32129"/>
                    <a:pt x="46476" y="30912"/>
                    <a:pt x="43470" y="30268"/>
                  </a:cubicBezTo>
                  <a:cubicBezTo>
                    <a:pt x="41190" y="29799"/>
                    <a:pt x="38878" y="29550"/>
                    <a:pt x="36565" y="29550"/>
                  </a:cubicBezTo>
                  <a:cubicBezTo>
                    <a:pt x="36410" y="29550"/>
                    <a:pt x="36255" y="29551"/>
                    <a:pt x="36100" y="29553"/>
                  </a:cubicBezTo>
                  <a:cubicBezTo>
                    <a:pt x="34741" y="29553"/>
                    <a:pt x="33882" y="29624"/>
                    <a:pt x="33882" y="29624"/>
                  </a:cubicBezTo>
                  <a:cubicBezTo>
                    <a:pt x="32987" y="29660"/>
                    <a:pt x="32093" y="29660"/>
                    <a:pt x="31234" y="29660"/>
                  </a:cubicBezTo>
                  <a:cubicBezTo>
                    <a:pt x="17961" y="29660"/>
                    <a:pt x="13310" y="25975"/>
                    <a:pt x="11735" y="22862"/>
                  </a:cubicBezTo>
                  <a:cubicBezTo>
                    <a:pt x="10018" y="19428"/>
                    <a:pt x="11056" y="14777"/>
                    <a:pt x="14490" y="10340"/>
                  </a:cubicBezTo>
                  <a:cubicBezTo>
                    <a:pt x="17889" y="6083"/>
                    <a:pt x="16637" y="2255"/>
                    <a:pt x="15599" y="394"/>
                  </a:cubicBezTo>
                  <a:lnTo>
                    <a:pt x="15385"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5"/>
            <p:cNvSpPr/>
            <p:nvPr/>
          </p:nvSpPr>
          <p:spPr>
            <a:xfrm>
              <a:off x="3742203" y="1268924"/>
              <a:ext cx="483302" cy="390386"/>
            </a:xfrm>
            <a:custGeom>
              <a:rect b="b" l="l" r="r" t="t"/>
              <a:pathLst>
                <a:path extrusionOk="0" h="21646" w="26798">
                  <a:moveTo>
                    <a:pt x="21360" y="1360"/>
                  </a:moveTo>
                  <a:cubicBezTo>
                    <a:pt x="22397" y="1360"/>
                    <a:pt x="23363" y="1896"/>
                    <a:pt x="23936" y="2755"/>
                  </a:cubicBezTo>
                  <a:cubicBezTo>
                    <a:pt x="23327" y="1932"/>
                    <a:pt x="22361" y="1431"/>
                    <a:pt x="21360" y="1431"/>
                  </a:cubicBezTo>
                  <a:lnTo>
                    <a:pt x="21038" y="1431"/>
                  </a:lnTo>
                  <a:lnTo>
                    <a:pt x="21038" y="1360"/>
                  </a:lnTo>
                  <a:close/>
                  <a:moveTo>
                    <a:pt x="21431" y="2505"/>
                  </a:moveTo>
                  <a:lnTo>
                    <a:pt x="22469" y="3184"/>
                  </a:lnTo>
                  <a:lnTo>
                    <a:pt x="22576" y="3077"/>
                  </a:lnTo>
                  <a:lnTo>
                    <a:pt x="22505" y="3184"/>
                  </a:lnTo>
                  <a:lnTo>
                    <a:pt x="22469" y="3220"/>
                  </a:lnTo>
                  <a:lnTo>
                    <a:pt x="21395" y="2505"/>
                  </a:lnTo>
                  <a:close/>
                  <a:moveTo>
                    <a:pt x="5832" y="10447"/>
                  </a:moveTo>
                  <a:lnTo>
                    <a:pt x="5868" y="10483"/>
                  </a:lnTo>
                  <a:cubicBezTo>
                    <a:pt x="5618" y="11628"/>
                    <a:pt x="5546" y="12773"/>
                    <a:pt x="5761" y="13918"/>
                  </a:cubicBezTo>
                  <a:cubicBezTo>
                    <a:pt x="5510" y="12773"/>
                    <a:pt x="5510" y="11592"/>
                    <a:pt x="5832" y="10483"/>
                  </a:cubicBezTo>
                  <a:cubicBezTo>
                    <a:pt x="5832" y="10447"/>
                    <a:pt x="5832" y="10447"/>
                    <a:pt x="5832" y="10447"/>
                  </a:cubicBezTo>
                  <a:close/>
                  <a:moveTo>
                    <a:pt x="13453" y="12952"/>
                  </a:moveTo>
                  <a:lnTo>
                    <a:pt x="13489" y="12987"/>
                  </a:lnTo>
                  <a:cubicBezTo>
                    <a:pt x="13596" y="13667"/>
                    <a:pt x="13811" y="14347"/>
                    <a:pt x="14097" y="14991"/>
                  </a:cubicBezTo>
                  <a:cubicBezTo>
                    <a:pt x="13739" y="14347"/>
                    <a:pt x="13524" y="13667"/>
                    <a:pt x="13453" y="12952"/>
                  </a:cubicBezTo>
                  <a:close/>
                  <a:moveTo>
                    <a:pt x="11664" y="12630"/>
                  </a:moveTo>
                  <a:lnTo>
                    <a:pt x="11700" y="12665"/>
                  </a:lnTo>
                  <a:cubicBezTo>
                    <a:pt x="11628" y="13989"/>
                    <a:pt x="11986" y="15313"/>
                    <a:pt x="12737" y="16386"/>
                  </a:cubicBezTo>
                  <a:lnTo>
                    <a:pt x="12666" y="16422"/>
                  </a:lnTo>
                  <a:cubicBezTo>
                    <a:pt x="11914" y="15313"/>
                    <a:pt x="11557" y="14025"/>
                    <a:pt x="11628" y="12665"/>
                  </a:cubicBezTo>
                  <a:cubicBezTo>
                    <a:pt x="11628" y="12665"/>
                    <a:pt x="11628" y="12630"/>
                    <a:pt x="11664" y="12630"/>
                  </a:cubicBezTo>
                  <a:close/>
                  <a:moveTo>
                    <a:pt x="10483" y="13882"/>
                  </a:moveTo>
                  <a:lnTo>
                    <a:pt x="10519" y="13918"/>
                  </a:lnTo>
                  <a:cubicBezTo>
                    <a:pt x="10591" y="15062"/>
                    <a:pt x="10877" y="16243"/>
                    <a:pt x="11306" y="17316"/>
                  </a:cubicBezTo>
                  <a:cubicBezTo>
                    <a:pt x="10805" y="16243"/>
                    <a:pt x="10519" y="15062"/>
                    <a:pt x="10483" y="13882"/>
                  </a:cubicBezTo>
                  <a:close/>
                  <a:moveTo>
                    <a:pt x="5403" y="7835"/>
                  </a:moveTo>
                  <a:lnTo>
                    <a:pt x="5439" y="7907"/>
                  </a:lnTo>
                  <a:cubicBezTo>
                    <a:pt x="3364" y="10698"/>
                    <a:pt x="3364" y="14526"/>
                    <a:pt x="5439" y="17316"/>
                  </a:cubicBezTo>
                  <a:lnTo>
                    <a:pt x="5367" y="17352"/>
                  </a:lnTo>
                  <a:cubicBezTo>
                    <a:pt x="3292" y="14526"/>
                    <a:pt x="3292" y="10662"/>
                    <a:pt x="5367" y="7835"/>
                  </a:cubicBezTo>
                  <a:close/>
                  <a:moveTo>
                    <a:pt x="21861" y="0"/>
                  </a:moveTo>
                  <a:cubicBezTo>
                    <a:pt x="20358" y="36"/>
                    <a:pt x="18927" y="573"/>
                    <a:pt x="17782" y="1503"/>
                  </a:cubicBezTo>
                  <a:cubicBezTo>
                    <a:pt x="16852" y="2254"/>
                    <a:pt x="15886" y="2934"/>
                    <a:pt x="14884" y="3542"/>
                  </a:cubicBezTo>
                  <a:lnTo>
                    <a:pt x="14777" y="3578"/>
                  </a:lnTo>
                  <a:lnTo>
                    <a:pt x="14884" y="4007"/>
                  </a:lnTo>
                  <a:lnTo>
                    <a:pt x="14991" y="4007"/>
                  </a:lnTo>
                  <a:cubicBezTo>
                    <a:pt x="15886" y="4222"/>
                    <a:pt x="16458" y="4437"/>
                    <a:pt x="16458" y="4437"/>
                  </a:cubicBezTo>
                  <a:cubicBezTo>
                    <a:pt x="16565" y="4472"/>
                    <a:pt x="16637" y="4615"/>
                    <a:pt x="16601" y="4723"/>
                  </a:cubicBezTo>
                  <a:cubicBezTo>
                    <a:pt x="16565" y="4794"/>
                    <a:pt x="16458" y="4866"/>
                    <a:pt x="16387" y="4866"/>
                  </a:cubicBezTo>
                  <a:lnTo>
                    <a:pt x="16315" y="4866"/>
                  </a:lnTo>
                  <a:cubicBezTo>
                    <a:pt x="15421" y="4544"/>
                    <a:pt x="14490" y="4329"/>
                    <a:pt x="13560" y="4186"/>
                  </a:cubicBezTo>
                  <a:cubicBezTo>
                    <a:pt x="12666" y="4043"/>
                    <a:pt x="11807" y="3971"/>
                    <a:pt x="10913" y="3936"/>
                  </a:cubicBezTo>
                  <a:cubicBezTo>
                    <a:pt x="7084" y="3936"/>
                    <a:pt x="4401" y="5546"/>
                    <a:pt x="3113" y="8515"/>
                  </a:cubicBezTo>
                  <a:cubicBezTo>
                    <a:pt x="0" y="15885"/>
                    <a:pt x="5474" y="20715"/>
                    <a:pt x="6619" y="21574"/>
                  </a:cubicBezTo>
                  <a:lnTo>
                    <a:pt x="6691" y="21646"/>
                  </a:lnTo>
                  <a:lnTo>
                    <a:pt x="6798" y="21574"/>
                  </a:lnTo>
                  <a:cubicBezTo>
                    <a:pt x="8050" y="20608"/>
                    <a:pt x="9446" y="19785"/>
                    <a:pt x="10913" y="19177"/>
                  </a:cubicBezTo>
                  <a:cubicBezTo>
                    <a:pt x="12594" y="18497"/>
                    <a:pt x="14311" y="17996"/>
                    <a:pt x="16100" y="17638"/>
                  </a:cubicBezTo>
                  <a:lnTo>
                    <a:pt x="16208" y="17638"/>
                  </a:lnTo>
                  <a:lnTo>
                    <a:pt x="16208" y="17495"/>
                  </a:lnTo>
                  <a:cubicBezTo>
                    <a:pt x="16172" y="16744"/>
                    <a:pt x="16172" y="16100"/>
                    <a:pt x="16208" y="15492"/>
                  </a:cubicBezTo>
                  <a:cubicBezTo>
                    <a:pt x="16279" y="12379"/>
                    <a:pt x="17496" y="9410"/>
                    <a:pt x="19642" y="7156"/>
                  </a:cubicBezTo>
                  <a:cubicBezTo>
                    <a:pt x="20930" y="5760"/>
                    <a:pt x="22576" y="4723"/>
                    <a:pt x="24365" y="4079"/>
                  </a:cubicBezTo>
                  <a:cubicBezTo>
                    <a:pt x="25081" y="3864"/>
                    <a:pt x="25832" y="3721"/>
                    <a:pt x="26619" y="3649"/>
                  </a:cubicBezTo>
                  <a:lnTo>
                    <a:pt x="26798" y="3649"/>
                  </a:lnTo>
                  <a:lnTo>
                    <a:pt x="26726" y="3435"/>
                  </a:lnTo>
                  <a:cubicBezTo>
                    <a:pt x="26154" y="1896"/>
                    <a:pt x="24866" y="680"/>
                    <a:pt x="23256" y="179"/>
                  </a:cubicBezTo>
                  <a:cubicBezTo>
                    <a:pt x="22791" y="72"/>
                    <a:pt x="22326" y="0"/>
                    <a:pt x="21861"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5"/>
            <p:cNvSpPr/>
            <p:nvPr/>
          </p:nvSpPr>
          <p:spPr>
            <a:xfrm>
              <a:off x="4041602" y="1340704"/>
              <a:ext cx="1398272" cy="965792"/>
            </a:xfrm>
            <a:custGeom>
              <a:rect b="b" l="l" r="r" t="t"/>
              <a:pathLst>
                <a:path extrusionOk="0" h="53551" w="77531">
                  <a:moveTo>
                    <a:pt x="7764" y="10331"/>
                  </a:moveTo>
                  <a:lnTo>
                    <a:pt x="7764" y="10403"/>
                  </a:lnTo>
                  <a:cubicBezTo>
                    <a:pt x="7120" y="11047"/>
                    <a:pt x="6762" y="11905"/>
                    <a:pt x="6762" y="12800"/>
                  </a:cubicBezTo>
                  <a:lnTo>
                    <a:pt x="6691" y="12800"/>
                  </a:lnTo>
                  <a:cubicBezTo>
                    <a:pt x="6691" y="11870"/>
                    <a:pt x="7084" y="10975"/>
                    <a:pt x="7764" y="10331"/>
                  </a:cubicBezTo>
                  <a:close/>
                  <a:moveTo>
                    <a:pt x="6941" y="6324"/>
                  </a:moveTo>
                  <a:lnTo>
                    <a:pt x="6977" y="6396"/>
                  </a:lnTo>
                  <a:cubicBezTo>
                    <a:pt x="6047" y="7326"/>
                    <a:pt x="5331" y="8435"/>
                    <a:pt x="4830" y="9651"/>
                  </a:cubicBezTo>
                  <a:cubicBezTo>
                    <a:pt x="3828" y="12084"/>
                    <a:pt x="3721" y="14803"/>
                    <a:pt x="4580" y="17308"/>
                  </a:cubicBezTo>
                  <a:lnTo>
                    <a:pt x="4508" y="17308"/>
                  </a:lnTo>
                  <a:cubicBezTo>
                    <a:pt x="3685" y="14875"/>
                    <a:pt x="3757" y="12227"/>
                    <a:pt x="4687" y="9830"/>
                  </a:cubicBezTo>
                  <a:cubicBezTo>
                    <a:pt x="5188" y="8506"/>
                    <a:pt x="5975" y="7326"/>
                    <a:pt x="6941" y="6324"/>
                  </a:cubicBezTo>
                  <a:close/>
                  <a:moveTo>
                    <a:pt x="7013" y="4070"/>
                  </a:moveTo>
                  <a:lnTo>
                    <a:pt x="7013" y="4106"/>
                  </a:lnTo>
                  <a:cubicBezTo>
                    <a:pt x="4544" y="5322"/>
                    <a:pt x="2648" y="7970"/>
                    <a:pt x="2075" y="11011"/>
                  </a:cubicBezTo>
                  <a:cubicBezTo>
                    <a:pt x="1789" y="12764"/>
                    <a:pt x="1789" y="14517"/>
                    <a:pt x="2183" y="16199"/>
                  </a:cubicBezTo>
                  <a:cubicBezTo>
                    <a:pt x="2397" y="17379"/>
                    <a:pt x="2755" y="18560"/>
                    <a:pt x="3220" y="19669"/>
                  </a:cubicBezTo>
                  <a:cubicBezTo>
                    <a:pt x="4294" y="22388"/>
                    <a:pt x="5904" y="24928"/>
                    <a:pt x="7478" y="27361"/>
                  </a:cubicBezTo>
                  <a:lnTo>
                    <a:pt x="7442" y="27397"/>
                  </a:lnTo>
                  <a:cubicBezTo>
                    <a:pt x="5868" y="24928"/>
                    <a:pt x="4258" y="22424"/>
                    <a:pt x="3149" y="19669"/>
                  </a:cubicBezTo>
                  <a:cubicBezTo>
                    <a:pt x="2719" y="18596"/>
                    <a:pt x="2397" y="17487"/>
                    <a:pt x="2147" y="16378"/>
                  </a:cubicBezTo>
                  <a:cubicBezTo>
                    <a:pt x="1753" y="14624"/>
                    <a:pt x="1718" y="12800"/>
                    <a:pt x="2040" y="11011"/>
                  </a:cubicBezTo>
                  <a:cubicBezTo>
                    <a:pt x="2612" y="7934"/>
                    <a:pt x="4508" y="5251"/>
                    <a:pt x="7013" y="4070"/>
                  </a:cubicBezTo>
                  <a:close/>
                  <a:moveTo>
                    <a:pt x="10788" y="0"/>
                  </a:moveTo>
                  <a:cubicBezTo>
                    <a:pt x="10282" y="0"/>
                    <a:pt x="9774" y="44"/>
                    <a:pt x="9267" y="135"/>
                  </a:cubicBezTo>
                  <a:cubicBezTo>
                    <a:pt x="8766" y="242"/>
                    <a:pt x="8301" y="349"/>
                    <a:pt x="7800" y="528"/>
                  </a:cubicBezTo>
                  <a:lnTo>
                    <a:pt x="7764" y="528"/>
                  </a:lnTo>
                  <a:cubicBezTo>
                    <a:pt x="6082" y="1136"/>
                    <a:pt x="4544" y="2138"/>
                    <a:pt x="3292" y="3462"/>
                  </a:cubicBezTo>
                  <a:cubicBezTo>
                    <a:pt x="1252" y="5644"/>
                    <a:pt x="72" y="8506"/>
                    <a:pt x="0" y="11512"/>
                  </a:cubicBezTo>
                  <a:lnTo>
                    <a:pt x="0" y="13014"/>
                  </a:lnTo>
                  <a:lnTo>
                    <a:pt x="0" y="13086"/>
                  </a:lnTo>
                  <a:cubicBezTo>
                    <a:pt x="0" y="13336"/>
                    <a:pt x="0" y="13587"/>
                    <a:pt x="36" y="13837"/>
                  </a:cubicBezTo>
                  <a:cubicBezTo>
                    <a:pt x="179" y="16592"/>
                    <a:pt x="787" y="19347"/>
                    <a:pt x="1825" y="21923"/>
                  </a:cubicBezTo>
                  <a:cubicBezTo>
                    <a:pt x="5582" y="31190"/>
                    <a:pt x="14276" y="37522"/>
                    <a:pt x="24258" y="38309"/>
                  </a:cubicBezTo>
                  <a:cubicBezTo>
                    <a:pt x="29839" y="38739"/>
                    <a:pt x="37674" y="39991"/>
                    <a:pt x="43148" y="43282"/>
                  </a:cubicBezTo>
                  <a:cubicBezTo>
                    <a:pt x="45187" y="44535"/>
                    <a:pt x="47119" y="45894"/>
                    <a:pt x="48980" y="47325"/>
                  </a:cubicBezTo>
                  <a:cubicBezTo>
                    <a:pt x="53237" y="50545"/>
                    <a:pt x="57245" y="53551"/>
                    <a:pt x="62361" y="53551"/>
                  </a:cubicBezTo>
                  <a:cubicBezTo>
                    <a:pt x="63756" y="53551"/>
                    <a:pt x="65187" y="53336"/>
                    <a:pt x="66547" y="52907"/>
                  </a:cubicBezTo>
                  <a:cubicBezTo>
                    <a:pt x="68085" y="52406"/>
                    <a:pt x="69588" y="51762"/>
                    <a:pt x="70983" y="50903"/>
                  </a:cubicBezTo>
                  <a:cubicBezTo>
                    <a:pt x="71699" y="50474"/>
                    <a:pt x="72414" y="49973"/>
                    <a:pt x="73094" y="49400"/>
                  </a:cubicBezTo>
                  <a:cubicBezTo>
                    <a:pt x="74454" y="48291"/>
                    <a:pt x="75563" y="46932"/>
                    <a:pt x="76421" y="45393"/>
                  </a:cubicBezTo>
                  <a:cubicBezTo>
                    <a:pt x="76815" y="44714"/>
                    <a:pt x="77137" y="43998"/>
                    <a:pt x="77316" y="43211"/>
                  </a:cubicBezTo>
                  <a:lnTo>
                    <a:pt x="77530" y="42316"/>
                  </a:lnTo>
                  <a:lnTo>
                    <a:pt x="77101" y="43104"/>
                  </a:lnTo>
                  <a:cubicBezTo>
                    <a:pt x="76350" y="44356"/>
                    <a:pt x="75420" y="45501"/>
                    <a:pt x="74346" y="46502"/>
                  </a:cubicBezTo>
                  <a:cubicBezTo>
                    <a:pt x="73988" y="46824"/>
                    <a:pt x="73559" y="47111"/>
                    <a:pt x="73130" y="47397"/>
                  </a:cubicBezTo>
                  <a:cubicBezTo>
                    <a:pt x="69946" y="49293"/>
                    <a:pt x="67227" y="50223"/>
                    <a:pt x="64794" y="50223"/>
                  </a:cubicBezTo>
                  <a:cubicBezTo>
                    <a:pt x="60643" y="50223"/>
                    <a:pt x="57531" y="47468"/>
                    <a:pt x="53595" y="43962"/>
                  </a:cubicBezTo>
                  <a:cubicBezTo>
                    <a:pt x="49195" y="40062"/>
                    <a:pt x="43721" y="35197"/>
                    <a:pt x="34347" y="31798"/>
                  </a:cubicBezTo>
                  <a:cubicBezTo>
                    <a:pt x="31842" y="30724"/>
                    <a:pt x="29231" y="29902"/>
                    <a:pt x="26547" y="29365"/>
                  </a:cubicBezTo>
                  <a:cubicBezTo>
                    <a:pt x="19714" y="27719"/>
                    <a:pt x="14311" y="26431"/>
                    <a:pt x="11592" y="13336"/>
                  </a:cubicBezTo>
                  <a:cubicBezTo>
                    <a:pt x="11056" y="11011"/>
                    <a:pt x="10948" y="8578"/>
                    <a:pt x="11342" y="6217"/>
                  </a:cubicBezTo>
                  <a:cubicBezTo>
                    <a:pt x="11664" y="4285"/>
                    <a:pt x="12558" y="2460"/>
                    <a:pt x="13882" y="1029"/>
                  </a:cubicBezTo>
                  <a:lnTo>
                    <a:pt x="14204" y="671"/>
                  </a:lnTo>
                  <a:lnTo>
                    <a:pt x="14025" y="600"/>
                  </a:lnTo>
                  <a:cubicBezTo>
                    <a:pt x="12972" y="208"/>
                    <a:pt x="11885" y="0"/>
                    <a:pt x="10788"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5"/>
            <p:cNvSpPr/>
            <p:nvPr/>
          </p:nvSpPr>
          <p:spPr>
            <a:xfrm>
              <a:off x="3970616" y="966459"/>
              <a:ext cx="121321" cy="372801"/>
            </a:xfrm>
            <a:custGeom>
              <a:rect b="b" l="l" r="r" t="t"/>
              <a:pathLst>
                <a:path extrusionOk="0" h="20671" w="6727">
                  <a:moveTo>
                    <a:pt x="5224" y="0"/>
                  </a:moveTo>
                  <a:cubicBezTo>
                    <a:pt x="5188" y="0"/>
                    <a:pt x="5153" y="9"/>
                    <a:pt x="5117" y="27"/>
                  </a:cubicBezTo>
                  <a:cubicBezTo>
                    <a:pt x="4366" y="134"/>
                    <a:pt x="3686" y="1029"/>
                    <a:pt x="3185" y="2496"/>
                  </a:cubicBezTo>
                  <a:cubicBezTo>
                    <a:pt x="716" y="8113"/>
                    <a:pt x="1" y="14374"/>
                    <a:pt x="1110" y="20456"/>
                  </a:cubicBezTo>
                  <a:lnTo>
                    <a:pt x="1110" y="20564"/>
                  </a:lnTo>
                  <a:lnTo>
                    <a:pt x="1718" y="20671"/>
                  </a:lnTo>
                  <a:lnTo>
                    <a:pt x="1646" y="20456"/>
                  </a:lnTo>
                  <a:cubicBezTo>
                    <a:pt x="1253" y="18810"/>
                    <a:pt x="537" y="14267"/>
                    <a:pt x="2434" y="6896"/>
                  </a:cubicBezTo>
                  <a:cubicBezTo>
                    <a:pt x="2934" y="4786"/>
                    <a:pt x="4330" y="2961"/>
                    <a:pt x="6226" y="1923"/>
                  </a:cubicBezTo>
                  <a:cubicBezTo>
                    <a:pt x="6405" y="1852"/>
                    <a:pt x="6548" y="1709"/>
                    <a:pt x="6655" y="1494"/>
                  </a:cubicBezTo>
                  <a:cubicBezTo>
                    <a:pt x="6727" y="1172"/>
                    <a:pt x="6655" y="814"/>
                    <a:pt x="6405" y="564"/>
                  </a:cubicBezTo>
                  <a:cubicBezTo>
                    <a:pt x="6154" y="242"/>
                    <a:pt x="5761" y="27"/>
                    <a:pt x="5332" y="27"/>
                  </a:cubicBezTo>
                  <a:cubicBezTo>
                    <a:pt x="5296" y="9"/>
                    <a:pt x="5260" y="0"/>
                    <a:pt x="5224" y="0"/>
                  </a:cubicBezTo>
                  <a:close/>
                </a:path>
              </a:pathLst>
            </a:custGeom>
            <a:solidFill>
              <a:srgbClr val="A65F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5"/>
            <p:cNvSpPr/>
            <p:nvPr/>
          </p:nvSpPr>
          <p:spPr>
            <a:xfrm>
              <a:off x="4246137" y="1292153"/>
              <a:ext cx="1240844" cy="946585"/>
            </a:xfrm>
            <a:custGeom>
              <a:rect b="b" l="l" r="r" t="t"/>
              <a:pathLst>
                <a:path extrusionOk="0" h="52486" w="68802">
                  <a:moveTo>
                    <a:pt x="7979" y="17460"/>
                  </a:moveTo>
                  <a:lnTo>
                    <a:pt x="7979" y="17495"/>
                  </a:lnTo>
                  <a:cubicBezTo>
                    <a:pt x="8015" y="18426"/>
                    <a:pt x="8516" y="19284"/>
                    <a:pt x="9303" y="19785"/>
                  </a:cubicBezTo>
                  <a:cubicBezTo>
                    <a:pt x="8480" y="19320"/>
                    <a:pt x="7943" y="18426"/>
                    <a:pt x="7908" y="17495"/>
                  </a:cubicBezTo>
                  <a:lnTo>
                    <a:pt x="7765" y="17495"/>
                  </a:lnTo>
                  <a:lnTo>
                    <a:pt x="7979" y="17460"/>
                  </a:lnTo>
                  <a:close/>
                  <a:moveTo>
                    <a:pt x="5940" y="15170"/>
                  </a:moveTo>
                  <a:lnTo>
                    <a:pt x="5940" y="15206"/>
                  </a:lnTo>
                  <a:cubicBezTo>
                    <a:pt x="5833" y="18175"/>
                    <a:pt x="7264" y="20966"/>
                    <a:pt x="9732" y="22612"/>
                  </a:cubicBezTo>
                  <a:cubicBezTo>
                    <a:pt x="7192" y="21002"/>
                    <a:pt x="5725" y="18175"/>
                    <a:pt x="5904" y="15206"/>
                  </a:cubicBezTo>
                  <a:cubicBezTo>
                    <a:pt x="5904" y="15170"/>
                    <a:pt x="5904" y="15170"/>
                    <a:pt x="5940" y="15170"/>
                  </a:cubicBezTo>
                  <a:close/>
                  <a:moveTo>
                    <a:pt x="3006" y="10018"/>
                  </a:moveTo>
                  <a:lnTo>
                    <a:pt x="3042" y="10054"/>
                  </a:lnTo>
                  <a:cubicBezTo>
                    <a:pt x="2684" y="14884"/>
                    <a:pt x="4008" y="19714"/>
                    <a:pt x="6799" y="23685"/>
                  </a:cubicBezTo>
                  <a:cubicBezTo>
                    <a:pt x="7514" y="24722"/>
                    <a:pt x="8695" y="25939"/>
                    <a:pt x="10090" y="25939"/>
                  </a:cubicBezTo>
                  <a:lnTo>
                    <a:pt x="10376" y="25939"/>
                  </a:lnTo>
                  <a:lnTo>
                    <a:pt x="10376" y="26010"/>
                  </a:lnTo>
                  <a:lnTo>
                    <a:pt x="10090" y="26010"/>
                  </a:lnTo>
                  <a:cubicBezTo>
                    <a:pt x="8945" y="26010"/>
                    <a:pt x="7800" y="25223"/>
                    <a:pt x="6727" y="23721"/>
                  </a:cubicBezTo>
                  <a:cubicBezTo>
                    <a:pt x="3936" y="19714"/>
                    <a:pt x="2613" y="14884"/>
                    <a:pt x="2970" y="10054"/>
                  </a:cubicBezTo>
                  <a:cubicBezTo>
                    <a:pt x="2970" y="10018"/>
                    <a:pt x="3006" y="10018"/>
                    <a:pt x="3006" y="10018"/>
                  </a:cubicBezTo>
                  <a:close/>
                  <a:moveTo>
                    <a:pt x="64723" y="40822"/>
                  </a:moveTo>
                  <a:lnTo>
                    <a:pt x="64758" y="40858"/>
                  </a:lnTo>
                  <a:lnTo>
                    <a:pt x="64615" y="42075"/>
                  </a:lnTo>
                  <a:lnTo>
                    <a:pt x="64544" y="42075"/>
                  </a:lnTo>
                  <a:lnTo>
                    <a:pt x="64687" y="40858"/>
                  </a:lnTo>
                  <a:cubicBezTo>
                    <a:pt x="64687" y="40822"/>
                    <a:pt x="64723" y="40822"/>
                    <a:pt x="64723" y="40822"/>
                  </a:cubicBezTo>
                  <a:close/>
                  <a:moveTo>
                    <a:pt x="66118" y="40393"/>
                  </a:moveTo>
                  <a:cubicBezTo>
                    <a:pt x="66399" y="41705"/>
                    <a:pt x="65916" y="43045"/>
                    <a:pt x="64908" y="43864"/>
                  </a:cubicBezTo>
                  <a:lnTo>
                    <a:pt x="64908" y="43864"/>
                  </a:lnTo>
                  <a:cubicBezTo>
                    <a:pt x="65877" y="42998"/>
                    <a:pt x="66331" y="41668"/>
                    <a:pt x="66082" y="40393"/>
                  </a:cubicBezTo>
                  <a:close/>
                  <a:moveTo>
                    <a:pt x="49839" y="45939"/>
                  </a:moveTo>
                  <a:lnTo>
                    <a:pt x="49875" y="45974"/>
                  </a:lnTo>
                  <a:lnTo>
                    <a:pt x="49911" y="45974"/>
                  </a:lnTo>
                  <a:cubicBezTo>
                    <a:pt x="50340" y="46440"/>
                    <a:pt x="50984" y="46690"/>
                    <a:pt x="51628" y="46690"/>
                  </a:cubicBezTo>
                  <a:cubicBezTo>
                    <a:pt x="52093" y="46690"/>
                    <a:pt x="52522" y="46583"/>
                    <a:pt x="52952" y="46368"/>
                  </a:cubicBezTo>
                  <a:lnTo>
                    <a:pt x="52952" y="46368"/>
                  </a:lnTo>
                  <a:cubicBezTo>
                    <a:pt x="52558" y="46618"/>
                    <a:pt x="52093" y="46762"/>
                    <a:pt x="51628" y="46762"/>
                  </a:cubicBezTo>
                  <a:cubicBezTo>
                    <a:pt x="50948" y="46762"/>
                    <a:pt x="50304" y="46475"/>
                    <a:pt x="49839" y="45939"/>
                  </a:cubicBezTo>
                  <a:close/>
                  <a:moveTo>
                    <a:pt x="46190" y="44579"/>
                  </a:moveTo>
                  <a:cubicBezTo>
                    <a:pt x="47514" y="47012"/>
                    <a:pt x="50090" y="48515"/>
                    <a:pt x="52844" y="48515"/>
                  </a:cubicBezTo>
                  <a:lnTo>
                    <a:pt x="53238" y="48515"/>
                  </a:lnTo>
                  <a:cubicBezTo>
                    <a:pt x="53381" y="48515"/>
                    <a:pt x="53524" y="48550"/>
                    <a:pt x="53667" y="48586"/>
                  </a:cubicBezTo>
                  <a:cubicBezTo>
                    <a:pt x="53381" y="48622"/>
                    <a:pt x="53095" y="48622"/>
                    <a:pt x="52844" y="48622"/>
                  </a:cubicBezTo>
                  <a:cubicBezTo>
                    <a:pt x="50018" y="48622"/>
                    <a:pt x="47442" y="47084"/>
                    <a:pt x="46118" y="44579"/>
                  </a:cubicBezTo>
                  <a:close/>
                  <a:moveTo>
                    <a:pt x="39535" y="39463"/>
                  </a:moveTo>
                  <a:cubicBezTo>
                    <a:pt x="40430" y="40465"/>
                    <a:pt x="41252" y="41502"/>
                    <a:pt x="42075" y="42504"/>
                  </a:cubicBezTo>
                  <a:cubicBezTo>
                    <a:pt x="43399" y="44221"/>
                    <a:pt x="44830" y="45831"/>
                    <a:pt x="46404" y="47298"/>
                  </a:cubicBezTo>
                  <a:cubicBezTo>
                    <a:pt x="48873" y="49516"/>
                    <a:pt x="51700" y="50733"/>
                    <a:pt x="54311" y="50733"/>
                  </a:cubicBezTo>
                  <a:cubicBezTo>
                    <a:pt x="54848" y="50733"/>
                    <a:pt x="55349" y="50697"/>
                    <a:pt x="55850" y="50661"/>
                  </a:cubicBezTo>
                  <a:lnTo>
                    <a:pt x="55850" y="50661"/>
                  </a:lnTo>
                  <a:cubicBezTo>
                    <a:pt x="55349" y="50769"/>
                    <a:pt x="54812" y="50840"/>
                    <a:pt x="54311" y="50840"/>
                  </a:cubicBezTo>
                  <a:cubicBezTo>
                    <a:pt x="51664" y="50840"/>
                    <a:pt x="48837" y="49588"/>
                    <a:pt x="46333" y="47334"/>
                  </a:cubicBezTo>
                  <a:cubicBezTo>
                    <a:pt x="44794" y="45867"/>
                    <a:pt x="43328" y="44257"/>
                    <a:pt x="42004" y="42540"/>
                  </a:cubicBezTo>
                  <a:cubicBezTo>
                    <a:pt x="41181" y="41538"/>
                    <a:pt x="40358" y="40500"/>
                    <a:pt x="39464" y="39463"/>
                  </a:cubicBezTo>
                  <a:close/>
                  <a:moveTo>
                    <a:pt x="14670" y="0"/>
                  </a:moveTo>
                  <a:cubicBezTo>
                    <a:pt x="11629" y="0"/>
                    <a:pt x="6083" y="501"/>
                    <a:pt x="2863" y="4007"/>
                  </a:cubicBezTo>
                  <a:cubicBezTo>
                    <a:pt x="1933" y="5009"/>
                    <a:pt x="1217" y="6190"/>
                    <a:pt x="824" y="7478"/>
                  </a:cubicBezTo>
                  <a:cubicBezTo>
                    <a:pt x="37" y="9803"/>
                    <a:pt x="1" y="12630"/>
                    <a:pt x="681" y="15921"/>
                  </a:cubicBezTo>
                  <a:cubicBezTo>
                    <a:pt x="3328" y="28765"/>
                    <a:pt x="8623" y="30018"/>
                    <a:pt x="15314" y="31628"/>
                  </a:cubicBezTo>
                  <a:cubicBezTo>
                    <a:pt x="17997" y="32200"/>
                    <a:pt x="20645" y="33023"/>
                    <a:pt x="23185" y="34096"/>
                  </a:cubicBezTo>
                  <a:cubicBezTo>
                    <a:pt x="32594" y="37531"/>
                    <a:pt x="38104" y="42432"/>
                    <a:pt x="42540" y="46368"/>
                  </a:cubicBezTo>
                  <a:cubicBezTo>
                    <a:pt x="46548" y="49946"/>
                    <a:pt x="49446" y="52486"/>
                    <a:pt x="53453" y="52486"/>
                  </a:cubicBezTo>
                  <a:cubicBezTo>
                    <a:pt x="54741" y="52486"/>
                    <a:pt x="56029" y="52236"/>
                    <a:pt x="57209" y="51806"/>
                  </a:cubicBezTo>
                  <a:cubicBezTo>
                    <a:pt x="58748" y="51270"/>
                    <a:pt x="60179" y="50554"/>
                    <a:pt x="61574" y="49695"/>
                  </a:cubicBezTo>
                  <a:cubicBezTo>
                    <a:pt x="62147" y="49338"/>
                    <a:pt x="62647" y="48944"/>
                    <a:pt x="63113" y="48479"/>
                  </a:cubicBezTo>
                  <a:cubicBezTo>
                    <a:pt x="66404" y="45295"/>
                    <a:pt x="68801" y="39069"/>
                    <a:pt x="67764" y="35563"/>
                  </a:cubicBezTo>
                  <a:cubicBezTo>
                    <a:pt x="67518" y="34263"/>
                    <a:pt x="66375" y="33308"/>
                    <a:pt x="65046" y="33308"/>
                  </a:cubicBezTo>
                  <a:cubicBezTo>
                    <a:pt x="65022" y="33308"/>
                    <a:pt x="64997" y="33308"/>
                    <a:pt x="64973" y="33309"/>
                  </a:cubicBezTo>
                  <a:lnTo>
                    <a:pt x="64866" y="33309"/>
                  </a:lnTo>
                  <a:lnTo>
                    <a:pt x="64830" y="33416"/>
                  </a:lnTo>
                  <a:lnTo>
                    <a:pt x="64937" y="33524"/>
                  </a:lnTo>
                  <a:lnTo>
                    <a:pt x="64794" y="33560"/>
                  </a:lnTo>
                  <a:cubicBezTo>
                    <a:pt x="63971" y="36744"/>
                    <a:pt x="62325" y="38855"/>
                    <a:pt x="59928" y="39749"/>
                  </a:cubicBezTo>
                  <a:cubicBezTo>
                    <a:pt x="59606" y="39856"/>
                    <a:pt x="59284" y="39964"/>
                    <a:pt x="58962" y="40035"/>
                  </a:cubicBezTo>
                  <a:cubicBezTo>
                    <a:pt x="58283" y="40214"/>
                    <a:pt x="57531" y="40286"/>
                    <a:pt x="56816" y="40286"/>
                  </a:cubicBezTo>
                  <a:cubicBezTo>
                    <a:pt x="51878" y="40286"/>
                    <a:pt x="46226" y="36851"/>
                    <a:pt x="44007" y="35384"/>
                  </a:cubicBezTo>
                  <a:cubicBezTo>
                    <a:pt x="39750" y="32522"/>
                    <a:pt x="35063" y="30304"/>
                    <a:pt x="30126" y="28801"/>
                  </a:cubicBezTo>
                  <a:cubicBezTo>
                    <a:pt x="14169" y="24007"/>
                    <a:pt x="11736" y="16386"/>
                    <a:pt x="11414" y="13345"/>
                  </a:cubicBezTo>
                  <a:cubicBezTo>
                    <a:pt x="11092" y="10125"/>
                    <a:pt x="11342" y="7513"/>
                    <a:pt x="12308" y="5295"/>
                  </a:cubicBezTo>
                  <a:cubicBezTo>
                    <a:pt x="13167" y="3292"/>
                    <a:pt x="14562" y="1574"/>
                    <a:pt x="16315" y="286"/>
                  </a:cubicBezTo>
                  <a:lnTo>
                    <a:pt x="16637" y="72"/>
                  </a:lnTo>
                  <a:lnTo>
                    <a:pt x="16244" y="36"/>
                  </a:lnTo>
                  <a:cubicBezTo>
                    <a:pt x="15743" y="0"/>
                    <a:pt x="15206" y="0"/>
                    <a:pt x="146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5"/>
            <p:cNvSpPr/>
            <p:nvPr/>
          </p:nvSpPr>
          <p:spPr>
            <a:xfrm>
              <a:off x="3804153" y="2634913"/>
              <a:ext cx="220045" cy="960797"/>
            </a:xfrm>
            <a:custGeom>
              <a:rect b="b" l="l" r="r" t="t"/>
              <a:pathLst>
                <a:path extrusionOk="0" h="53274" w="12201">
                  <a:moveTo>
                    <a:pt x="2326" y="0"/>
                  </a:moveTo>
                  <a:cubicBezTo>
                    <a:pt x="1789" y="0"/>
                    <a:pt x="1288" y="466"/>
                    <a:pt x="537" y="1181"/>
                  </a:cubicBezTo>
                  <a:cubicBezTo>
                    <a:pt x="394" y="1324"/>
                    <a:pt x="215" y="1503"/>
                    <a:pt x="36" y="1646"/>
                  </a:cubicBezTo>
                  <a:lnTo>
                    <a:pt x="0" y="1718"/>
                  </a:lnTo>
                  <a:lnTo>
                    <a:pt x="9195" y="52307"/>
                  </a:lnTo>
                  <a:lnTo>
                    <a:pt x="9266" y="52343"/>
                  </a:lnTo>
                  <a:cubicBezTo>
                    <a:pt x="10125" y="52629"/>
                    <a:pt x="11055" y="52916"/>
                    <a:pt x="11986" y="53202"/>
                  </a:cubicBezTo>
                  <a:lnTo>
                    <a:pt x="12200" y="53273"/>
                  </a:lnTo>
                  <a:lnTo>
                    <a:pt x="12200" y="53273"/>
                  </a:lnTo>
                  <a:lnTo>
                    <a:pt x="3578" y="4186"/>
                  </a:lnTo>
                  <a:cubicBezTo>
                    <a:pt x="3435" y="3686"/>
                    <a:pt x="3399" y="3149"/>
                    <a:pt x="3506" y="2648"/>
                  </a:cubicBezTo>
                  <a:cubicBezTo>
                    <a:pt x="3578" y="1646"/>
                    <a:pt x="3649" y="537"/>
                    <a:pt x="2862" y="144"/>
                  </a:cubicBezTo>
                  <a:cubicBezTo>
                    <a:pt x="2719" y="36"/>
                    <a:pt x="2505" y="0"/>
                    <a:pt x="23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5"/>
            <p:cNvSpPr/>
            <p:nvPr/>
          </p:nvSpPr>
          <p:spPr>
            <a:xfrm>
              <a:off x="3929965" y="2665248"/>
              <a:ext cx="181991" cy="953691"/>
            </a:xfrm>
            <a:custGeom>
              <a:rect b="b" l="l" r="r" t="t"/>
              <a:pathLst>
                <a:path extrusionOk="0" h="52880" w="10091">
                  <a:moveTo>
                    <a:pt x="2183" y="0"/>
                  </a:moveTo>
                  <a:cubicBezTo>
                    <a:pt x="1432" y="0"/>
                    <a:pt x="895" y="501"/>
                    <a:pt x="251" y="1109"/>
                  </a:cubicBezTo>
                  <a:lnTo>
                    <a:pt x="1" y="1324"/>
                  </a:lnTo>
                  <a:lnTo>
                    <a:pt x="7729" y="52307"/>
                  </a:lnTo>
                  <a:lnTo>
                    <a:pt x="7800" y="52343"/>
                  </a:lnTo>
                  <a:cubicBezTo>
                    <a:pt x="8480" y="52522"/>
                    <a:pt x="9160" y="52665"/>
                    <a:pt x="9875" y="52844"/>
                  </a:cubicBezTo>
                  <a:lnTo>
                    <a:pt x="10090" y="52879"/>
                  </a:lnTo>
                  <a:lnTo>
                    <a:pt x="2505" y="3256"/>
                  </a:lnTo>
                  <a:cubicBezTo>
                    <a:pt x="2505" y="2755"/>
                    <a:pt x="2648" y="2254"/>
                    <a:pt x="2899" y="1825"/>
                  </a:cubicBezTo>
                  <a:cubicBezTo>
                    <a:pt x="3113" y="1324"/>
                    <a:pt x="3364" y="716"/>
                    <a:pt x="3221" y="358"/>
                  </a:cubicBezTo>
                  <a:cubicBezTo>
                    <a:pt x="3113" y="215"/>
                    <a:pt x="2934" y="107"/>
                    <a:pt x="2756" y="72"/>
                  </a:cubicBezTo>
                  <a:cubicBezTo>
                    <a:pt x="2541" y="36"/>
                    <a:pt x="2362" y="0"/>
                    <a:pt x="21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5"/>
            <p:cNvSpPr/>
            <p:nvPr/>
          </p:nvSpPr>
          <p:spPr>
            <a:xfrm>
              <a:off x="3877700" y="2694916"/>
              <a:ext cx="183272" cy="911110"/>
            </a:xfrm>
            <a:custGeom>
              <a:rect b="b" l="l" r="r" t="t"/>
              <a:pathLst>
                <a:path extrusionOk="0" h="50519" w="10162">
                  <a:moveTo>
                    <a:pt x="2541" y="1"/>
                  </a:moveTo>
                  <a:lnTo>
                    <a:pt x="2326" y="180"/>
                  </a:lnTo>
                  <a:cubicBezTo>
                    <a:pt x="1861" y="537"/>
                    <a:pt x="1360" y="859"/>
                    <a:pt x="788" y="1074"/>
                  </a:cubicBezTo>
                  <a:cubicBezTo>
                    <a:pt x="609" y="1146"/>
                    <a:pt x="394" y="1181"/>
                    <a:pt x="180" y="1217"/>
                  </a:cubicBezTo>
                  <a:lnTo>
                    <a:pt x="1" y="1217"/>
                  </a:lnTo>
                  <a:lnTo>
                    <a:pt x="8587" y="50054"/>
                  </a:lnTo>
                  <a:lnTo>
                    <a:pt x="8659" y="50090"/>
                  </a:lnTo>
                  <a:lnTo>
                    <a:pt x="9947" y="50447"/>
                  </a:lnTo>
                  <a:lnTo>
                    <a:pt x="10162" y="50519"/>
                  </a:lnTo>
                  <a:lnTo>
                    <a:pt x="2541"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5"/>
            <p:cNvSpPr/>
            <p:nvPr/>
          </p:nvSpPr>
          <p:spPr>
            <a:xfrm>
              <a:off x="3984809" y="2718794"/>
              <a:ext cx="166499" cy="908531"/>
            </a:xfrm>
            <a:custGeom>
              <a:rect b="b" l="l" r="r" t="t"/>
              <a:pathLst>
                <a:path extrusionOk="0" h="50376" w="9232">
                  <a:moveTo>
                    <a:pt x="2326" y="1"/>
                  </a:moveTo>
                  <a:lnTo>
                    <a:pt x="2112" y="215"/>
                  </a:lnTo>
                  <a:cubicBezTo>
                    <a:pt x="1709" y="651"/>
                    <a:pt x="1181" y="898"/>
                    <a:pt x="587" y="898"/>
                  </a:cubicBezTo>
                  <a:cubicBezTo>
                    <a:pt x="547" y="898"/>
                    <a:pt x="507" y="897"/>
                    <a:pt x="466" y="895"/>
                  </a:cubicBezTo>
                  <a:cubicBezTo>
                    <a:pt x="394" y="895"/>
                    <a:pt x="287" y="895"/>
                    <a:pt x="215" y="859"/>
                  </a:cubicBezTo>
                  <a:lnTo>
                    <a:pt x="1" y="859"/>
                  </a:lnTo>
                  <a:lnTo>
                    <a:pt x="7514" y="50018"/>
                  </a:lnTo>
                  <a:lnTo>
                    <a:pt x="7621" y="50018"/>
                  </a:lnTo>
                  <a:cubicBezTo>
                    <a:pt x="8087" y="50125"/>
                    <a:pt x="8552" y="50232"/>
                    <a:pt x="9053" y="50340"/>
                  </a:cubicBezTo>
                  <a:lnTo>
                    <a:pt x="9231" y="50376"/>
                  </a:lnTo>
                  <a:lnTo>
                    <a:pt x="2326"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5"/>
            <p:cNvSpPr/>
            <p:nvPr/>
          </p:nvSpPr>
          <p:spPr>
            <a:xfrm>
              <a:off x="3692516" y="2616193"/>
              <a:ext cx="228431" cy="944673"/>
            </a:xfrm>
            <a:custGeom>
              <a:rect b="b" l="l" r="r" t="t"/>
              <a:pathLst>
                <a:path extrusionOk="0" h="52380" w="12666">
                  <a:moveTo>
                    <a:pt x="1718" y="1"/>
                  </a:moveTo>
                  <a:cubicBezTo>
                    <a:pt x="1181" y="1"/>
                    <a:pt x="680" y="430"/>
                    <a:pt x="72" y="1110"/>
                  </a:cubicBezTo>
                  <a:lnTo>
                    <a:pt x="1" y="1182"/>
                  </a:lnTo>
                  <a:lnTo>
                    <a:pt x="10734" y="51592"/>
                  </a:lnTo>
                  <a:lnTo>
                    <a:pt x="10805" y="51628"/>
                  </a:lnTo>
                  <a:cubicBezTo>
                    <a:pt x="11306" y="51807"/>
                    <a:pt x="11843" y="52057"/>
                    <a:pt x="12415" y="52272"/>
                  </a:cubicBezTo>
                  <a:lnTo>
                    <a:pt x="12523" y="52308"/>
                  </a:lnTo>
                  <a:lnTo>
                    <a:pt x="12666" y="52379"/>
                  </a:lnTo>
                  <a:lnTo>
                    <a:pt x="10913" y="44115"/>
                  </a:lnTo>
                  <a:lnTo>
                    <a:pt x="2255" y="3328"/>
                  </a:lnTo>
                  <a:cubicBezTo>
                    <a:pt x="2219" y="3257"/>
                    <a:pt x="2219" y="3221"/>
                    <a:pt x="2219" y="3149"/>
                  </a:cubicBezTo>
                  <a:cubicBezTo>
                    <a:pt x="2183" y="2720"/>
                    <a:pt x="2255" y="2291"/>
                    <a:pt x="2398" y="1861"/>
                  </a:cubicBezTo>
                  <a:cubicBezTo>
                    <a:pt x="2433" y="1754"/>
                    <a:pt x="2433" y="1647"/>
                    <a:pt x="2469" y="1575"/>
                  </a:cubicBezTo>
                  <a:cubicBezTo>
                    <a:pt x="2648" y="824"/>
                    <a:pt x="2684" y="323"/>
                    <a:pt x="2183" y="108"/>
                  </a:cubicBezTo>
                  <a:lnTo>
                    <a:pt x="2076" y="72"/>
                  </a:lnTo>
                  <a:cubicBezTo>
                    <a:pt x="1968" y="37"/>
                    <a:pt x="1861"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5"/>
            <p:cNvSpPr/>
            <p:nvPr/>
          </p:nvSpPr>
          <p:spPr>
            <a:xfrm>
              <a:off x="3591214" y="2597328"/>
              <a:ext cx="247801" cy="927396"/>
            </a:xfrm>
            <a:custGeom>
              <a:rect b="b" l="l" r="r" t="t"/>
              <a:pathLst>
                <a:path extrusionOk="0" h="51422" w="13740">
                  <a:moveTo>
                    <a:pt x="1721" y="0"/>
                  </a:moveTo>
                  <a:cubicBezTo>
                    <a:pt x="1685" y="0"/>
                    <a:pt x="1648" y="3"/>
                    <a:pt x="1610" y="9"/>
                  </a:cubicBezTo>
                  <a:cubicBezTo>
                    <a:pt x="1074" y="45"/>
                    <a:pt x="537" y="260"/>
                    <a:pt x="72" y="618"/>
                  </a:cubicBezTo>
                  <a:lnTo>
                    <a:pt x="0" y="689"/>
                  </a:lnTo>
                  <a:lnTo>
                    <a:pt x="10662" y="49669"/>
                  </a:lnTo>
                  <a:lnTo>
                    <a:pt x="10698" y="49705"/>
                  </a:lnTo>
                  <a:cubicBezTo>
                    <a:pt x="11592" y="50277"/>
                    <a:pt x="12487" y="50814"/>
                    <a:pt x="13453" y="51279"/>
                  </a:cubicBezTo>
                  <a:lnTo>
                    <a:pt x="13739" y="51422"/>
                  </a:lnTo>
                  <a:lnTo>
                    <a:pt x="2004" y="3015"/>
                  </a:lnTo>
                  <a:cubicBezTo>
                    <a:pt x="1968" y="2979"/>
                    <a:pt x="1968" y="2943"/>
                    <a:pt x="1968" y="2907"/>
                  </a:cubicBezTo>
                  <a:cubicBezTo>
                    <a:pt x="1932" y="2442"/>
                    <a:pt x="2040" y="2013"/>
                    <a:pt x="2254" y="1619"/>
                  </a:cubicBezTo>
                  <a:cubicBezTo>
                    <a:pt x="2541" y="904"/>
                    <a:pt x="2720" y="439"/>
                    <a:pt x="2147" y="152"/>
                  </a:cubicBezTo>
                  <a:cubicBezTo>
                    <a:pt x="2029" y="64"/>
                    <a:pt x="1887" y="0"/>
                    <a:pt x="17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5"/>
            <p:cNvSpPr/>
            <p:nvPr/>
          </p:nvSpPr>
          <p:spPr>
            <a:xfrm>
              <a:off x="3637672" y="2644598"/>
              <a:ext cx="240046" cy="898197"/>
            </a:xfrm>
            <a:custGeom>
              <a:rect b="b" l="l" r="r" t="t"/>
              <a:pathLst>
                <a:path extrusionOk="0" h="49803" w="13310">
                  <a:moveTo>
                    <a:pt x="2648" y="0"/>
                  </a:moveTo>
                  <a:lnTo>
                    <a:pt x="2469" y="179"/>
                  </a:lnTo>
                  <a:cubicBezTo>
                    <a:pt x="2004" y="716"/>
                    <a:pt x="1432" y="1217"/>
                    <a:pt x="716" y="1217"/>
                  </a:cubicBezTo>
                  <a:cubicBezTo>
                    <a:pt x="573" y="1217"/>
                    <a:pt x="394" y="1217"/>
                    <a:pt x="251" y="1145"/>
                  </a:cubicBezTo>
                  <a:lnTo>
                    <a:pt x="0" y="1073"/>
                  </a:lnTo>
                  <a:lnTo>
                    <a:pt x="0" y="1073"/>
                  </a:lnTo>
                  <a:lnTo>
                    <a:pt x="11628" y="49051"/>
                  </a:lnTo>
                  <a:lnTo>
                    <a:pt x="11700" y="49087"/>
                  </a:lnTo>
                  <a:cubicBezTo>
                    <a:pt x="12129" y="49266"/>
                    <a:pt x="12558" y="49481"/>
                    <a:pt x="13024" y="49695"/>
                  </a:cubicBezTo>
                  <a:lnTo>
                    <a:pt x="13310" y="49803"/>
                  </a:lnTo>
                  <a:lnTo>
                    <a:pt x="2648"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5"/>
            <p:cNvSpPr/>
            <p:nvPr/>
          </p:nvSpPr>
          <p:spPr>
            <a:xfrm>
              <a:off x="3742852" y="2671687"/>
              <a:ext cx="218115" cy="904022"/>
            </a:xfrm>
            <a:custGeom>
              <a:rect b="b" l="l" r="r" t="t"/>
              <a:pathLst>
                <a:path extrusionOk="0" h="50126" w="12094">
                  <a:moveTo>
                    <a:pt x="3006" y="1"/>
                  </a:moveTo>
                  <a:lnTo>
                    <a:pt x="2827" y="144"/>
                  </a:lnTo>
                  <a:cubicBezTo>
                    <a:pt x="2218" y="609"/>
                    <a:pt x="1467" y="895"/>
                    <a:pt x="716" y="931"/>
                  </a:cubicBezTo>
                  <a:cubicBezTo>
                    <a:pt x="537" y="931"/>
                    <a:pt x="358" y="931"/>
                    <a:pt x="215" y="895"/>
                  </a:cubicBezTo>
                  <a:lnTo>
                    <a:pt x="0" y="859"/>
                  </a:lnTo>
                  <a:lnTo>
                    <a:pt x="10340" y="49481"/>
                  </a:lnTo>
                  <a:lnTo>
                    <a:pt x="10412" y="49481"/>
                  </a:lnTo>
                  <a:cubicBezTo>
                    <a:pt x="10877" y="49660"/>
                    <a:pt x="11377" y="49839"/>
                    <a:pt x="11878" y="50018"/>
                  </a:cubicBezTo>
                  <a:lnTo>
                    <a:pt x="12093" y="50125"/>
                  </a:lnTo>
                  <a:lnTo>
                    <a:pt x="3006"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5"/>
            <p:cNvSpPr/>
            <p:nvPr/>
          </p:nvSpPr>
          <p:spPr>
            <a:xfrm>
              <a:off x="4033215" y="2676592"/>
              <a:ext cx="171639" cy="961067"/>
            </a:xfrm>
            <a:custGeom>
              <a:rect b="b" l="l" r="r" t="t"/>
              <a:pathLst>
                <a:path extrusionOk="0" h="53289" w="9517">
                  <a:moveTo>
                    <a:pt x="2086" y="0"/>
                  </a:moveTo>
                  <a:cubicBezTo>
                    <a:pt x="2049" y="0"/>
                    <a:pt x="2010" y="5"/>
                    <a:pt x="1968" y="15"/>
                  </a:cubicBezTo>
                  <a:cubicBezTo>
                    <a:pt x="1288" y="15"/>
                    <a:pt x="859" y="552"/>
                    <a:pt x="286" y="1410"/>
                  </a:cubicBezTo>
                  <a:lnTo>
                    <a:pt x="36" y="1840"/>
                  </a:lnTo>
                  <a:lnTo>
                    <a:pt x="0" y="1875"/>
                  </a:lnTo>
                  <a:lnTo>
                    <a:pt x="7013" y="52823"/>
                  </a:lnTo>
                  <a:lnTo>
                    <a:pt x="7084" y="52823"/>
                  </a:lnTo>
                  <a:cubicBezTo>
                    <a:pt x="7835" y="52966"/>
                    <a:pt x="8551" y="53109"/>
                    <a:pt x="9338" y="53252"/>
                  </a:cubicBezTo>
                  <a:lnTo>
                    <a:pt x="9517" y="53288"/>
                  </a:lnTo>
                  <a:lnTo>
                    <a:pt x="3649" y="3664"/>
                  </a:lnTo>
                  <a:cubicBezTo>
                    <a:pt x="3435" y="3163"/>
                    <a:pt x="3292" y="2627"/>
                    <a:pt x="3327" y="2054"/>
                  </a:cubicBezTo>
                  <a:cubicBezTo>
                    <a:pt x="3256" y="981"/>
                    <a:pt x="3149" y="265"/>
                    <a:pt x="2361" y="51"/>
                  </a:cubicBezTo>
                  <a:cubicBezTo>
                    <a:pt x="2260" y="26"/>
                    <a:pt x="2177" y="0"/>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5"/>
            <p:cNvSpPr/>
            <p:nvPr/>
          </p:nvSpPr>
          <p:spPr>
            <a:xfrm>
              <a:off x="4642330" y="1124374"/>
              <a:ext cx="681398" cy="564622"/>
            </a:xfrm>
            <a:custGeom>
              <a:rect b="b" l="l" r="r" t="t"/>
              <a:pathLst>
                <a:path extrusionOk="0" h="31307" w="37782">
                  <a:moveTo>
                    <a:pt x="5438" y="17782"/>
                  </a:moveTo>
                  <a:lnTo>
                    <a:pt x="5474" y="17961"/>
                  </a:lnTo>
                  <a:cubicBezTo>
                    <a:pt x="5546" y="21360"/>
                    <a:pt x="8265" y="24043"/>
                    <a:pt x="11628" y="24079"/>
                  </a:cubicBezTo>
                  <a:lnTo>
                    <a:pt x="11771" y="24079"/>
                  </a:lnTo>
                  <a:cubicBezTo>
                    <a:pt x="11807" y="24079"/>
                    <a:pt x="11843" y="24115"/>
                    <a:pt x="11807" y="24151"/>
                  </a:cubicBezTo>
                  <a:lnTo>
                    <a:pt x="11664" y="24151"/>
                  </a:lnTo>
                  <a:cubicBezTo>
                    <a:pt x="8229" y="24151"/>
                    <a:pt x="5438" y="21396"/>
                    <a:pt x="5403" y="17961"/>
                  </a:cubicBezTo>
                  <a:cubicBezTo>
                    <a:pt x="5403" y="17961"/>
                    <a:pt x="5438" y="17925"/>
                    <a:pt x="5438" y="17925"/>
                  </a:cubicBezTo>
                  <a:lnTo>
                    <a:pt x="5438" y="17782"/>
                  </a:lnTo>
                  <a:close/>
                  <a:moveTo>
                    <a:pt x="14240" y="25081"/>
                  </a:moveTo>
                  <a:lnTo>
                    <a:pt x="16064" y="25510"/>
                  </a:lnTo>
                  <a:lnTo>
                    <a:pt x="16064" y="25582"/>
                  </a:lnTo>
                  <a:lnTo>
                    <a:pt x="14204" y="25117"/>
                  </a:lnTo>
                  <a:cubicBezTo>
                    <a:pt x="14204" y="25117"/>
                    <a:pt x="14240" y="25081"/>
                    <a:pt x="14240" y="25081"/>
                  </a:cubicBezTo>
                  <a:close/>
                  <a:moveTo>
                    <a:pt x="25188" y="26584"/>
                  </a:moveTo>
                  <a:cubicBezTo>
                    <a:pt x="26404" y="26584"/>
                    <a:pt x="27621" y="26870"/>
                    <a:pt x="28694" y="27478"/>
                  </a:cubicBezTo>
                  <a:lnTo>
                    <a:pt x="28658" y="27550"/>
                  </a:lnTo>
                  <a:cubicBezTo>
                    <a:pt x="27585" y="26977"/>
                    <a:pt x="26404" y="26655"/>
                    <a:pt x="25188" y="26655"/>
                  </a:cubicBezTo>
                  <a:lnTo>
                    <a:pt x="25009" y="26655"/>
                  </a:lnTo>
                  <a:lnTo>
                    <a:pt x="25009" y="26584"/>
                  </a:lnTo>
                  <a:close/>
                  <a:moveTo>
                    <a:pt x="32308" y="27192"/>
                  </a:moveTo>
                  <a:lnTo>
                    <a:pt x="34132" y="27943"/>
                  </a:lnTo>
                  <a:lnTo>
                    <a:pt x="34132" y="28015"/>
                  </a:lnTo>
                  <a:lnTo>
                    <a:pt x="32272" y="27228"/>
                  </a:lnTo>
                  <a:cubicBezTo>
                    <a:pt x="32272" y="27192"/>
                    <a:pt x="32272" y="27192"/>
                    <a:pt x="32308" y="27192"/>
                  </a:cubicBezTo>
                  <a:close/>
                  <a:moveTo>
                    <a:pt x="5474" y="1"/>
                  </a:moveTo>
                  <a:lnTo>
                    <a:pt x="5760" y="609"/>
                  </a:lnTo>
                  <a:cubicBezTo>
                    <a:pt x="6655" y="2505"/>
                    <a:pt x="7692" y="6334"/>
                    <a:pt x="4365" y="10520"/>
                  </a:cubicBezTo>
                  <a:cubicBezTo>
                    <a:pt x="1038" y="14741"/>
                    <a:pt x="0" y="19285"/>
                    <a:pt x="1646" y="22577"/>
                  </a:cubicBezTo>
                  <a:cubicBezTo>
                    <a:pt x="3149" y="25546"/>
                    <a:pt x="7692" y="29124"/>
                    <a:pt x="20751" y="29124"/>
                  </a:cubicBezTo>
                  <a:cubicBezTo>
                    <a:pt x="21574" y="29124"/>
                    <a:pt x="22469" y="29124"/>
                    <a:pt x="23399" y="29052"/>
                  </a:cubicBezTo>
                  <a:cubicBezTo>
                    <a:pt x="23470" y="29052"/>
                    <a:pt x="24365" y="28981"/>
                    <a:pt x="25760" y="28981"/>
                  </a:cubicBezTo>
                  <a:cubicBezTo>
                    <a:pt x="27549" y="28981"/>
                    <a:pt x="29338" y="29088"/>
                    <a:pt x="31127" y="29339"/>
                  </a:cubicBezTo>
                  <a:cubicBezTo>
                    <a:pt x="33345" y="29661"/>
                    <a:pt x="35528" y="30269"/>
                    <a:pt x="37567" y="31199"/>
                  </a:cubicBezTo>
                  <a:lnTo>
                    <a:pt x="37781" y="31306"/>
                  </a:lnTo>
                  <a:lnTo>
                    <a:pt x="37781" y="31092"/>
                  </a:lnTo>
                  <a:cubicBezTo>
                    <a:pt x="37710" y="29661"/>
                    <a:pt x="37102" y="28337"/>
                    <a:pt x="36100" y="27335"/>
                  </a:cubicBezTo>
                  <a:cubicBezTo>
                    <a:pt x="34991" y="26190"/>
                    <a:pt x="32987" y="24902"/>
                    <a:pt x="29445" y="23972"/>
                  </a:cubicBezTo>
                  <a:cubicBezTo>
                    <a:pt x="26512" y="23221"/>
                    <a:pt x="22540" y="22720"/>
                    <a:pt x="17102" y="22720"/>
                  </a:cubicBezTo>
                  <a:lnTo>
                    <a:pt x="15814" y="22720"/>
                  </a:lnTo>
                  <a:cubicBezTo>
                    <a:pt x="14562" y="22720"/>
                    <a:pt x="13345" y="22541"/>
                    <a:pt x="12165" y="22183"/>
                  </a:cubicBezTo>
                  <a:cubicBezTo>
                    <a:pt x="6834" y="20466"/>
                    <a:pt x="7585" y="16494"/>
                    <a:pt x="8408" y="12344"/>
                  </a:cubicBezTo>
                  <a:cubicBezTo>
                    <a:pt x="9195" y="8158"/>
                    <a:pt x="9982" y="3936"/>
                    <a:pt x="5975" y="430"/>
                  </a:cubicBezTo>
                  <a:lnTo>
                    <a:pt x="54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5"/>
            <p:cNvSpPr/>
            <p:nvPr/>
          </p:nvSpPr>
          <p:spPr>
            <a:xfrm>
              <a:off x="4793968" y="1138567"/>
              <a:ext cx="274889" cy="314260"/>
            </a:xfrm>
            <a:custGeom>
              <a:rect b="b" l="l" r="r" t="t"/>
              <a:pathLst>
                <a:path extrusionOk="0" h="17425" w="15242">
                  <a:moveTo>
                    <a:pt x="7782" y="15645"/>
                  </a:moveTo>
                  <a:cubicBezTo>
                    <a:pt x="7791" y="15645"/>
                    <a:pt x="7800" y="15654"/>
                    <a:pt x="7800" y="15672"/>
                  </a:cubicBezTo>
                  <a:lnTo>
                    <a:pt x="9195" y="16101"/>
                  </a:lnTo>
                  <a:lnTo>
                    <a:pt x="9159" y="16173"/>
                  </a:lnTo>
                  <a:lnTo>
                    <a:pt x="7764" y="15672"/>
                  </a:lnTo>
                  <a:cubicBezTo>
                    <a:pt x="7764" y="15654"/>
                    <a:pt x="7773" y="15645"/>
                    <a:pt x="7782" y="15645"/>
                  </a:cubicBezTo>
                  <a:close/>
                  <a:moveTo>
                    <a:pt x="0" y="1"/>
                  </a:moveTo>
                  <a:lnTo>
                    <a:pt x="1574" y="2684"/>
                  </a:lnTo>
                  <a:cubicBezTo>
                    <a:pt x="2755" y="4724"/>
                    <a:pt x="3292" y="7049"/>
                    <a:pt x="3113" y="9411"/>
                  </a:cubicBezTo>
                  <a:cubicBezTo>
                    <a:pt x="2970" y="12022"/>
                    <a:pt x="3506" y="13954"/>
                    <a:pt x="4794" y="15278"/>
                  </a:cubicBezTo>
                  <a:cubicBezTo>
                    <a:pt x="6154" y="16709"/>
                    <a:pt x="8444" y="17425"/>
                    <a:pt x="11628" y="17425"/>
                  </a:cubicBezTo>
                  <a:lnTo>
                    <a:pt x="11771" y="17425"/>
                  </a:lnTo>
                  <a:cubicBezTo>
                    <a:pt x="12093" y="17389"/>
                    <a:pt x="12415" y="17353"/>
                    <a:pt x="12737" y="17353"/>
                  </a:cubicBezTo>
                  <a:cubicBezTo>
                    <a:pt x="12987" y="17353"/>
                    <a:pt x="13238" y="17317"/>
                    <a:pt x="13488" y="17317"/>
                  </a:cubicBezTo>
                  <a:cubicBezTo>
                    <a:pt x="13953" y="17317"/>
                    <a:pt x="14454" y="17353"/>
                    <a:pt x="14919" y="17389"/>
                  </a:cubicBezTo>
                  <a:lnTo>
                    <a:pt x="15241" y="17425"/>
                  </a:lnTo>
                  <a:lnTo>
                    <a:pt x="15241" y="17425"/>
                  </a:lnTo>
                  <a:lnTo>
                    <a:pt x="15027" y="17174"/>
                  </a:lnTo>
                  <a:cubicBezTo>
                    <a:pt x="14347" y="16316"/>
                    <a:pt x="13417" y="15707"/>
                    <a:pt x="12379" y="15493"/>
                  </a:cubicBezTo>
                  <a:cubicBezTo>
                    <a:pt x="11842" y="15314"/>
                    <a:pt x="11270" y="15207"/>
                    <a:pt x="10733" y="15099"/>
                  </a:cubicBezTo>
                  <a:lnTo>
                    <a:pt x="10018" y="14920"/>
                  </a:lnTo>
                  <a:cubicBezTo>
                    <a:pt x="7227" y="14276"/>
                    <a:pt x="4723" y="13382"/>
                    <a:pt x="4007" y="8874"/>
                  </a:cubicBezTo>
                  <a:cubicBezTo>
                    <a:pt x="3864" y="6620"/>
                    <a:pt x="3113" y="4402"/>
                    <a:pt x="1825" y="2541"/>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5"/>
            <p:cNvSpPr/>
            <p:nvPr/>
          </p:nvSpPr>
          <p:spPr>
            <a:xfrm>
              <a:off x="4770739" y="1135988"/>
              <a:ext cx="441353" cy="424598"/>
            </a:xfrm>
            <a:custGeom>
              <a:rect b="b" l="l" r="r" t="t"/>
              <a:pathLst>
                <a:path extrusionOk="0" h="23543" w="24472">
                  <a:moveTo>
                    <a:pt x="6368" y="18820"/>
                  </a:moveTo>
                  <a:lnTo>
                    <a:pt x="7263" y="19285"/>
                  </a:lnTo>
                  <a:lnTo>
                    <a:pt x="7263" y="19321"/>
                  </a:lnTo>
                  <a:lnTo>
                    <a:pt x="6333" y="18820"/>
                  </a:lnTo>
                  <a:close/>
                  <a:moveTo>
                    <a:pt x="10912" y="19571"/>
                  </a:moveTo>
                  <a:lnTo>
                    <a:pt x="12415" y="19929"/>
                  </a:lnTo>
                  <a:lnTo>
                    <a:pt x="10876" y="19607"/>
                  </a:lnTo>
                  <a:cubicBezTo>
                    <a:pt x="10876" y="19607"/>
                    <a:pt x="10912" y="19571"/>
                    <a:pt x="10912" y="19571"/>
                  </a:cubicBezTo>
                  <a:close/>
                  <a:moveTo>
                    <a:pt x="15384" y="19500"/>
                  </a:moveTo>
                  <a:cubicBezTo>
                    <a:pt x="16994" y="19500"/>
                    <a:pt x="18569" y="20001"/>
                    <a:pt x="19892" y="20931"/>
                  </a:cubicBezTo>
                  <a:lnTo>
                    <a:pt x="19857" y="21038"/>
                  </a:lnTo>
                  <a:cubicBezTo>
                    <a:pt x="18533" y="20108"/>
                    <a:pt x="16994" y="19607"/>
                    <a:pt x="15384" y="19571"/>
                  </a:cubicBezTo>
                  <a:lnTo>
                    <a:pt x="14275" y="19571"/>
                  </a:lnTo>
                  <a:cubicBezTo>
                    <a:pt x="14633" y="19535"/>
                    <a:pt x="15027" y="19500"/>
                    <a:pt x="15384" y="19500"/>
                  </a:cubicBezTo>
                  <a:close/>
                  <a:moveTo>
                    <a:pt x="0" y="1"/>
                  </a:moveTo>
                  <a:lnTo>
                    <a:pt x="894" y="1396"/>
                  </a:lnTo>
                  <a:cubicBezTo>
                    <a:pt x="3041" y="4652"/>
                    <a:pt x="2326" y="8409"/>
                    <a:pt x="1682" y="11772"/>
                  </a:cubicBezTo>
                  <a:cubicBezTo>
                    <a:pt x="859" y="16101"/>
                    <a:pt x="179" y="19535"/>
                    <a:pt x="5152" y="21110"/>
                  </a:cubicBezTo>
                  <a:cubicBezTo>
                    <a:pt x="6297" y="21467"/>
                    <a:pt x="7478" y="21646"/>
                    <a:pt x="8658" y="21646"/>
                  </a:cubicBezTo>
                  <a:lnTo>
                    <a:pt x="9875" y="21646"/>
                  </a:lnTo>
                  <a:cubicBezTo>
                    <a:pt x="14597" y="21646"/>
                    <a:pt x="18604" y="22040"/>
                    <a:pt x="21860" y="22791"/>
                  </a:cubicBezTo>
                  <a:cubicBezTo>
                    <a:pt x="22647" y="22970"/>
                    <a:pt x="23434" y="23185"/>
                    <a:pt x="24186" y="23471"/>
                  </a:cubicBezTo>
                  <a:lnTo>
                    <a:pt x="24472" y="23543"/>
                  </a:lnTo>
                  <a:lnTo>
                    <a:pt x="24400" y="23256"/>
                  </a:lnTo>
                  <a:cubicBezTo>
                    <a:pt x="23506" y="21110"/>
                    <a:pt x="20250" y="17890"/>
                    <a:pt x="14884" y="17890"/>
                  </a:cubicBezTo>
                  <a:lnTo>
                    <a:pt x="14204" y="17890"/>
                  </a:lnTo>
                  <a:cubicBezTo>
                    <a:pt x="13846" y="17925"/>
                    <a:pt x="13452" y="17961"/>
                    <a:pt x="13059" y="17997"/>
                  </a:cubicBezTo>
                  <a:lnTo>
                    <a:pt x="12880" y="17997"/>
                  </a:lnTo>
                  <a:cubicBezTo>
                    <a:pt x="9553" y="17997"/>
                    <a:pt x="7227" y="17246"/>
                    <a:pt x="5760" y="15707"/>
                  </a:cubicBezTo>
                  <a:cubicBezTo>
                    <a:pt x="4401" y="14276"/>
                    <a:pt x="3828" y="12273"/>
                    <a:pt x="3971" y="9518"/>
                  </a:cubicBezTo>
                  <a:cubicBezTo>
                    <a:pt x="4114" y="6190"/>
                    <a:pt x="3184" y="3364"/>
                    <a:pt x="1145" y="1217"/>
                  </a:cubicBezTo>
                  <a:lnTo>
                    <a:pt x="0"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5"/>
            <p:cNvSpPr/>
            <p:nvPr/>
          </p:nvSpPr>
          <p:spPr>
            <a:xfrm>
              <a:off x="5579879" y="2574911"/>
              <a:ext cx="34212" cy="48406"/>
            </a:xfrm>
            <a:custGeom>
              <a:rect b="b" l="l" r="r" t="t"/>
              <a:pathLst>
                <a:path extrusionOk="0" h="2684" w="1897">
                  <a:moveTo>
                    <a:pt x="0" y="0"/>
                  </a:moveTo>
                  <a:lnTo>
                    <a:pt x="36" y="573"/>
                  </a:lnTo>
                  <a:cubicBezTo>
                    <a:pt x="36" y="716"/>
                    <a:pt x="36" y="895"/>
                    <a:pt x="36" y="1038"/>
                  </a:cubicBezTo>
                  <a:lnTo>
                    <a:pt x="36" y="2183"/>
                  </a:lnTo>
                  <a:lnTo>
                    <a:pt x="108" y="2218"/>
                  </a:lnTo>
                  <a:cubicBezTo>
                    <a:pt x="501" y="2469"/>
                    <a:pt x="930" y="2648"/>
                    <a:pt x="1396" y="2683"/>
                  </a:cubicBezTo>
                  <a:lnTo>
                    <a:pt x="1539" y="2683"/>
                  </a:lnTo>
                  <a:cubicBezTo>
                    <a:pt x="1718" y="2648"/>
                    <a:pt x="1753" y="2612"/>
                    <a:pt x="1753" y="2540"/>
                  </a:cubicBezTo>
                  <a:cubicBezTo>
                    <a:pt x="1896" y="2075"/>
                    <a:pt x="537" y="608"/>
                    <a:pt x="251" y="286"/>
                  </a:cubicBezTo>
                  <a:lnTo>
                    <a:pt x="0"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5"/>
            <p:cNvSpPr/>
            <p:nvPr/>
          </p:nvSpPr>
          <p:spPr>
            <a:xfrm>
              <a:off x="5230144" y="2616193"/>
              <a:ext cx="225852" cy="944673"/>
            </a:xfrm>
            <a:custGeom>
              <a:rect b="b" l="l" r="r" t="t"/>
              <a:pathLst>
                <a:path extrusionOk="0" h="52380" w="12523">
                  <a:moveTo>
                    <a:pt x="10913" y="1"/>
                  </a:moveTo>
                  <a:cubicBezTo>
                    <a:pt x="10806" y="1"/>
                    <a:pt x="10698" y="37"/>
                    <a:pt x="10591" y="72"/>
                  </a:cubicBezTo>
                  <a:cubicBezTo>
                    <a:pt x="9875" y="251"/>
                    <a:pt x="9983" y="895"/>
                    <a:pt x="10233" y="1861"/>
                  </a:cubicBezTo>
                  <a:cubicBezTo>
                    <a:pt x="10376" y="2255"/>
                    <a:pt x="10448" y="2648"/>
                    <a:pt x="10448" y="3042"/>
                  </a:cubicBezTo>
                  <a:cubicBezTo>
                    <a:pt x="10484" y="3078"/>
                    <a:pt x="10484" y="3149"/>
                    <a:pt x="10448" y="3185"/>
                  </a:cubicBezTo>
                  <a:lnTo>
                    <a:pt x="1" y="52379"/>
                  </a:lnTo>
                  <a:lnTo>
                    <a:pt x="1" y="52379"/>
                  </a:lnTo>
                  <a:lnTo>
                    <a:pt x="251" y="52272"/>
                  </a:lnTo>
                  <a:cubicBezTo>
                    <a:pt x="716" y="52093"/>
                    <a:pt x="1181" y="51879"/>
                    <a:pt x="1611" y="51700"/>
                  </a:cubicBezTo>
                  <a:lnTo>
                    <a:pt x="1682" y="51700"/>
                  </a:lnTo>
                  <a:lnTo>
                    <a:pt x="12523" y="1038"/>
                  </a:lnTo>
                  <a:lnTo>
                    <a:pt x="12487" y="967"/>
                  </a:lnTo>
                  <a:cubicBezTo>
                    <a:pt x="11915" y="394"/>
                    <a:pt x="11450" y="1"/>
                    <a:pt x="109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5"/>
            <p:cNvSpPr/>
            <p:nvPr/>
          </p:nvSpPr>
          <p:spPr>
            <a:xfrm>
              <a:off x="5164335" y="2672336"/>
              <a:ext cx="243923" cy="911759"/>
            </a:xfrm>
            <a:custGeom>
              <a:rect b="b" l="l" r="r" t="t"/>
              <a:pathLst>
                <a:path extrusionOk="0" h="50555" w="13525">
                  <a:moveTo>
                    <a:pt x="10591" y="1"/>
                  </a:moveTo>
                  <a:lnTo>
                    <a:pt x="0" y="50554"/>
                  </a:lnTo>
                  <a:lnTo>
                    <a:pt x="215" y="50483"/>
                  </a:lnTo>
                  <a:cubicBezTo>
                    <a:pt x="1217" y="50161"/>
                    <a:pt x="2183" y="49803"/>
                    <a:pt x="3149" y="49445"/>
                  </a:cubicBezTo>
                  <a:lnTo>
                    <a:pt x="3220" y="49445"/>
                  </a:lnTo>
                  <a:lnTo>
                    <a:pt x="13524" y="788"/>
                  </a:lnTo>
                  <a:lnTo>
                    <a:pt x="13310" y="859"/>
                  </a:lnTo>
                  <a:cubicBezTo>
                    <a:pt x="13131" y="895"/>
                    <a:pt x="12952" y="895"/>
                    <a:pt x="12773" y="895"/>
                  </a:cubicBezTo>
                  <a:cubicBezTo>
                    <a:pt x="12022" y="859"/>
                    <a:pt x="11342" y="609"/>
                    <a:pt x="10769" y="144"/>
                  </a:cubicBezTo>
                  <a:lnTo>
                    <a:pt x="10591"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5"/>
            <p:cNvSpPr/>
            <p:nvPr/>
          </p:nvSpPr>
          <p:spPr>
            <a:xfrm>
              <a:off x="5269515" y="2642019"/>
              <a:ext cx="243274" cy="902724"/>
            </a:xfrm>
            <a:custGeom>
              <a:rect b="b" l="l" r="r" t="t"/>
              <a:pathLst>
                <a:path extrusionOk="0" h="50054" w="13489">
                  <a:moveTo>
                    <a:pt x="10698" y="0"/>
                  </a:moveTo>
                  <a:lnTo>
                    <a:pt x="0" y="50053"/>
                  </a:lnTo>
                  <a:lnTo>
                    <a:pt x="251" y="49910"/>
                  </a:lnTo>
                  <a:cubicBezTo>
                    <a:pt x="823" y="49659"/>
                    <a:pt x="1324" y="49445"/>
                    <a:pt x="1825" y="49230"/>
                  </a:cubicBezTo>
                  <a:lnTo>
                    <a:pt x="1861" y="49194"/>
                  </a:lnTo>
                  <a:lnTo>
                    <a:pt x="6404" y="30447"/>
                  </a:lnTo>
                  <a:lnTo>
                    <a:pt x="13488" y="1181"/>
                  </a:lnTo>
                  <a:lnTo>
                    <a:pt x="13488" y="1181"/>
                  </a:lnTo>
                  <a:lnTo>
                    <a:pt x="13238" y="1288"/>
                  </a:lnTo>
                  <a:cubicBezTo>
                    <a:pt x="13131" y="1360"/>
                    <a:pt x="12987" y="1360"/>
                    <a:pt x="12844" y="1395"/>
                  </a:cubicBezTo>
                  <a:lnTo>
                    <a:pt x="12737" y="1395"/>
                  </a:lnTo>
                  <a:cubicBezTo>
                    <a:pt x="11986" y="1395"/>
                    <a:pt x="11377" y="787"/>
                    <a:pt x="10877" y="215"/>
                  </a:cubicBezTo>
                  <a:lnTo>
                    <a:pt x="10698"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5"/>
            <p:cNvSpPr/>
            <p:nvPr/>
          </p:nvSpPr>
          <p:spPr>
            <a:xfrm>
              <a:off x="5402433" y="2614263"/>
              <a:ext cx="205851" cy="754963"/>
            </a:xfrm>
            <a:custGeom>
              <a:rect b="b" l="l" r="r" t="t"/>
              <a:pathLst>
                <a:path extrusionOk="0" h="41861" w="11414">
                  <a:moveTo>
                    <a:pt x="9088" y="1"/>
                  </a:moveTo>
                  <a:lnTo>
                    <a:pt x="0" y="41861"/>
                  </a:lnTo>
                  <a:lnTo>
                    <a:pt x="11413" y="1110"/>
                  </a:lnTo>
                  <a:lnTo>
                    <a:pt x="11413" y="931"/>
                  </a:lnTo>
                  <a:lnTo>
                    <a:pt x="11235" y="931"/>
                  </a:lnTo>
                  <a:cubicBezTo>
                    <a:pt x="10591" y="931"/>
                    <a:pt x="9911" y="537"/>
                    <a:pt x="9267" y="108"/>
                  </a:cubicBezTo>
                  <a:lnTo>
                    <a:pt x="9088"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5"/>
            <p:cNvSpPr/>
            <p:nvPr/>
          </p:nvSpPr>
          <p:spPr>
            <a:xfrm>
              <a:off x="5312095" y="2597328"/>
              <a:ext cx="247152" cy="927396"/>
            </a:xfrm>
            <a:custGeom>
              <a:rect b="b" l="l" r="r" t="t"/>
              <a:pathLst>
                <a:path extrusionOk="0" h="51422" w="13704">
                  <a:moveTo>
                    <a:pt x="11998" y="0"/>
                  </a:moveTo>
                  <a:cubicBezTo>
                    <a:pt x="11851" y="0"/>
                    <a:pt x="11704" y="64"/>
                    <a:pt x="11557" y="152"/>
                  </a:cubicBezTo>
                  <a:cubicBezTo>
                    <a:pt x="11020" y="439"/>
                    <a:pt x="11163" y="904"/>
                    <a:pt x="11449" y="1619"/>
                  </a:cubicBezTo>
                  <a:cubicBezTo>
                    <a:pt x="11628" y="1977"/>
                    <a:pt x="11736" y="2371"/>
                    <a:pt x="11771" y="2764"/>
                  </a:cubicBezTo>
                  <a:cubicBezTo>
                    <a:pt x="11771" y="2800"/>
                    <a:pt x="11771" y="2836"/>
                    <a:pt x="11771" y="2872"/>
                  </a:cubicBezTo>
                  <a:lnTo>
                    <a:pt x="0" y="51422"/>
                  </a:lnTo>
                  <a:lnTo>
                    <a:pt x="287" y="51279"/>
                  </a:lnTo>
                  <a:cubicBezTo>
                    <a:pt x="1217" y="50814"/>
                    <a:pt x="2147" y="50277"/>
                    <a:pt x="3042" y="49705"/>
                  </a:cubicBezTo>
                  <a:lnTo>
                    <a:pt x="3077" y="49669"/>
                  </a:lnTo>
                  <a:lnTo>
                    <a:pt x="13703" y="689"/>
                  </a:lnTo>
                  <a:lnTo>
                    <a:pt x="13632" y="618"/>
                  </a:lnTo>
                  <a:cubicBezTo>
                    <a:pt x="13202" y="260"/>
                    <a:pt x="12666" y="45"/>
                    <a:pt x="12093" y="9"/>
                  </a:cubicBezTo>
                  <a:cubicBezTo>
                    <a:pt x="12062" y="3"/>
                    <a:pt x="12030" y="0"/>
                    <a:pt x="119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5"/>
            <p:cNvSpPr/>
            <p:nvPr/>
          </p:nvSpPr>
          <p:spPr>
            <a:xfrm>
              <a:off x="4639751" y="2709109"/>
              <a:ext cx="109707" cy="960165"/>
            </a:xfrm>
            <a:custGeom>
              <a:rect b="b" l="l" r="r" t="t"/>
              <a:pathLst>
                <a:path extrusionOk="0" h="53239" w="6083">
                  <a:moveTo>
                    <a:pt x="3256" y="1"/>
                  </a:moveTo>
                  <a:cubicBezTo>
                    <a:pt x="2576" y="72"/>
                    <a:pt x="2433" y="609"/>
                    <a:pt x="2290" y="1611"/>
                  </a:cubicBezTo>
                  <a:cubicBezTo>
                    <a:pt x="2218" y="1969"/>
                    <a:pt x="2147" y="2326"/>
                    <a:pt x="2039" y="2684"/>
                  </a:cubicBezTo>
                  <a:lnTo>
                    <a:pt x="0" y="53238"/>
                  </a:lnTo>
                  <a:lnTo>
                    <a:pt x="143" y="53238"/>
                  </a:lnTo>
                  <a:cubicBezTo>
                    <a:pt x="1073" y="53202"/>
                    <a:pt x="1968" y="53131"/>
                    <a:pt x="2862" y="53095"/>
                  </a:cubicBezTo>
                  <a:lnTo>
                    <a:pt x="2970" y="53095"/>
                  </a:lnTo>
                  <a:lnTo>
                    <a:pt x="6082" y="3292"/>
                  </a:lnTo>
                  <a:lnTo>
                    <a:pt x="6011" y="3221"/>
                  </a:lnTo>
                  <a:cubicBezTo>
                    <a:pt x="5725" y="2827"/>
                    <a:pt x="5546" y="2326"/>
                    <a:pt x="5474" y="1861"/>
                  </a:cubicBezTo>
                  <a:cubicBezTo>
                    <a:pt x="5259" y="895"/>
                    <a:pt x="5045" y="1"/>
                    <a:pt x="35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5"/>
            <p:cNvSpPr/>
            <p:nvPr/>
          </p:nvSpPr>
          <p:spPr>
            <a:xfrm>
              <a:off x="4486182" y="2755567"/>
              <a:ext cx="75513" cy="914338"/>
            </a:xfrm>
            <a:custGeom>
              <a:rect b="b" l="l" r="r" t="t"/>
              <a:pathLst>
                <a:path extrusionOk="0" h="50698" w="4187">
                  <a:moveTo>
                    <a:pt x="2970" y="1"/>
                  </a:moveTo>
                  <a:lnTo>
                    <a:pt x="2719" y="430"/>
                  </a:lnTo>
                  <a:cubicBezTo>
                    <a:pt x="2039" y="1611"/>
                    <a:pt x="1360" y="1718"/>
                    <a:pt x="1145" y="1718"/>
                  </a:cubicBezTo>
                  <a:lnTo>
                    <a:pt x="1002" y="1718"/>
                  </a:lnTo>
                  <a:cubicBezTo>
                    <a:pt x="751" y="1682"/>
                    <a:pt x="465" y="1575"/>
                    <a:pt x="251" y="1396"/>
                  </a:cubicBezTo>
                  <a:lnTo>
                    <a:pt x="0" y="1253"/>
                  </a:lnTo>
                  <a:lnTo>
                    <a:pt x="0" y="1253"/>
                  </a:lnTo>
                  <a:lnTo>
                    <a:pt x="2397" y="50698"/>
                  </a:lnTo>
                  <a:lnTo>
                    <a:pt x="4186" y="50698"/>
                  </a:lnTo>
                  <a:lnTo>
                    <a:pt x="2970"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5"/>
            <p:cNvSpPr/>
            <p:nvPr/>
          </p:nvSpPr>
          <p:spPr>
            <a:xfrm>
              <a:off x="4546834" y="2711544"/>
              <a:ext cx="70986" cy="957731"/>
            </a:xfrm>
            <a:custGeom>
              <a:rect b="b" l="l" r="r" t="t"/>
              <a:pathLst>
                <a:path extrusionOk="0" h="53104" w="3936">
                  <a:moveTo>
                    <a:pt x="1574" y="0"/>
                  </a:moveTo>
                  <a:cubicBezTo>
                    <a:pt x="993" y="0"/>
                    <a:pt x="412" y="313"/>
                    <a:pt x="143" y="939"/>
                  </a:cubicBezTo>
                  <a:cubicBezTo>
                    <a:pt x="72" y="1082"/>
                    <a:pt x="36" y="1225"/>
                    <a:pt x="0" y="1404"/>
                  </a:cubicBezTo>
                  <a:lnTo>
                    <a:pt x="1217" y="53103"/>
                  </a:lnTo>
                  <a:lnTo>
                    <a:pt x="2898" y="53103"/>
                  </a:lnTo>
                  <a:lnTo>
                    <a:pt x="3936" y="3122"/>
                  </a:lnTo>
                  <a:lnTo>
                    <a:pt x="3936" y="3086"/>
                  </a:lnTo>
                  <a:cubicBezTo>
                    <a:pt x="3614" y="2549"/>
                    <a:pt x="3363" y="2013"/>
                    <a:pt x="3149" y="1440"/>
                  </a:cubicBezTo>
                  <a:cubicBezTo>
                    <a:pt x="3113" y="1261"/>
                    <a:pt x="3077" y="1118"/>
                    <a:pt x="3006" y="939"/>
                  </a:cubicBezTo>
                  <a:cubicBezTo>
                    <a:pt x="2737" y="313"/>
                    <a:pt x="2156" y="0"/>
                    <a:pt x="1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5"/>
            <p:cNvSpPr/>
            <p:nvPr/>
          </p:nvSpPr>
          <p:spPr>
            <a:xfrm>
              <a:off x="4408091" y="2709109"/>
              <a:ext cx="113584" cy="960797"/>
            </a:xfrm>
            <a:custGeom>
              <a:rect b="b" l="l" r="r" t="t"/>
              <a:pathLst>
                <a:path extrusionOk="0" h="53274" w="6298">
                  <a:moveTo>
                    <a:pt x="2183" y="1"/>
                  </a:moveTo>
                  <a:cubicBezTo>
                    <a:pt x="645" y="1"/>
                    <a:pt x="466" y="895"/>
                    <a:pt x="216" y="1861"/>
                  </a:cubicBezTo>
                  <a:cubicBezTo>
                    <a:pt x="180" y="2148"/>
                    <a:pt x="73" y="2470"/>
                    <a:pt x="1" y="2756"/>
                  </a:cubicBezTo>
                  <a:lnTo>
                    <a:pt x="3364" y="53167"/>
                  </a:lnTo>
                  <a:lnTo>
                    <a:pt x="3507" y="53167"/>
                  </a:lnTo>
                  <a:cubicBezTo>
                    <a:pt x="4366" y="53202"/>
                    <a:pt x="5225" y="53238"/>
                    <a:pt x="6119" y="53274"/>
                  </a:cubicBezTo>
                  <a:lnTo>
                    <a:pt x="6298" y="53274"/>
                  </a:lnTo>
                  <a:lnTo>
                    <a:pt x="3865" y="3257"/>
                  </a:lnTo>
                  <a:cubicBezTo>
                    <a:pt x="3615" y="2720"/>
                    <a:pt x="3471" y="2183"/>
                    <a:pt x="3436" y="1611"/>
                  </a:cubicBezTo>
                  <a:cubicBezTo>
                    <a:pt x="3257" y="645"/>
                    <a:pt x="3149" y="72"/>
                    <a:pt x="24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5"/>
            <p:cNvSpPr/>
            <p:nvPr/>
          </p:nvSpPr>
          <p:spPr>
            <a:xfrm>
              <a:off x="4607486" y="2774937"/>
              <a:ext cx="60670" cy="894338"/>
            </a:xfrm>
            <a:custGeom>
              <a:rect b="b" l="l" r="r" t="t"/>
              <a:pathLst>
                <a:path extrusionOk="0" h="49589" w="3364">
                  <a:moveTo>
                    <a:pt x="3363" y="0"/>
                  </a:moveTo>
                  <a:lnTo>
                    <a:pt x="3113" y="179"/>
                  </a:lnTo>
                  <a:cubicBezTo>
                    <a:pt x="2827" y="430"/>
                    <a:pt x="2505" y="573"/>
                    <a:pt x="2147" y="644"/>
                  </a:cubicBezTo>
                  <a:lnTo>
                    <a:pt x="2004" y="644"/>
                  </a:lnTo>
                  <a:cubicBezTo>
                    <a:pt x="1718" y="608"/>
                    <a:pt x="1467" y="501"/>
                    <a:pt x="1252" y="322"/>
                  </a:cubicBezTo>
                  <a:lnTo>
                    <a:pt x="1002" y="143"/>
                  </a:lnTo>
                  <a:lnTo>
                    <a:pt x="0" y="49588"/>
                  </a:lnTo>
                  <a:lnTo>
                    <a:pt x="1360" y="49588"/>
                  </a:lnTo>
                  <a:lnTo>
                    <a:pt x="3363"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5"/>
            <p:cNvSpPr/>
            <p:nvPr/>
          </p:nvSpPr>
          <p:spPr>
            <a:xfrm>
              <a:off x="4175818" y="2689108"/>
              <a:ext cx="147130" cy="965323"/>
            </a:xfrm>
            <a:custGeom>
              <a:rect b="b" l="l" r="r" t="t"/>
              <a:pathLst>
                <a:path extrusionOk="0" h="53525" w="8158">
                  <a:moveTo>
                    <a:pt x="1538" y="1"/>
                  </a:moveTo>
                  <a:cubicBezTo>
                    <a:pt x="930" y="1"/>
                    <a:pt x="680" y="502"/>
                    <a:pt x="358" y="1181"/>
                  </a:cubicBezTo>
                  <a:cubicBezTo>
                    <a:pt x="250" y="1360"/>
                    <a:pt x="143" y="1575"/>
                    <a:pt x="0" y="1790"/>
                  </a:cubicBezTo>
                  <a:lnTo>
                    <a:pt x="0" y="1825"/>
                  </a:lnTo>
                  <a:lnTo>
                    <a:pt x="4902" y="53131"/>
                  </a:lnTo>
                  <a:lnTo>
                    <a:pt x="5009" y="53131"/>
                  </a:lnTo>
                  <a:cubicBezTo>
                    <a:pt x="5975" y="53274"/>
                    <a:pt x="6941" y="53417"/>
                    <a:pt x="7978" y="53524"/>
                  </a:cubicBezTo>
                  <a:lnTo>
                    <a:pt x="8157" y="53524"/>
                  </a:lnTo>
                  <a:lnTo>
                    <a:pt x="2934" y="3543"/>
                  </a:lnTo>
                  <a:cubicBezTo>
                    <a:pt x="2791" y="3078"/>
                    <a:pt x="2719" y="2613"/>
                    <a:pt x="2755" y="2147"/>
                  </a:cubicBezTo>
                  <a:cubicBezTo>
                    <a:pt x="2719" y="1146"/>
                    <a:pt x="2683" y="215"/>
                    <a:pt x="1860" y="37"/>
                  </a:cubicBezTo>
                  <a:cubicBezTo>
                    <a:pt x="1753" y="1"/>
                    <a:pt x="1646" y="1"/>
                    <a:pt x="1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5"/>
            <p:cNvSpPr/>
            <p:nvPr/>
          </p:nvSpPr>
          <p:spPr>
            <a:xfrm>
              <a:off x="4237101" y="2753638"/>
              <a:ext cx="123918" cy="905303"/>
            </a:xfrm>
            <a:custGeom>
              <a:rect b="b" l="l" r="r" t="t"/>
              <a:pathLst>
                <a:path extrusionOk="0" h="50197" w="6871">
                  <a:moveTo>
                    <a:pt x="2148" y="1"/>
                  </a:moveTo>
                  <a:lnTo>
                    <a:pt x="1969" y="144"/>
                  </a:lnTo>
                  <a:cubicBezTo>
                    <a:pt x="1682" y="323"/>
                    <a:pt x="1360" y="466"/>
                    <a:pt x="1038" y="573"/>
                  </a:cubicBezTo>
                  <a:cubicBezTo>
                    <a:pt x="860" y="609"/>
                    <a:pt x="681" y="645"/>
                    <a:pt x="502" y="645"/>
                  </a:cubicBezTo>
                  <a:cubicBezTo>
                    <a:pt x="394" y="645"/>
                    <a:pt x="287" y="645"/>
                    <a:pt x="216" y="609"/>
                  </a:cubicBezTo>
                  <a:lnTo>
                    <a:pt x="1" y="573"/>
                  </a:lnTo>
                  <a:lnTo>
                    <a:pt x="1" y="573"/>
                  </a:lnTo>
                  <a:lnTo>
                    <a:pt x="5153" y="50054"/>
                  </a:lnTo>
                  <a:lnTo>
                    <a:pt x="5260" y="50054"/>
                  </a:lnTo>
                  <a:lnTo>
                    <a:pt x="6691" y="50197"/>
                  </a:lnTo>
                  <a:lnTo>
                    <a:pt x="6870" y="50197"/>
                  </a:lnTo>
                  <a:lnTo>
                    <a:pt x="2148"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5"/>
            <p:cNvSpPr/>
            <p:nvPr/>
          </p:nvSpPr>
          <p:spPr>
            <a:xfrm>
              <a:off x="5126912" y="2634913"/>
              <a:ext cx="221344" cy="961446"/>
            </a:xfrm>
            <a:custGeom>
              <a:rect b="b" l="l" r="r" t="t"/>
              <a:pathLst>
                <a:path extrusionOk="0" h="53310" w="12273">
                  <a:moveTo>
                    <a:pt x="9839" y="0"/>
                  </a:moveTo>
                  <a:cubicBezTo>
                    <a:pt x="9660" y="0"/>
                    <a:pt x="9481" y="36"/>
                    <a:pt x="9302" y="144"/>
                  </a:cubicBezTo>
                  <a:cubicBezTo>
                    <a:pt x="8515" y="537"/>
                    <a:pt x="8623" y="1646"/>
                    <a:pt x="8694" y="2648"/>
                  </a:cubicBezTo>
                  <a:cubicBezTo>
                    <a:pt x="8766" y="3149"/>
                    <a:pt x="8766" y="3650"/>
                    <a:pt x="8623" y="4151"/>
                  </a:cubicBezTo>
                  <a:lnTo>
                    <a:pt x="0" y="53309"/>
                  </a:lnTo>
                  <a:lnTo>
                    <a:pt x="251" y="53238"/>
                  </a:lnTo>
                  <a:cubicBezTo>
                    <a:pt x="680" y="53095"/>
                    <a:pt x="1109" y="52951"/>
                    <a:pt x="1503" y="52844"/>
                  </a:cubicBezTo>
                  <a:lnTo>
                    <a:pt x="1610" y="52808"/>
                  </a:lnTo>
                  <a:lnTo>
                    <a:pt x="12272" y="1789"/>
                  </a:lnTo>
                  <a:lnTo>
                    <a:pt x="12200" y="1718"/>
                  </a:lnTo>
                  <a:cubicBezTo>
                    <a:pt x="12022" y="1539"/>
                    <a:pt x="11807" y="1360"/>
                    <a:pt x="11628" y="1181"/>
                  </a:cubicBezTo>
                  <a:cubicBezTo>
                    <a:pt x="10877" y="430"/>
                    <a:pt x="10412" y="0"/>
                    <a:pt x="98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5"/>
            <p:cNvSpPr/>
            <p:nvPr/>
          </p:nvSpPr>
          <p:spPr>
            <a:xfrm>
              <a:off x="4283559" y="2705250"/>
              <a:ext cx="141972" cy="958218"/>
            </a:xfrm>
            <a:custGeom>
              <a:rect b="b" l="l" r="r" t="t"/>
              <a:pathLst>
                <a:path extrusionOk="0" h="53131" w="7872">
                  <a:moveTo>
                    <a:pt x="2362" y="0"/>
                  </a:moveTo>
                  <a:cubicBezTo>
                    <a:pt x="1575" y="0"/>
                    <a:pt x="1289" y="465"/>
                    <a:pt x="824" y="1217"/>
                  </a:cubicBezTo>
                  <a:cubicBezTo>
                    <a:pt x="609" y="1610"/>
                    <a:pt x="359" y="1968"/>
                    <a:pt x="37" y="2326"/>
                  </a:cubicBezTo>
                  <a:lnTo>
                    <a:pt x="1" y="2362"/>
                  </a:lnTo>
                  <a:lnTo>
                    <a:pt x="4724" y="52915"/>
                  </a:lnTo>
                  <a:lnTo>
                    <a:pt x="4831" y="52915"/>
                  </a:lnTo>
                  <a:cubicBezTo>
                    <a:pt x="5761" y="52987"/>
                    <a:pt x="6727" y="53059"/>
                    <a:pt x="7693" y="53130"/>
                  </a:cubicBezTo>
                  <a:lnTo>
                    <a:pt x="7872" y="53130"/>
                  </a:lnTo>
                  <a:lnTo>
                    <a:pt x="3400" y="2862"/>
                  </a:lnTo>
                  <a:cubicBezTo>
                    <a:pt x="3257" y="2433"/>
                    <a:pt x="3149" y="1932"/>
                    <a:pt x="3149" y="1467"/>
                  </a:cubicBezTo>
                  <a:cubicBezTo>
                    <a:pt x="3042" y="537"/>
                    <a:pt x="2970" y="0"/>
                    <a:pt x="23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5"/>
            <p:cNvSpPr/>
            <p:nvPr/>
          </p:nvSpPr>
          <p:spPr>
            <a:xfrm>
              <a:off x="4354545" y="2769130"/>
              <a:ext cx="106479" cy="896917"/>
            </a:xfrm>
            <a:custGeom>
              <a:rect b="b" l="l" r="r" t="t"/>
              <a:pathLst>
                <a:path extrusionOk="0" h="49732" w="5904">
                  <a:moveTo>
                    <a:pt x="2576" y="0"/>
                  </a:moveTo>
                  <a:lnTo>
                    <a:pt x="2362" y="143"/>
                  </a:lnTo>
                  <a:cubicBezTo>
                    <a:pt x="2147" y="286"/>
                    <a:pt x="1932" y="358"/>
                    <a:pt x="1682" y="394"/>
                  </a:cubicBezTo>
                  <a:lnTo>
                    <a:pt x="1253" y="394"/>
                  </a:lnTo>
                  <a:cubicBezTo>
                    <a:pt x="895" y="394"/>
                    <a:pt x="537" y="322"/>
                    <a:pt x="215" y="179"/>
                  </a:cubicBezTo>
                  <a:lnTo>
                    <a:pt x="0" y="36"/>
                  </a:lnTo>
                  <a:lnTo>
                    <a:pt x="4365" y="49660"/>
                  </a:lnTo>
                  <a:lnTo>
                    <a:pt x="4508" y="49660"/>
                  </a:lnTo>
                  <a:lnTo>
                    <a:pt x="5439" y="49731"/>
                  </a:lnTo>
                  <a:lnTo>
                    <a:pt x="5904" y="49731"/>
                  </a:lnTo>
                  <a:lnTo>
                    <a:pt x="2576"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5"/>
            <p:cNvSpPr/>
            <p:nvPr/>
          </p:nvSpPr>
          <p:spPr>
            <a:xfrm>
              <a:off x="4108061" y="2732338"/>
              <a:ext cx="147779" cy="913707"/>
            </a:xfrm>
            <a:custGeom>
              <a:rect b="b" l="l" r="r" t="t"/>
              <a:pathLst>
                <a:path extrusionOk="0" h="50663" w="8194">
                  <a:moveTo>
                    <a:pt x="3363" y="1"/>
                  </a:moveTo>
                  <a:lnTo>
                    <a:pt x="3149" y="216"/>
                  </a:lnTo>
                  <a:cubicBezTo>
                    <a:pt x="2648" y="716"/>
                    <a:pt x="2004" y="1038"/>
                    <a:pt x="1288" y="1146"/>
                  </a:cubicBezTo>
                  <a:cubicBezTo>
                    <a:pt x="1109" y="1182"/>
                    <a:pt x="931" y="1182"/>
                    <a:pt x="787" y="1182"/>
                  </a:cubicBezTo>
                  <a:cubicBezTo>
                    <a:pt x="573" y="1182"/>
                    <a:pt x="394" y="1146"/>
                    <a:pt x="215" y="1110"/>
                  </a:cubicBezTo>
                  <a:lnTo>
                    <a:pt x="0" y="1038"/>
                  </a:lnTo>
                  <a:lnTo>
                    <a:pt x="0" y="1038"/>
                  </a:lnTo>
                  <a:lnTo>
                    <a:pt x="5796" y="50269"/>
                  </a:lnTo>
                  <a:lnTo>
                    <a:pt x="5904" y="50269"/>
                  </a:lnTo>
                  <a:cubicBezTo>
                    <a:pt x="6583" y="50412"/>
                    <a:pt x="7299" y="50519"/>
                    <a:pt x="8015" y="50626"/>
                  </a:cubicBezTo>
                  <a:lnTo>
                    <a:pt x="8193" y="50662"/>
                  </a:lnTo>
                  <a:lnTo>
                    <a:pt x="8193" y="50662"/>
                  </a:lnTo>
                  <a:lnTo>
                    <a:pt x="3363"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5"/>
            <p:cNvSpPr/>
            <p:nvPr/>
          </p:nvSpPr>
          <p:spPr>
            <a:xfrm>
              <a:off x="4946237" y="2676213"/>
              <a:ext cx="171008" cy="961446"/>
            </a:xfrm>
            <a:custGeom>
              <a:rect b="b" l="l" r="r" t="t"/>
              <a:pathLst>
                <a:path extrusionOk="0" h="53310" w="9482">
                  <a:moveTo>
                    <a:pt x="7514" y="0"/>
                  </a:moveTo>
                  <a:cubicBezTo>
                    <a:pt x="7407" y="0"/>
                    <a:pt x="7263" y="36"/>
                    <a:pt x="7120" y="72"/>
                  </a:cubicBezTo>
                  <a:cubicBezTo>
                    <a:pt x="6333" y="286"/>
                    <a:pt x="6226" y="1002"/>
                    <a:pt x="6154" y="2075"/>
                  </a:cubicBezTo>
                  <a:cubicBezTo>
                    <a:pt x="6154" y="2612"/>
                    <a:pt x="6083" y="3149"/>
                    <a:pt x="5868" y="3650"/>
                  </a:cubicBezTo>
                  <a:lnTo>
                    <a:pt x="1" y="53309"/>
                  </a:lnTo>
                  <a:lnTo>
                    <a:pt x="1" y="53309"/>
                  </a:lnTo>
                  <a:lnTo>
                    <a:pt x="215" y="53273"/>
                  </a:lnTo>
                  <a:cubicBezTo>
                    <a:pt x="752" y="53166"/>
                    <a:pt x="1324" y="53094"/>
                    <a:pt x="1861" y="52987"/>
                  </a:cubicBezTo>
                  <a:lnTo>
                    <a:pt x="1968" y="52987"/>
                  </a:lnTo>
                  <a:lnTo>
                    <a:pt x="9482" y="1896"/>
                  </a:lnTo>
                  <a:lnTo>
                    <a:pt x="9195" y="1431"/>
                  </a:lnTo>
                  <a:cubicBezTo>
                    <a:pt x="8623" y="573"/>
                    <a:pt x="8194" y="0"/>
                    <a:pt x="75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5"/>
            <p:cNvSpPr/>
            <p:nvPr/>
          </p:nvSpPr>
          <p:spPr>
            <a:xfrm>
              <a:off x="4990116" y="2718794"/>
              <a:ext cx="176166" cy="910461"/>
            </a:xfrm>
            <a:custGeom>
              <a:rect b="b" l="l" r="r" t="t"/>
              <a:pathLst>
                <a:path extrusionOk="0" h="50483" w="9768">
                  <a:moveTo>
                    <a:pt x="7442" y="1"/>
                  </a:moveTo>
                  <a:lnTo>
                    <a:pt x="0" y="50483"/>
                  </a:lnTo>
                  <a:lnTo>
                    <a:pt x="179" y="50447"/>
                  </a:lnTo>
                  <a:cubicBezTo>
                    <a:pt x="859" y="50304"/>
                    <a:pt x="1539" y="50161"/>
                    <a:pt x="2183" y="50018"/>
                  </a:cubicBezTo>
                  <a:lnTo>
                    <a:pt x="2254" y="50018"/>
                  </a:lnTo>
                  <a:lnTo>
                    <a:pt x="9768" y="823"/>
                  </a:lnTo>
                  <a:lnTo>
                    <a:pt x="9768" y="823"/>
                  </a:lnTo>
                  <a:lnTo>
                    <a:pt x="9589" y="859"/>
                  </a:lnTo>
                  <a:cubicBezTo>
                    <a:pt x="9446" y="895"/>
                    <a:pt x="9303" y="895"/>
                    <a:pt x="9195" y="895"/>
                  </a:cubicBezTo>
                  <a:cubicBezTo>
                    <a:pt x="8587" y="895"/>
                    <a:pt x="8015" y="645"/>
                    <a:pt x="7621" y="215"/>
                  </a:cubicBezTo>
                  <a:lnTo>
                    <a:pt x="7442"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5"/>
            <p:cNvSpPr/>
            <p:nvPr/>
          </p:nvSpPr>
          <p:spPr>
            <a:xfrm>
              <a:off x="5038504" y="2665248"/>
              <a:ext cx="181991" cy="953691"/>
            </a:xfrm>
            <a:custGeom>
              <a:rect b="b" l="l" r="r" t="t"/>
              <a:pathLst>
                <a:path extrusionOk="0" h="52880" w="10091">
                  <a:moveTo>
                    <a:pt x="7908" y="0"/>
                  </a:moveTo>
                  <a:cubicBezTo>
                    <a:pt x="7729" y="0"/>
                    <a:pt x="7550" y="36"/>
                    <a:pt x="7371" y="72"/>
                  </a:cubicBezTo>
                  <a:cubicBezTo>
                    <a:pt x="7156" y="107"/>
                    <a:pt x="6977" y="215"/>
                    <a:pt x="6906" y="358"/>
                  </a:cubicBezTo>
                  <a:cubicBezTo>
                    <a:pt x="6727" y="716"/>
                    <a:pt x="6977" y="1324"/>
                    <a:pt x="7228" y="1825"/>
                  </a:cubicBezTo>
                  <a:cubicBezTo>
                    <a:pt x="7407" y="2218"/>
                    <a:pt x="7514" y="2612"/>
                    <a:pt x="7586" y="3005"/>
                  </a:cubicBezTo>
                  <a:cubicBezTo>
                    <a:pt x="7621" y="3077"/>
                    <a:pt x="7621" y="3113"/>
                    <a:pt x="7586" y="3148"/>
                  </a:cubicBezTo>
                  <a:lnTo>
                    <a:pt x="1" y="52879"/>
                  </a:lnTo>
                  <a:lnTo>
                    <a:pt x="215" y="52808"/>
                  </a:lnTo>
                  <a:cubicBezTo>
                    <a:pt x="681" y="52701"/>
                    <a:pt x="1181" y="52593"/>
                    <a:pt x="1647" y="52486"/>
                  </a:cubicBezTo>
                  <a:lnTo>
                    <a:pt x="1718" y="52450"/>
                  </a:lnTo>
                  <a:lnTo>
                    <a:pt x="10090" y="1360"/>
                  </a:lnTo>
                  <a:lnTo>
                    <a:pt x="9840" y="1109"/>
                  </a:lnTo>
                  <a:cubicBezTo>
                    <a:pt x="9196" y="501"/>
                    <a:pt x="8695" y="0"/>
                    <a:pt x="79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5"/>
            <p:cNvSpPr/>
            <p:nvPr/>
          </p:nvSpPr>
          <p:spPr>
            <a:xfrm>
              <a:off x="4701051" y="2769779"/>
              <a:ext cx="96145" cy="896267"/>
            </a:xfrm>
            <a:custGeom>
              <a:rect b="b" l="l" r="r" t="t"/>
              <a:pathLst>
                <a:path extrusionOk="0" h="49696" w="5331">
                  <a:moveTo>
                    <a:pt x="5331" y="0"/>
                  </a:moveTo>
                  <a:lnTo>
                    <a:pt x="5080" y="143"/>
                  </a:lnTo>
                  <a:cubicBezTo>
                    <a:pt x="4758" y="322"/>
                    <a:pt x="4401" y="394"/>
                    <a:pt x="4007" y="394"/>
                  </a:cubicBezTo>
                  <a:cubicBezTo>
                    <a:pt x="3864" y="394"/>
                    <a:pt x="3757" y="394"/>
                    <a:pt x="3614" y="358"/>
                  </a:cubicBezTo>
                  <a:cubicBezTo>
                    <a:pt x="3506" y="358"/>
                    <a:pt x="3363" y="322"/>
                    <a:pt x="3256" y="286"/>
                  </a:cubicBezTo>
                  <a:lnTo>
                    <a:pt x="3077" y="215"/>
                  </a:lnTo>
                  <a:lnTo>
                    <a:pt x="0" y="49695"/>
                  </a:lnTo>
                  <a:lnTo>
                    <a:pt x="1538" y="49588"/>
                  </a:lnTo>
                  <a:lnTo>
                    <a:pt x="5331"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5"/>
            <p:cNvSpPr/>
            <p:nvPr/>
          </p:nvSpPr>
          <p:spPr>
            <a:xfrm>
              <a:off x="5078506" y="2695565"/>
              <a:ext cx="194886" cy="913689"/>
            </a:xfrm>
            <a:custGeom>
              <a:rect b="b" l="l" r="r" t="t"/>
              <a:pathLst>
                <a:path extrusionOk="0" h="50662" w="10806">
                  <a:moveTo>
                    <a:pt x="8301" y="1"/>
                  </a:moveTo>
                  <a:lnTo>
                    <a:pt x="1" y="50662"/>
                  </a:lnTo>
                  <a:lnTo>
                    <a:pt x="216" y="50590"/>
                  </a:lnTo>
                  <a:cubicBezTo>
                    <a:pt x="895" y="50411"/>
                    <a:pt x="1539" y="50232"/>
                    <a:pt x="2148" y="50054"/>
                  </a:cubicBezTo>
                  <a:lnTo>
                    <a:pt x="2255" y="50054"/>
                  </a:lnTo>
                  <a:lnTo>
                    <a:pt x="10806" y="1181"/>
                  </a:lnTo>
                  <a:lnTo>
                    <a:pt x="10663" y="1181"/>
                  </a:lnTo>
                  <a:cubicBezTo>
                    <a:pt x="10412" y="1181"/>
                    <a:pt x="10198" y="1110"/>
                    <a:pt x="9983" y="1038"/>
                  </a:cubicBezTo>
                  <a:cubicBezTo>
                    <a:pt x="9446" y="823"/>
                    <a:pt x="8945" y="537"/>
                    <a:pt x="8480" y="144"/>
                  </a:cubicBezTo>
                  <a:lnTo>
                    <a:pt x="8301"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5"/>
            <p:cNvSpPr/>
            <p:nvPr/>
          </p:nvSpPr>
          <p:spPr>
            <a:xfrm>
              <a:off x="4736526" y="2705250"/>
              <a:ext cx="121971" cy="958218"/>
            </a:xfrm>
            <a:custGeom>
              <a:rect b="b" l="l" r="r" t="t"/>
              <a:pathLst>
                <a:path extrusionOk="0" h="53131" w="6763">
                  <a:moveTo>
                    <a:pt x="4867" y="0"/>
                  </a:moveTo>
                  <a:cubicBezTo>
                    <a:pt x="4258" y="0"/>
                    <a:pt x="4187" y="537"/>
                    <a:pt x="4115" y="1467"/>
                  </a:cubicBezTo>
                  <a:cubicBezTo>
                    <a:pt x="4079" y="1968"/>
                    <a:pt x="3972" y="2433"/>
                    <a:pt x="3829" y="2898"/>
                  </a:cubicBezTo>
                  <a:lnTo>
                    <a:pt x="1" y="53130"/>
                  </a:lnTo>
                  <a:lnTo>
                    <a:pt x="144" y="53130"/>
                  </a:lnTo>
                  <a:cubicBezTo>
                    <a:pt x="931" y="53094"/>
                    <a:pt x="1682" y="53023"/>
                    <a:pt x="2434" y="52951"/>
                  </a:cubicBezTo>
                  <a:lnTo>
                    <a:pt x="2541" y="52951"/>
                  </a:lnTo>
                  <a:lnTo>
                    <a:pt x="6763" y="1789"/>
                  </a:lnTo>
                  <a:lnTo>
                    <a:pt x="6727" y="1718"/>
                  </a:lnTo>
                  <a:cubicBezTo>
                    <a:pt x="6620" y="1539"/>
                    <a:pt x="6512" y="1360"/>
                    <a:pt x="6405" y="1217"/>
                  </a:cubicBezTo>
                  <a:cubicBezTo>
                    <a:pt x="5976" y="430"/>
                    <a:pt x="5654" y="0"/>
                    <a:pt x="48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5"/>
            <p:cNvSpPr/>
            <p:nvPr/>
          </p:nvSpPr>
          <p:spPr>
            <a:xfrm>
              <a:off x="4790090" y="2746550"/>
              <a:ext cx="123251" cy="912391"/>
            </a:xfrm>
            <a:custGeom>
              <a:rect b="b" l="l" r="r" t="t"/>
              <a:pathLst>
                <a:path extrusionOk="0" h="50590" w="6834">
                  <a:moveTo>
                    <a:pt x="4186" y="0"/>
                  </a:moveTo>
                  <a:lnTo>
                    <a:pt x="0" y="50590"/>
                  </a:lnTo>
                  <a:lnTo>
                    <a:pt x="179" y="50590"/>
                  </a:lnTo>
                  <a:cubicBezTo>
                    <a:pt x="895" y="50518"/>
                    <a:pt x="1646" y="50447"/>
                    <a:pt x="2326" y="50375"/>
                  </a:cubicBezTo>
                  <a:lnTo>
                    <a:pt x="2469" y="50375"/>
                  </a:lnTo>
                  <a:lnTo>
                    <a:pt x="6834" y="966"/>
                  </a:lnTo>
                  <a:lnTo>
                    <a:pt x="6834" y="966"/>
                  </a:lnTo>
                  <a:lnTo>
                    <a:pt x="6655" y="1002"/>
                  </a:lnTo>
                  <a:cubicBezTo>
                    <a:pt x="6548" y="1002"/>
                    <a:pt x="6440" y="1038"/>
                    <a:pt x="6333" y="1038"/>
                  </a:cubicBezTo>
                  <a:cubicBezTo>
                    <a:pt x="6154" y="1038"/>
                    <a:pt x="5975" y="1002"/>
                    <a:pt x="5796" y="966"/>
                  </a:cubicBezTo>
                  <a:cubicBezTo>
                    <a:pt x="5295" y="823"/>
                    <a:pt x="4795" y="537"/>
                    <a:pt x="4401" y="179"/>
                  </a:cubicBezTo>
                  <a:lnTo>
                    <a:pt x="4186"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5"/>
            <p:cNvSpPr/>
            <p:nvPr/>
          </p:nvSpPr>
          <p:spPr>
            <a:xfrm>
              <a:off x="4842356" y="2689108"/>
              <a:ext cx="145200" cy="964025"/>
            </a:xfrm>
            <a:custGeom>
              <a:rect b="b" l="l" r="r" t="t"/>
              <a:pathLst>
                <a:path extrusionOk="0" h="53453" w="8051">
                  <a:moveTo>
                    <a:pt x="5796" y="1"/>
                  </a:moveTo>
                  <a:cubicBezTo>
                    <a:pt x="5689" y="1"/>
                    <a:pt x="5582" y="1"/>
                    <a:pt x="5510" y="37"/>
                  </a:cubicBezTo>
                  <a:cubicBezTo>
                    <a:pt x="4651" y="215"/>
                    <a:pt x="4616" y="1146"/>
                    <a:pt x="4616" y="2147"/>
                  </a:cubicBezTo>
                  <a:cubicBezTo>
                    <a:pt x="4616" y="2613"/>
                    <a:pt x="4544" y="3113"/>
                    <a:pt x="4437" y="3543"/>
                  </a:cubicBezTo>
                  <a:lnTo>
                    <a:pt x="0" y="53453"/>
                  </a:lnTo>
                  <a:lnTo>
                    <a:pt x="179" y="53453"/>
                  </a:lnTo>
                  <a:cubicBezTo>
                    <a:pt x="931" y="53345"/>
                    <a:pt x="1682" y="53238"/>
                    <a:pt x="2433" y="53131"/>
                  </a:cubicBezTo>
                  <a:lnTo>
                    <a:pt x="2541" y="53131"/>
                  </a:lnTo>
                  <a:lnTo>
                    <a:pt x="8050" y="2684"/>
                  </a:lnTo>
                  <a:lnTo>
                    <a:pt x="7979" y="2648"/>
                  </a:lnTo>
                  <a:cubicBezTo>
                    <a:pt x="7585" y="2183"/>
                    <a:pt x="7227" y="1718"/>
                    <a:pt x="7013" y="1181"/>
                  </a:cubicBezTo>
                  <a:cubicBezTo>
                    <a:pt x="6655" y="502"/>
                    <a:pt x="6405" y="1"/>
                    <a:pt x="57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5"/>
            <p:cNvSpPr/>
            <p:nvPr/>
          </p:nvSpPr>
          <p:spPr>
            <a:xfrm>
              <a:off x="4895270" y="2743322"/>
              <a:ext cx="148410" cy="902724"/>
            </a:xfrm>
            <a:custGeom>
              <a:rect b="b" l="l" r="r" t="t"/>
              <a:pathLst>
                <a:path extrusionOk="0" h="50054" w="8229">
                  <a:moveTo>
                    <a:pt x="5474" y="0"/>
                  </a:moveTo>
                  <a:lnTo>
                    <a:pt x="0" y="50053"/>
                  </a:lnTo>
                  <a:lnTo>
                    <a:pt x="179" y="50017"/>
                  </a:lnTo>
                  <a:cubicBezTo>
                    <a:pt x="895" y="49910"/>
                    <a:pt x="1610" y="49803"/>
                    <a:pt x="2290" y="49695"/>
                  </a:cubicBezTo>
                  <a:lnTo>
                    <a:pt x="2397" y="49695"/>
                  </a:lnTo>
                  <a:lnTo>
                    <a:pt x="8229" y="429"/>
                  </a:lnTo>
                  <a:lnTo>
                    <a:pt x="8229" y="429"/>
                  </a:lnTo>
                  <a:lnTo>
                    <a:pt x="7979" y="501"/>
                  </a:lnTo>
                  <a:cubicBezTo>
                    <a:pt x="7800" y="537"/>
                    <a:pt x="7585" y="573"/>
                    <a:pt x="7406" y="573"/>
                  </a:cubicBezTo>
                  <a:cubicBezTo>
                    <a:pt x="7227" y="573"/>
                    <a:pt x="7048" y="573"/>
                    <a:pt x="6869" y="537"/>
                  </a:cubicBezTo>
                  <a:cubicBezTo>
                    <a:pt x="6440" y="465"/>
                    <a:pt x="6047" y="322"/>
                    <a:pt x="5689" y="107"/>
                  </a:cubicBezTo>
                  <a:lnTo>
                    <a:pt x="5474"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5"/>
            <p:cNvSpPr/>
            <p:nvPr/>
          </p:nvSpPr>
          <p:spPr>
            <a:xfrm>
              <a:off x="3613793" y="1590254"/>
              <a:ext cx="1798973" cy="960797"/>
            </a:xfrm>
            <a:custGeom>
              <a:rect b="b" l="l" r="r" t="t"/>
              <a:pathLst>
                <a:path extrusionOk="0" fill="none" h="53274" w="99749">
                  <a:moveTo>
                    <a:pt x="23507" y="0"/>
                  </a:moveTo>
                  <a:cubicBezTo>
                    <a:pt x="1" y="4508"/>
                    <a:pt x="9625" y="28479"/>
                    <a:pt x="23006" y="32451"/>
                  </a:cubicBezTo>
                  <a:cubicBezTo>
                    <a:pt x="36351" y="36458"/>
                    <a:pt x="40787" y="28444"/>
                    <a:pt x="59320" y="40071"/>
                  </a:cubicBezTo>
                  <a:cubicBezTo>
                    <a:pt x="80322" y="53273"/>
                    <a:pt x="94597" y="40859"/>
                    <a:pt x="97745" y="37710"/>
                  </a:cubicBezTo>
                  <a:cubicBezTo>
                    <a:pt x="98389" y="37066"/>
                    <a:pt x="98926" y="36279"/>
                    <a:pt x="99284" y="35420"/>
                  </a:cubicBezTo>
                  <a:cubicBezTo>
                    <a:pt x="99641" y="34633"/>
                    <a:pt x="99749" y="33739"/>
                    <a:pt x="99570" y="32880"/>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5"/>
            <p:cNvSpPr/>
            <p:nvPr/>
          </p:nvSpPr>
          <p:spPr>
            <a:xfrm>
              <a:off x="3999677" y="1969927"/>
              <a:ext cx="1736392" cy="692382"/>
            </a:xfrm>
            <a:custGeom>
              <a:rect b="b" l="l" r="r" t="t"/>
              <a:pathLst>
                <a:path extrusionOk="0" fill="none" h="38391" w="96279">
                  <a:moveTo>
                    <a:pt x="10126" y="1"/>
                  </a:moveTo>
                  <a:cubicBezTo>
                    <a:pt x="10126" y="1"/>
                    <a:pt x="1" y="7407"/>
                    <a:pt x="10842" y="17460"/>
                  </a:cubicBezTo>
                  <a:cubicBezTo>
                    <a:pt x="21718" y="27478"/>
                    <a:pt x="36423" y="19249"/>
                    <a:pt x="46011" y="21968"/>
                  </a:cubicBezTo>
                  <a:cubicBezTo>
                    <a:pt x="60286" y="26011"/>
                    <a:pt x="88193" y="38390"/>
                    <a:pt x="96279" y="17603"/>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5"/>
            <p:cNvSpPr/>
            <p:nvPr/>
          </p:nvSpPr>
          <p:spPr>
            <a:xfrm>
              <a:off x="3680252" y="2193561"/>
              <a:ext cx="945323" cy="336190"/>
            </a:xfrm>
            <a:custGeom>
              <a:rect b="b" l="l" r="r" t="t"/>
              <a:pathLst>
                <a:path extrusionOk="0" fill="none" h="18641" w="52416">
                  <a:moveTo>
                    <a:pt x="3865" y="1"/>
                  </a:moveTo>
                  <a:cubicBezTo>
                    <a:pt x="3865" y="1"/>
                    <a:pt x="1" y="9124"/>
                    <a:pt x="11342" y="13882"/>
                  </a:cubicBezTo>
                  <a:cubicBezTo>
                    <a:pt x="22720" y="18641"/>
                    <a:pt x="38390" y="7478"/>
                    <a:pt x="52415" y="12415"/>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5"/>
            <p:cNvSpPr/>
            <p:nvPr/>
          </p:nvSpPr>
          <p:spPr>
            <a:xfrm>
              <a:off x="4028689" y="1298592"/>
              <a:ext cx="1415693" cy="1098241"/>
            </a:xfrm>
            <a:custGeom>
              <a:rect b="b" l="l" r="r" t="t"/>
              <a:pathLst>
                <a:path extrusionOk="0" fill="none" h="60895" w="78497">
                  <a:moveTo>
                    <a:pt x="15206" y="2899"/>
                  </a:moveTo>
                  <a:cubicBezTo>
                    <a:pt x="15206" y="2899"/>
                    <a:pt x="9482" y="1"/>
                    <a:pt x="3865" y="5654"/>
                  </a:cubicBezTo>
                  <a:cubicBezTo>
                    <a:pt x="1790" y="7872"/>
                    <a:pt x="573" y="10806"/>
                    <a:pt x="502" y="13847"/>
                  </a:cubicBezTo>
                  <a:cubicBezTo>
                    <a:pt x="1" y="27907"/>
                    <a:pt x="10913" y="39750"/>
                    <a:pt x="24938" y="40859"/>
                  </a:cubicBezTo>
                  <a:cubicBezTo>
                    <a:pt x="30698" y="41360"/>
                    <a:pt x="38354" y="42576"/>
                    <a:pt x="43757" y="45832"/>
                  </a:cubicBezTo>
                  <a:cubicBezTo>
                    <a:pt x="52844" y="51235"/>
                    <a:pt x="59105" y="60895"/>
                    <a:pt x="71771" y="53453"/>
                  </a:cubicBezTo>
                  <a:cubicBezTo>
                    <a:pt x="74096" y="52129"/>
                    <a:pt x="75992" y="50197"/>
                    <a:pt x="77316" y="47871"/>
                  </a:cubicBezTo>
                  <a:cubicBezTo>
                    <a:pt x="77996" y="46691"/>
                    <a:pt x="78497" y="45367"/>
                    <a:pt x="78425" y="44222"/>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5"/>
            <p:cNvSpPr/>
            <p:nvPr/>
          </p:nvSpPr>
          <p:spPr>
            <a:xfrm>
              <a:off x="4184204" y="1241169"/>
              <a:ext cx="1349866" cy="1122751"/>
            </a:xfrm>
            <a:custGeom>
              <a:rect b="b" l="l" r="r" t="t"/>
              <a:pathLst>
                <a:path extrusionOk="0" fill="none" h="62254" w="74847">
                  <a:moveTo>
                    <a:pt x="20644" y="2720"/>
                  </a:moveTo>
                  <a:cubicBezTo>
                    <a:pt x="20644" y="2720"/>
                    <a:pt x="0" y="1"/>
                    <a:pt x="3864" y="18820"/>
                  </a:cubicBezTo>
                  <a:cubicBezTo>
                    <a:pt x="7513" y="36494"/>
                    <a:pt x="16172" y="32451"/>
                    <a:pt x="26476" y="37138"/>
                  </a:cubicBezTo>
                  <a:cubicBezTo>
                    <a:pt x="49159" y="45403"/>
                    <a:pt x="49302" y="62254"/>
                    <a:pt x="65115" y="52737"/>
                  </a:cubicBezTo>
                  <a:cubicBezTo>
                    <a:pt x="70911" y="49231"/>
                    <a:pt x="74847" y="35778"/>
                    <a:pt x="68157" y="35957"/>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5"/>
            <p:cNvSpPr/>
            <p:nvPr/>
          </p:nvSpPr>
          <p:spPr>
            <a:xfrm>
              <a:off x="4439075" y="1108900"/>
              <a:ext cx="1037572" cy="981447"/>
            </a:xfrm>
            <a:custGeom>
              <a:rect b="b" l="l" r="r" t="t"/>
              <a:pathLst>
                <a:path extrusionOk="0" fill="none" h="54419" w="57531">
                  <a:moveTo>
                    <a:pt x="53917" y="43685"/>
                  </a:moveTo>
                  <a:cubicBezTo>
                    <a:pt x="51091" y="54418"/>
                    <a:pt x="39928" y="49731"/>
                    <a:pt x="33452" y="45402"/>
                  </a:cubicBezTo>
                  <a:cubicBezTo>
                    <a:pt x="29159" y="42504"/>
                    <a:pt x="24472" y="40286"/>
                    <a:pt x="19535" y="38747"/>
                  </a:cubicBezTo>
                  <a:cubicBezTo>
                    <a:pt x="4079" y="34132"/>
                    <a:pt x="1253" y="26798"/>
                    <a:pt x="931" y="23470"/>
                  </a:cubicBezTo>
                  <a:cubicBezTo>
                    <a:pt x="0" y="14276"/>
                    <a:pt x="4115" y="11091"/>
                    <a:pt x="10483" y="7728"/>
                  </a:cubicBezTo>
                  <a:cubicBezTo>
                    <a:pt x="16852" y="4329"/>
                    <a:pt x="15921" y="0"/>
                    <a:pt x="15921" y="0"/>
                  </a:cubicBezTo>
                  <a:cubicBezTo>
                    <a:pt x="15921" y="0"/>
                    <a:pt x="20286" y="5152"/>
                    <a:pt x="15456" y="11234"/>
                  </a:cubicBezTo>
                  <a:cubicBezTo>
                    <a:pt x="9553" y="18748"/>
                    <a:pt x="8122" y="31019"/>
                    <a:pt x="34669" y="30125"/>
                  </a:cubicBezTo>
                  <a:cubicBezTo>
                    <a:pt x="34669" y="30125"/>
                    <a:pt x="57531" y="28229"/>
                    <a:pt x="53917" y="43685"/>
                  </a:cubicBezTo>
                  <a:close/>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5"/>
            <p:cNvSpPr/>
            <p:nvPr/>
          </p:nvSpPr>
          <p:spPr>
            <a:xfrm>
              <a:off x="4672015" y="1108900"/>
              <a:ext cx="660099" cy="587184"/>
            </a:xfrm>
            <a:custGeom>
              <a:rect b="b" l="l" r="r" t="t"/>
              <a:pathLst>
                <a:path extrusionOk="0" fill="none" h="32558" w="36601">
                  <a:moveTo>
                    <a:pt x="3005" y="0"/>
                  </a:moveTo>
                  <a:cubicBezTo>
                    <a:pt x="14204" y="7227"/>
                    <a:pt x="0" y="19427"/>
                    <a:pt x="10554" y="22826"/>
                  </a:cubicBezTo>
                  <a:cubicBezTo>
                    <a:pt x="11771" y="23220"/>
                    <a:pt x="13059" y="23399"/>
                    <a:pt x="14311" y="23363"/>
                  </a:cubicBezTo>
                  <a:cubicBezTo>
                    <a:pt x="30876" y="23148"/>
                    <a:pt x="36601" y="27477"/>
                    <a:pt x="36350" y="32558"/>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5"/>
            <p:cNvSpPr/>
            <p:nvPr/>
          </p:nvSpPr>
          <p:spPr>
            <a:xfrm>
              <a:off x="4726210" y="1108900"/>
              <a:ext cx="491688" cy="457494"/>
            </a:xfrm>
            <a:custGeom>
              <a:rect b="b" l="l" r="r" t="t"/>
              <a:pathLst>
                <a:path extrusionOk="0" fill="none" h="25367" w="27263">
                  <a:moveTo>
                    <a:pt x="0" y="0"/>
                  </a:moveTo>
                  <a:cubicBezTo>
                    <a:pt x="0" y="0"/>
                    <a:pt x="7084" y="2397"/>
                    <a:pt x="6619" y="11056"/>
                  </a:cubicBezTo>
                  <a:cubicBezTo>
                    <a:pt x="6369" y="15993"/>
                    <a:pt x="8515" y="19356"/>
                    <a:pt x="15492" y="19284"/>
                  </a:cubicBezTo>
                  <a:cubicBezTo>
                    <a:pt x="22683" y="18390"/>
                    <a:pt x="26834" y="22969"/>
                    <a:pt x="27263" y="25367"/>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5"/>
            <p:cNvSpPr/>
            <p:nvPr/>
          </p:nvSpPr>
          <p:spPr>
            <a:xfrm>
              <a:off x="4726210" y="1108900"/>
              <a:ext cx="348454" cy="348454"/>
            </a:xfrm>
            <a:custGeom>
              <a:rect b="b" l="l" r="r" t="t"/>
              <a:pathLst>
                <a:path extrusionOk="0" fill="none" h="19321" w="19321">
                  <a:moveTo>
                    <a:pt x="0" y="0"/>
                  </a:moveTo>
                  <a:cubicBezTo>
                    <a:pt x="0" y="0"/>
                    <a:pt x="7299" y="1682"/>
                    <a:pt x="7979" y="10483"/>
                  </a:cubicBezTo>
                  <a:cubicBezTo>
                    <a:pt x="8873" y="16064"/>
                    <a:pt x="12451" y="15921"/>
                    <a:pt x="16208" y="16923"/>
                  </a:cubicBezTo>
                  <a:cubicBezTo>
                    <a:pt x="18676" y="17567"/>
                    <a:pt x="19320" y="19320"/>
                    <a:pt x="19320" y="19320"/>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5"/>
            <p:cNvSpPr/>
            <p:nvPr/>
          </p:nvSpPr>
          <p:spPr>
            <a:xfrm>
              <a:off x="5343061" y="2327128"/>
              <a:ext cx="234257" cy="289083"/>
            </a:xfrm>
            <a:custGeom>
              <a:rect b="b" l="l" r="r" t="t"/>
              <a:pathLst>
                <a:path extrusionOk="0" fill="none" h="16029" w="12989">
                  <a:moveTo>
                    <a:pt x="1" y="1"/>
                  </a:moveTo>
                  <a:cubicBezTo>
                    <a:pt x="8051" y="3865"/>
                    <a:pt x="12988" y="9088"/>
                    <a:pt x="12988" y="14777"/>
                  </a:cubicBezTo>
                  <a:lnTo>
                    <a:pt x="12988" y="16029"/>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5"/>
            <p:cNvSpPr/>
            <p:nvPr/>
          </p:nvSpPr>
          <p:spPr>
            <a:xfrm>
              <a:off x="3574441" y="2361972"/>
              <a:ext cx="198096" cy="254239"/>
            </a:xfrm>
            <a:custGeom>
              <a:rect b="b" l="l" r="r" t="t"/>
              <a:pathLst>
                <a:path extrusionOk="0" fill="none" h="14097" w="10984">
                  <a:moveTo>
                    <a:pt x="10984" y="1"/>
                  </a:moveTo>
                  <a:cubicBezTo>
                    <a:pt x="3972" y="3614"/>
                    <a:pt x="0" y="8015"/>
                    <a:pt x="0" y="12880"/>
                  </a:cubicBezTo>
                  <a:lnTo>
                    <a:pt x="0" y="14097"/>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5"/>
            <p:cNvSpPr/>
            <p:nvPr/>
          </p:nvSpPr>
          <p:spPr>
            <a:xfrm>
              <a:off x="3514421" y="2565875"/>
              <a:ext cx="2121601" cy="221344"/>
            </a:xfrm>
            <a:custGeom>
              <a:rect b="b" l="l" r="r" t="t"/>
              <a:pathLst>
                <a:path extrusionOk="0" fill="none" h="12273" w="117638">
                  <a:moveTo>
                    <a:pt x="114275" y="0"/>
                  </a:moveTo>
                  <a:cubicBezTo>
                    <a:pt x="114275" y="0"/>
                    <a:pt x="117638" y="3184"/>
                    <a:pt x="116099" y="3399"/>
                  </a:cubicBezTo>
                  <a:cubicBezTo>
                    <a:pt x="114561" y="3614"/>
                    <a:pt x="112665" y="823"/>
                    <a:pt x="111126" y="1682"/>
                  </a:cubicBezTo>
                  <a:cubicBezTo>
                    <a:pt x="109588" y="2576"/>
                    <a:pt x="112450" y="4544"/>
                    <a:pt x="110554" y="5295"/>
                  </a:cubicBezTo>
                  <a:cubicBezTo>
                    <a:pt x="108622" y="6047"/>
                    <a:pt x="107620" y="2040"/>
                    <a:pt x="105652" y="2648"/>
                  </a:cubicBezTo>
                  <a:cubicBezTo>
                    <a:pt x="103649" y="3256"/>
                    <a:pt x="106940" y="6655"/>
                    <a:pt x="104257" y="6583"/>
                  </a:cubicBezTo>
                  <a:cubicBezTo>
                    <a:pt x="101538" y="6512"/>
                    <a:pt x="100536" y="2791"/>
                    <a:pt x="98604" y="3793"/>
                  </a:cubicBezTo>
                  <a:cubicBezTo>
                    <a:pt x="96708" y="4759"/>
                    <a:pt x="99212" y="8945"/>
                    <a:pt x="96780" y="8014"/>
                  </a:cubicBezTo>
                  <a:cubicBezTo>
                    <a:pt x="94382" y="7120"/>
                    <a:pt x="93917" y="4830"/>
                    <a:pt x="91806" y="5367"/>
                  </a:cubicBezTo>
                  <a:cubicBezTo>
                    <a:pt x="89696" y="5904"/>
                    <a:pt x="93416" y="9088"/>
                    <a:pt x="91091" y="9159"/>
                  </a:cubicBezTo>
                  <a:cubicBezTo>
                    <a:pt x="88730" y="9231"/>
                    <a:pt x="88658" y="5367"/>
                    <a:pt x="86476" y="5975"/>
                  </a:cubicBezTo>
                  <a:cubicBezTo>
                    <a:pt x="84293" y="6583"/>
                    <a:pt x="86619" y="10698"/>
                    <a:pt x="83470" y="10161"/>
                  </a:cubicBezTo>
                  <a:cubicBezTo>
                    <a:pt x="80322" y="9624"/>
                    <a:pt x="81216" y="6226"/>
                    <a:pt x="79070" y="6655"/>
                  </a:cubicBezTo>
                  <a:cubicBezTo>
                    <a:pt x="76959" y="7120"/>
                    <a:pt x="79141" y="11449"/>
                    <a:pt x="76601" y="10769"/>
                  </a:cubicBezTo>
                  <a:cubicBezTo>
                    <a:pt x="74025" y="10090"/>
                    <a:pt x="74597" y="7514"/>
                    <a:pt x="72665" y="7514"/>
                  </a:cubicBezTo>
                  <a:cubicBezTo>
                    <a:pt x="70698" y="7514"/>
                    <a:pt x="72880" y="11807"/>
                    <a:pt x="69445" y="11449"/>
                  </a:cubicBezTo>
                  <a:cubicBezTo>
                    <a:pt x="67191" y="11163"/>
                    <a:pt x="69123" y="7549"/>
                    <a:pt x="65653" y="7728"/>
                  </a:cubicBezTo>
                  <a:cubicBezTo>
                    <a:pt x="63685" y="7907"/>
                    <a:pt x="65331" y="11485"/>
                    <a:pt x="62683" y="12022"/>
                  </a:cubicBezTo>
                  <a:cubicBezTo>
                    <a:pt x="62683" y="12022"/>
                    <a:pt x="61610" y="12272"/>
                    <a:pt x="60608" y="9446"/>
                  </a:cubicBezTo>
                  <a:cubicBezTo>
                    <a:pt x="60573" y="9267"/>
                    <a:pt x="60501" y="9088"/>
                    <a:pt x="60465" y="8945"/>
                  </a:cubicBezTo>
                  <a:cubicBezTo>
                    <a:pt x="60179" y="8301"/>
                    <a:pt x="59535" y="7871"/>
                    <a:pt x="58819" y="7871"/>
                  </a:cubicBezTo>
                  <a:lnTo>
                    <a:pt x="58819" y="7871"/>
                  </a:lnTo>
                  <a:cubicBezTo>
                    <a:pt x="58104" y="7871"/>
                    <a:pt x="57496" y="8301"/>
                    <a:pt x="57209" y="8945"/>
                  </a:cubicBezTo>
                  <a:cubicBezTo>
                    <a:pt x="57138" y="9088"/>
                    <a:pt x="57066" y="9267"/>
                    <a:pt x="57031" y="9446"/>
                  </a:cubicBezTo>
                  <a:cubicBezTo>
                    <a:pt x="56029" y="12272"/>
                    <a:pt x="54955" y="12022"/>
                    <a:pt x="54955" y="12022"/>
                  </a:cubicBezTo>
                  <a:cubicBezTo>
                    <a:pt x="52308" y="11485"/>
                    <a:pt x="53954" y="7907"/>
                    <a:pt x="51986" y="7728"/>
                  </a:cubicBezTo>
                  <a:cubicBezTo>
                    <a:pt x="48551" y="7549"/>
                    <a:pt x="50447" y="11163"/>
                    <a:pt x="48229" y="11449"/>
                  </a:cubicBezTo>
                  <a:cubicBezTo>
                    <a:pt x="44759" y="11807"/>
                    <a:pt x="46941" y="7514"/>
                    <a:pt x="45009" y="7514"/>
                  </a:cubicBezTo>
                  <a:cubicBezTo>
                    <a:pt x="43041" y="7514"/>
                    <a:pt x="43614" y="10090"/>
                    <a:pt x="41038" y="10769"/>
                  </a:cubicBezTo>
                  <a:cubicBezTo>
                    <a:pt x="38498" y="11449"/>
                    <a:pt x="40680" y="7120"/>
                    <a:pt x="38569" y="6655"/>
                  </a:cubicBezTo>
                  <a:cubicBezTo>
                    <a:pt x="36458" y="6226"/>
                    <a:pt x="37317" y="9624"/>
                    <a:pt x="34169" y="10161"/>
                  </a:cubicBezTo>
                  <a:cubicBezTo>
                    <a:pt x="31020" y="10698"/>
                    <a:pt x="33381" y="6583"/>
                    <a:pt x="31163" y="5975"/>
                  </a:cubicBezTo>
                  <a:cubicBezTo>
                    <a:pt x="28981" y="5367"/>
                    <a:pt x="28909" y="9231"/>
                    <a:pt x="26584" y="9159"/>
                  </a:cubicBezTo>
                  <a:cubicBezTo>
                    <a:pt x="24222" y="9088"/>
                    <a:pt x="27943" y="5904"/>
                    <a:pt x="25832" y="5367"/>
                  </a:cubicBezTo>
                  <a:cubicBezTo>
                    <a:pt x="23721" y="4830"/>
                    <a:pt x="23292" y="7120"/>
                    <a:pt x="20859" y="8014"/>
                  </a:cubicBezTo>
                  <a:cubicBezTo>
                    <a:pt x="18462" y="8945"/>
                    <a:pt x="20931" y="4759"/>
                    <a:pt x="19035" y="3793"/>
                  </a:cubicBezTo>
                  <a:cubicBezTo>
                    <a:pt x="17138" y="2791"/>
                    <a:pt x="16101" y="6512"/>
                    <a:pt x="13382" y="6583"/>
                  </a:cubicBezTo>
                  <a:cubicBezTo>
                    <a:pt x="10698" y="6655"/>
                    <a:pt x="13990" y="3256"/>
                    <a:pt x="11986" y="2648"/>
                  </a:cubicBezTo>
                  <a:cubicBezTo>
                    <a:pt x="10019" y="2040"/>
                    <a:pt x="9017" y="6047"/>
                    <a:pt x="7121" y="5295"/>
                  </a:cubicBezTo>
                  <a:cubicBezTo>
                    <a:pt x="5224" y="4544"/>
                    <a:pt x="8051" y="2576"/>
                    <a:pt x="6512" y="1682"/>
                  </a:cubicBezTo>
                  <a:cubicBezTo>
                    <a:pt x="4974" y="823"/>
                    <a:pt x="3078" y="3614"/>
                    <a:pt x="1539" y="3399"/>
                  </a:cubicBezTo>
                  <a:cubicBezTo>
                    <a:pt x="1" y="3184"/>
                    <a:pt x="3364" y="0"/>
                    <a:pt x="3364" y="0"/>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5"/>
            <p:cNvSpPr/>
            <p:nvPr/>
          </p:nvSpPr>
          <p:spPr>
            <a:xfrm>
              <a:off x="3630566" y="2648458"/>
              <a:ext cx="212308" cy="876267"/>
            </a:xfrm>
            <a:custGeom>
              <a:rect b="b" l="l" r="r" t="t"/>
              <a:pathLst>
                <a:path extrusionOk="0" fill="none" h="48587" w="11772">
                  <a:moveTo>
                    <a:pt x="1" y="1"/>
                  </a:moveTo>
                  <a:lnTo>
                    <a:pt x="11772" y="48587"/>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5"/>
            <p:cNvSpPr/>
            <p:nvPr/>
          </p:nvSpPr>
          <p:spPr>
            <a:xfrm>
              <a:off x="3735746" y="2672336"/>
              <a:ext cx="190377" cy="894987"/>
            </a:xfrm>
            <a:custGeom>
              <a:rect b="b" l="l" r="r" t="t"/>
              <a:pathLst>
                <a:path extrusionOk="0" fill="none" h="49625" w="10556">
                  <a:moveTo>
                    <a:pt x="1" y="1"/>
                  </a:moveTo>
                  <a:lnTo>
                    <a:pt x="10555" y="49624"/>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5"/>
            <p:cNvSpPr/>
            <p:nvPr/>
          </p:nvSpPr>
          <p:spPr>
            <a:xfrm>
              <a:off x="4349387" y="2756866"/>
              <a:ext cx="80021" cy="910461"/>
            </a:xfrm>
            <a:custGeom>
              <a:rect b="b" l="l" r="r" t="t"/>
              <a:pathLst>
                <a:path extrusionOk="0" fill="none" h="50483" w="4437">
                  <a:moveTo>
                    <a:pt x="0" y="0"/>
                  </a:moveTo>
                  <a:lnTo>
                    <a:pt x="4437" y="50483"/>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5"/>
            <p:cNvSpPr/>
            <p:nvPr/>
          </p:nvSpPr>
          <p:spPr>
            <a:xfrm>
              <a:off x="3872542" y="2709109"/>
              <a:ext cx="156165" cy="892408"/>
            </a:xfrm>
            <a:custGeom>
              <a:rect b="b" l="l" r="r" t="t"/>
              <a:pathLst>
                <a:path extrusionOk="0" fill="none" h="49482" w="8659">
                  <a:moveTo>
                    <a:pt x="1" y="1"/>
                  </a:moveTo>
                  <a:lnTo>
                    <a:pt x="8659" y="49481"/>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5"/>
            <p:cNvSpPr/>
            <p:nvPr/>
          </p:nvSpPr>
          <p:spPr>
            <a:xfrm>
              <a:off x="3979002" y="2721373"/>
              <a:ext cx="138112" cy="902724"/>
            </a:xfrm>
            <a:custGeom>
              <a:rect b="b" l="l" r="r" t="t"/>
              <a:pathLst>
                <a:path extrusionOk="0" fill="none" h="50054" w="7658">
                  <a:moveTo>
                    <a:pt x="1" y="1"/>
                  </a:moveTo>
                  <a:lnTo>
                    <a:pt x="7657" y="50054"/>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5"/>
            <p:cNvSpPr/>
            <p:nvPr/>
          </p:nvSpPr>
          <p:spPr>
            <a:xfrm>
              <a:off x="4102903" y="2741374"/>
              <a:ext cx="106479" cy="901443"/>
            </a:xfrm>
            <a:custGeom>
              <a:rect b="b" l="l" r="r" t="t"/>
              <a:pathLst>
                <a:path extrusionOk="0" fill="none" h="49983" w="5904">
                  <a:moveTo>
                    <a:pt x="0" y="1"/>
                  </a:moveTo>
                  <a:lnTo>
                    <a:pt x="5903" y="49982"/>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5"/>
            <p:cNvSpPr/>
            <p:nvPr/>
          </p:nvSpPr>
          <p:spPr>
            <a:xfrm>
              <a:off x="4232592" y="2752357"/>
              <a:ext cx="94215" cy="907233"/>
            </a:xfrm>
            <a:custGeom>
              <a:rect b="b" l="l" r="r" t="t"/>
              <a:pathLst>
                <a:path extrusionOk="0" fill="none" h="50304" w="5224">
                  <a:moveTo>
                    <a:pt x="0" y="0"/>
                  </a:moveTo>
                  <a:lnTo>
                    <a:pt x="5224" y="50303"/>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5"/>
            <p:cNvSpPr/>
            <p:nvPr/>
          </p:nvSpPr>
          <p:spPr>
            <a:xfrm>
              <a:off x="4481656" y="2766551"/>
              <a:ext cx="43897" cy="906583"/>
            </a:xfrm>
            <a:custGeom>
              <a:rect b="b" l="l" r="r" t="t"/>
              <a:pathLst>
                <a:path extrusionOk="0" fill="none" h="50268" w="2434">
                  <a:moveTo>
                    <a:pt x="1" y="0"/>
                  </a:moveTo>
                  <a:lnTo>
                    <a:pt x="2434" y="50268"/>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5"/>
            <p:cNvSpPr/>
            <p:nvPr/>
          </p:nvSpPr>
          <p:spPr>
            <a:xfrm>
              <a:off x="3535071" y="2621369"/>
              <a:ext cx="2080950" cy="1051765"/>
            </a:xfrm>
            <a:custGeom>
              <a:rect b="b" l="l" r="r" t="t"/>
              <a:pathLst>
                <a:path extrusionOk="0" fill="none" h="58318" w="115384">
                  <a:moveTo>
                    <a:pt x="115384" y="0"/>
                  </a:moveTo>
                  <a:lnTo>
                    <a:pt x="103327" y="43041"/>
                  </a:lnTo>
                  <a:cubicBezTo>
                    <a:pt x="102289" y="46869"/>
                    <a:pt x="99534" y="49982"/>
                    <a:pt x="95885" y="51556"/>
                  </a:cubicBezTo>
                  <a:cubicBezTo>
                    <a:pt x="89588" y="54239"/>
                    <a:pt x="78068" y="57817"/>
                    <a:pt x="60465" y="58318"/>
                  </a:cubicBezTo>
                  <a:lnTo>
                    <a:pt x="54920" y="58318"/>
                  </a:lnTo>
                  <a:cubicBezTo>
                    <a:pt x="37317" y="57817"/>
                    <a:pt x="25796" y="54275"/>
                    <a:pt x="19500" y="51556"/>
                  </a:cubicBezTo>
                  <a:cubicBezTo>
                    <a:pt x="15850" y="49982"/>
                    <a:pt x="13131" y="46869"/>
                    <a:pt x="12058" y="43041"/>
                  </a:cubicBezTo>
                  <a:lnTo>
                    <a:pt x="1" y="0"/>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5"/>
            <p:cNvSpPr/>
            <p:nvPr/>
          </p:nvSpPr>
          <p:spPr>
            <a:xfrm>
              <a:off x="5308218" y="2648458"/>
              <a:ext cx="212308" cy="876267"/>
            </a:xfrm>
            <a:custGeom>
              <a:rect b="b" l="l" r="r" t="t"/>
              <a:pathLst>
                <a:path extrusionOk="0" fill="none" h="48587" w="11772">
                  <a:moveTo>
                    <a:pt x="11772" y="1"/>
                  </a:moveTo>
                  <a:lnTo>
                    <a:pt x="1" y="48587"/>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5"/>
            <p:cNvSpPr/>
            <p:nvPr/>
          </p:nvSpPr>
          <p:spPr>
            <a:xfrm>
              <a:off x="5224986" y="2672336"/>
              <a:ext cx="190359" cy="894987"/>
            </a:xfrm>
            <a:custGeom>
              <a:rect b="b" l="l" r="r" t="t"/>
              <a:pathLst>
                <a:path extrusionOk="0" fill="none" h="49625" w="10555">
                  <a:moveTo>
                    <a:pt x="10555" y="1"/>
                  </a:moveTo>
                  <a:lnTo>
                    <a:pt x="1" y="49624"/>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5"/>
            <p:cNvSpPr/>
            <p:nvPr/>
          </p:nvSpPr>
          <p:spPr>
            <a:xfrm>
              <a:off x="4732018" y="2756866"/>
              <a:ext cx="70355" cy="910461"/>
            </a:xfrm>
            <a:custGeom>
              <a:rect b="b" l="l" r="r" t="t"/>
              <a:pathLst>
                <a:path extrusionOk="0" fill="none" h="50483" w="3901">
                  <a:moveTo>
                    <a:pt x="3900" y="0"/>
                  </a:moveTo>
                  <a:lnTo>
                    <a:pt x="0" y="50483"/>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5"/>
            <p:cNvSpPr/>
            <p:nvPr/>
          </p:nvSpPr>
          <p:spPr>
            <a:xfrm>
              <a:off x="5122385" y="2709109"/>
              <a:ext cx="156183" cy="892408"/>
            </a:xfrm>
            <a:custGeom>
              <a:rect b="b" l="l" r="r" t="t"/>
              <a:pathLst>
                <a:path extrusionOk="0" fill="none" h="49482" w="8660">
                  <a:moveTo>
                    <a:pt x="8659" y="1"/>
                  </a:moveTo>
                  <a:lnTo>
                    <a:pt x="1" y="49481"/>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5"/>
            <p:cNvSpPr/>
            <p:nvPr/>
          </p:nvSpPr>
          <p:spPr>
            <a:xfrm>
              <a:off x="5034645" y="2721373"/>
              <a:ext cx="137445" cy="902724"/>
            </a:xfrm>
            <a:custGeom>
              <a:rect b="b" l="l" r="r" t="t"/>
              <a:pathLst>
                <a:path extrusionOk="0" fill="none" h="50054" w="7621">
                  <a:moveTo>
                    <a:pt x="7621" y="1"/>
                  </a:moveTo>
                  <a:lnTo>
                    <a:pt x="0" y="50054"/>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5"/>
            <p:cNvSpPr/>
            <p:nvPr/>
          </p:nvSpPr>
          <p:spPr>
            <a:xfrm>
              <a:off x="4941729" y="2741374"/>
              <a:ext cx="106479" cy="901443"/>
            </a:xfrm>
            <a:custGeom>
              <a:rect b="b" l="l" r="r" t="t"/>
              <a:pathLst>
                <a:path extrusionOk="0" fill="none" h="49983" w="5904">
                  <a:moveTo>
                    <a:pt x="5903" y="1"/>
                  </a:moveTo>
                  <a:lnTo>
                    <a:pt x="0" y="49982"/>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5"/>
            <p:cNvSpPr/>
            <p:nvPr/>
          </p:nvSpPr>
          <p:spPr>
            <a:xfrm>
              <a:off x="4837829" y="2751708"/>
              <a:ext cx="80689" cy="905952"/>
            </a:xfrm>
            <a:custGeom>
              <a:rect b="b" l="l" r="r" t="t"/>
              <a:pathLst>
                <a:path extrusionOk="0" fill="none" h="50233" w="4474">
                  <a:moveTo>
                    <a:pt x="4473" y="0"/>
                  </a:moveTo>
                  <a:lnTo>
                    <a:pt x="1" y="50232"/>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5"/>
            <p:cNvSpPr/>
            <p:nvPr/>
          </p:nvSpPr>
          <p:spPr>
            <a:xfrm>
              <a:off x="4635224" y="2756866"/>
              <a:ext cx="37441" cy="916268"/>
            </a:xfrm>
            <a:custGeom>
              <a:rect b="b" l="l" r="r" t="t"/>
              <a:pathLst>
                <a:path extrusionOk="0" fill="none" h="50805" w="2076">
                  <a:moveTo>
                    <a:pt x="2076" y="0"/>
                  </a:moveTo>
                  <a:lnTo>
                    <a:pt x="1" y="50805"/>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5"/>
            <p:cNvSpPr/>
            <p:nvPr/>
          </p:nvSpPr>
          <p:spPr>
            <a:xfrm>
              <a:off x="4542957" y="2736216"/>
              <a:ext cx="21949" cy="936918"/>
            </a:xfrm>
            <a:custGeom>
              <a:rect b="b" l="l" r="r" t="t"/>
              <a:pathLst>
                <a:path extrusionOk="0" fill="none" h="51950" w="1217">
                  <a:moveTo>
                    <a:pt x="1" y="1"/>
                  </a:moveTo>
                  <a:lnTo>
                    <a:pt x="1217" y="51950"/>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5"/>
            <p:cNvSpPr/>
            <p:nvPr/>
          </p:nvSpPr>
          <p:spPr>
            <a:xfrm>
              <a:off x="4602959" y="2766551"/>
              <a:ext cx="19388" cy="906583"/>
            </a:xfrm>
            <a:custGeom>
              <a:rect b="b" l="l" r="r" t="t"/>
              <a:pathLst>
                <a:path extrusionOk="0" fill="none" h="50268" w="1075">
                  <a:moveTo>
                    <a:pt x="1074" y="0"/>
                  </a:moveTo>
                  <a:lnTo>
                    <a:pt x="1" y="50268"/>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5"/>
            <p:cNvSpPr/>
            <p:nvPr/>
          </p:nvSpPr>
          <p:spPr>
            <a:xfrm>
              <a:off x="4403582" y="2756866"/>
              <a:ext cx="61968" cy="913689"/>
            </a:xfrm>
            <a:custGeom>
              <a:rect b="b" l="l" r="r" t="t"/>
              <a:pathLst>
                <a:path extrusionOk="0" fill="none" h="50662" w="3436">
                  <a:moveTo>
                    <a:pt x="1" y="0"/>
                  </a:moveTo>
                  <a:lnTo>
                    <a:pt x="3435" y="50662"/>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5"/>
            <p:cNvSpPr/>
            <p:nvPr/>
          </p:nvSpPr>
          <p:spPr>
            <a:xfrm>
              <a:off x="4697174" y="2766551"/>
              <a:ext cx="56161" cy="904004"/>
            </a:xfrm>
            <a:custGeom>
              <a:rect b="b" l="l" r="r" t="t"/>
              <a:pathLst>
                <a:path extrusionOk="0" fill="none" h="50125" w="3114">
                  <a:moveTo>
                    <a:pt x="3113" y="0"/>
                  </a:moveTo>
                  <a:lnTo>
                    <a:pt x="0" y="50125"/>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5"/>
            <p:cNvSpPr/>
            <p:nvPr/>
          </p:nvSpPr>
          <p:spPr>
            <a:xfrm>
              <a:off x="4279700" y="2746550"/>
              <a:ext cx="85829" cy="916917"/>
            </a:xfrm>
            <a:custGeom>
              <a:rect b="b" l="l" r="r" t="t"/>
              <a:pathLst>
                <a:path extrusionOk="0" fill="none" h="50841" w="4759">
                  <a:moveTo>
                    <a:pt x="0" y="0"/>
                  </a:moveTo>
                  <a:lnTo>
                    <a:pt x="4759" y="50840"/>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5"/>
            <p:cNvSpPr/>
            <p:nvPr/>
          </p:nvSpPr>
          <p:spPr>
            <a:xfrm>
              <a:off x="4171291" y="2721373"/>
              <a:ext cx="89057" cy="929181"/>
            </a:xfrm>
            <a:custGeom>
              <a:rect b="b" l="l" r="r" t="t"/>
              <a:pathLst>
                <a:path extrusionOk="0" fill="none" h="51521" w="4938">
                  <a:moveTo>
                    <a:pt x="1" y="1"/>
                  </a:moveTo>
                  <a:lnTo>
                    <a:pt x="4938" y="51521"/>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5"/>
            <p:cNvSpPr/>
            <p:nvPr/>
          </p:nvSpPr>
          <p:spPr>
            <a:xfrm>
              <a:off x="4029338" y="2709109"/>
              <a:ext cx="126479" cy="923374"/>
            </a:xfrm>
            <a:custGeom>
              <a:rect b="b" l="l" r="r" t="t"/>
              <a:pathLst>
                <a:path extrusionOk="0" fill="none" h="51199" w="7013">
                  <a:moveTo>
                    <a:pt x="0" y="1"/>
                  </a:moveTo>
                  <a:lnTo>
                    <a:pt x="7013" y="51199"/>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5"/>
            <p:cNvSpPr/>
            <p:nvPr/>
          </p:nvSpPr>
          <p:spPr>
            <a:xfrm>
              <a:off x="3926106" y="2687828"/>
              <a:ext cx="139393" cy="924005"/>
            </a:xfrm>
            <a:custGeom>
              <a:rect b="b" l="l" r="r" t="t"/>
              <a:pathLst>
                <a:path extrusionOk="0" fill="none" h="51234" w="7729">
                  <a:moveTo>
                    <a:pt x="0" y="0"/>
                  </a:moveTo>
                  <a:lnTo>
                    <a:pt x="7728" y="51234"/>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5"/>
            <p:cNvSpPr/>
            <p:nvPr/>
          </p:nvSpPr>
          <p:spPr>
            <a:xfrm>
              <a:off x="3799626" y="2663950"/>
              <a:ext cx="166499" cy="917567"/>
            </a:xfrm>
            <a:custGeom>
              <a:rect b="b" l="l" r="r" t="t"/>
              <a:pathLst>
                <a:path extrusionOk="0" fill="none" h="50877" w="9232">
                  <a:moveTo>
                    <a:pt x="1" y="0"/>
                  </a:moveTo>
                  <a:lnTo>
                    <a:pt x="9231" y="50876"/>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5"/>
            <p:cNvSpPr/>
            <p:nvPr/>
          </p:nvSpPr>
          <p:spPr>
            <a:xfrm>
              <a:off x="3688007" y="2636212"/>
              <a:ext cx="194868" cy="913689"/>
            </a:xfrm>
            <a:custGeom>
              <a:rect b="b" l="l" r="r" t="t"/>
              <a:pathLst>
                <a:path extrusionOk="0" fill="none" h="50662" w="10805">
                  <a:moveTo>
                    <a:pt x="0" y="0"/>
                  </a:moveTo>
                  <a:lnTo>
                    <a:pt x="10805" y="50661"/>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5"/>
            <p:cNvSpPr/>
            <p:nvPr/>
          </p:nvSpPr>
          <p:spPr>
            <a:xfrm>
              <a:off x="3586705" y="2607807"/>
              <a:ext cx="179394" cy="824001"/>
            </a:xfrm>
            <a:custGeom>
              <a:rect b="b" l="l" r="r" t="t"/>
              <a:pathLst>
                <a:path extrusionOk="0" fill="none" h="45689" w="9947">
                  <a:moveTo>
                    <a:pt x="0" y="1"/>
                  </a:moveTo>
                  <a:lnTo>
                    <a:pt x="9946" y="45689"/>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5"/>
            <p:cNvSpPr/>
            <p:nvPr/>
          </p:nvSpPr>
          <p:spPr>
            <a:xfrm>
              <a:off x="4785563" y="2736216"/>
              <a:ext cx="76811" cy="927251"/>
            </a:xfrm>
            <a:custGeom>
              <a:rect b="b" l="l" r="r" t="t"/>
              <a:pathLst>
                <a:path extrusionOk="0" fill="none" h="51414" w="4259">
                  <a:moveTo>
                    <a:pt x="4258" y="1"/>
                  </a:moveTo>
                  <a:lnTo>
                    <a:pt x="1" y="51413"/>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5"/>
            <p:cNvSpPr/>
            <p:nvPr/>
          </p:nvSpPr>
          <p:spPr>
            <a:xfrm>
              <a:off x="4890744" y="2736216"/>
              <a:ext cx="100671" cy="914338"/>
            </a:xfrm>
            <a:custGeom>
              <a:rect b="b" l="l" r="r" t="t"/>
              <a:pathLst>
                <a:path extrusionOk="0" fill="none" h="50698" w="5582">
                  <a:moveTo>
                    <a:pt x="5582" y="1"/>
                  </a:moveTo>
                  <a:lnTo>
                    <a:pt x="1" y="50698"/>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5"/>
            <p:cNvSpPr/>
            <p:nvPr/>
          </p:nvSpPr>
          <p:spPr>
            <a:xfrm>
              <a:off x="4984958" y="2709109"/>
              <a:ext cx="136814" cy="925322"/>
            </a:xfrm>
            <a:custGeom>
              <a:rect b="b" l="l" r="r" t="t"/>
              <a:pathLst>
                <a:path extrusionOk="0" fill="none" h="51307" w="7586">
                  <a:moveTo>
                    <a:pt x="7585" y="1"/>
                  </a:moveTo>
                  <a:lnTo>
                    <a:pt x="0" y="51306"/>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5"/>
            <p:cNvSpPr/>
            <p:nvPr/>
          </p:nvSpPr>
          <p:spPr>
            <a:xfrm>
              <a:off x="5073997" y="2688477"/>
              <a:ext cx="151007" cy="926584"/>
            </a:xfrm>
            <a:custGeom>
              <a:rect b="b" l="l" r="r" t="t"/>
              <a:pathLst>
                <a:path extrusionOk="0" fill="none" h="51377" w="8373">
                  <a:moveTo>
                    <a:pt x="8373" y="0"/>
                  </a:moveTo>
                  <a:lnTo>
                    <a:pt x="1" y="51377"/>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5"/>
            <p:cNvSpPr/>
            <p:nvPr/>
          </p:nvSpPr>
          <p:spPr>
            <a:xfrm>
              <a:off x="5159177" y="2665248"/>
              <a:ext cx="193588" cy="925304"/>
            </a:xfrm>
            <a:custGeom>
              <a:rect b="b" l="l" r="r" t="t"/>
              <a:pathLst>
                <a:path extrusionOk="0" fill="none" h="51306" w="10734">
                  <a:moveTo>
                    <a:pt x="10733" y="0"/>
                  </a:moveTo>
                  <a:lnTo>
                    <a:pt x="0" y="51305"/>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5"/>
            <p:cNvSpPr/>
            <p:nvPr/>
          </p:nvSpPr>
          <p:spPr>
            <a:xfrm>
              <a:off x="5264339" y="2633615"/>
              <a:ext cx="195535" cy="917567"/>
            </a:xfrm>
            <a:custGeom>
              <a:rect b="b" l="l" r="r" t="t"/>
              <a:pathLst>
                <a:path extrusionOk="0" fill="none" h="50877" w="10842">
                  <a:moveTo>
                    <a:pt x="10842" y="1"/>
                  </a:moveTo>
                  <a:lnTo>
                    <a:pt x="1" y="50877"/>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5"/>
            <p:cNvSpPr/>
            <p:nvPr/>
          </p:nvSpPr>
          <p:spPr>
            <a:xfrm>
              <a:off x="5385011" y="2607807"/>
              <a:ext cx="178745" cy="824650"/>
            </a:xfrm>
            <a:custGeom>
              <a:rect b="b" l="l" r="r" t="t"/>
              <a:pathLst>
                <a:path extrusionOk="0" fill="none" h="45725" w="9911">
                  <a:moveTo>
                    <a:pt x="9911" y="1"/>
                  </a:moveTo>
                  <a:lnTo>
                    <a:pt x="0" y="45725"/>
                  </a:ln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5"/>
            <p:cNvSpPr/>
            <p:nvPr/>
          </p:nvSpPr>
          <p:spPr>
            <a:xfrm>
              <a:off x="3729939" y="1285697"/>
              <a:ext cx="307154" cy="378771"/>
            </a:xfrm>
            <a:custGeom>
              <a:rect b="b" l="l" r="r" t="t"/>
              <a:pathLst>
                <a:path extrusionOk="0" fill="none" h="21002" w="17031">
                  <a:moveTo>
                    <a:pt x="7371" y="21002"/>
                  </a:moveTo>
                  <a:cubicBezTo>
                    <a:pt x="7371" y="21002"/>
                    <a:pt x="1" y="15921"/>
                    <a:pt x="3578" y="7514"/>
                  </a:cubicBezTo>
                  <a:cubicBezTo>
                    <a:pt x="6763" y="0"/>
                    <a:pt x="17031" y="3721"/>
                    <a:pt x="17031" y="3721"/>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5"/>
            <p:cNvSpPr/>
            <p:nvPr/>
          </p:nvSpPr>
          <p:spPr>
            <a:xfrm>
              <a:off x="4004179" y="1245695"/>
              <a:ext cx="227133" cy="90987"/>
            </a:xfrm>
            <a:custGeom>
              <a:rect b="b" l="l" r="r" t="t"/>
              <a:pathLst>
                <a:path extrusionOk="0" fill="none" h="5045" w="12594">
                  <a:moveTo>
                    <a:pt x="0" y="4759"/>
                  </a:moveTo>
                  <a:cubicBezTo>
                    <a:pt x="1109" y="4150"/>
                    <a:pt x="2147" y="3435"/>
                    <a:pt x="3113" y="2648"/>
                  </a:cubicBezTo>
                  <a:cubicBezTo>
                    <a:pt x="6404" y="0"/>
                    <a:pt x="11020" y="608"/>
                    <a:pt x="12594" y="5045"/>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5"/>
            <p:cNvSpPr/>
            <p:nvPr/>
          </p:nvSpPr>
          <p:spPr>
            <a:xfrm>
              <a:off x="3966107" y="926927"/>
              <a:ext cx="137445" cy="417510"/>
            </a:xfrm>
            <a:custGeom>
              <a:rect b="b" l="l" r="r" t="t"/>
              <a:pathLst>
                <a:path extrusionOk="0" fill="none" h="23150" w="7621">
                  <a:moveTo>
                    <a:pt x="2290" y="23149"/>
                  </a:moveTo>
                  <a:cubicBezTo>
                    <a:pt x="2290" y="23149"/>
                    <a:pt x="573" y="18283"/>
                    <a:pt x="2934" y="9160"/>
                  </a:cubicBezTo>
                  <a:cubicBezTo>
                    <a:pt x="3399" y="7085"/>
                    <a:pt x="4723" y="5332"/>
                    <a:pt x="6583" y="4330"/>
                  </a:cubicBezTo>
                  <a:cubicBezTo>
                    <a:pt x="6798" y="4223"/>
                    <a:pt x="6977" y="4044"/>
                    <a:pt x="7084" y="3793"/>
                  </a:cubicBezTo>
                  <a:cubicBezTo>
                    <a:pt x="7621" y="2577"/>
                    <a:pt x="4723" y="1"/>
                    <a:pt x="3220" y="4652"/>
                  </a:cubicBezTo>
                  <a:cubicBezTo>
                    <a:pt x="716" y="10376"/>
                    <a:pt x="0" y="16781"/>
                    <a:pt x="1181" y="22934"/>
                  </a:cubicBezTo>
                </a:path>
              </a:pathLst>
            </a:custGeom>
            <a:noFill/>
            <a:ln cap="rnd" cmpd="sng" w="1162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5"/>
            <p:cNvSpPr/>
            <p:nvPr/>
          </p:nvSpPr>
          <p:spPr>
            <a:xfrm>
              <a:off x="3826083" y="1777367"/>
              <a:ext cx="138743" cy="296189"/>
            </a:xfrm>
            <a:custGeom>
              <a:rect b="b" l="l" r="r" t="t"/>
              <a:pathLst>
                <a:path extrusionOk="0" fill="none" h="16423" w="7693">
                  <a:moveTo>
                    <a:pt x="609" y="1"/>
                  </a:moveTo>
                  <a:cubicBezTo>
                    <a:pt x="1" y="6298"/>
                    <a:pt x="2684" y="12523"/>
                    <a:pt x="7693" y="16423"/>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5"/>
            <p:cNvSpPr/>
            <p:nvPr/>
          </p:nvSpPr>
          <p:spPr>
            <a:xfrm>
              <a:off x="3877700" y="1842546"/>
              <a:ext cx="71004" cy="135515"/>
            </a:xfrm>
            <a:custGeom>
              <a:rect b="b" l="l" r="r" t="t"/>
              <a:pathLst>
                <a:path extrusionOk="0" fill="none" h="7514" w="3937">
                  <a:moveTo>
                    <a:pt x="180" y="0"/>
                  </a:moveTo>
                  <a:cubicBezTo>
                    <a:pt x="1" y="3006"/>
                    <a:pt x="1432" y="5832"/>
                    <a:pt x="3936" y="7514"/>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5"/>
            <p:cNvSpPr/>
            <p:nvPr/>
          </p:nvSpPr>
          <p:spPr>
            <a:xfrm>
              <a:off x="3932544" y="1892232"/>
              <a:ext cx="24546" cy="32914"/>
            </a:xfrm>
            <a:custGeom>
              <a:rect b="b" l="l" r="r" t="t"/>
              <a:pathLst>
                <a:path extrusionOk="0" fill="none" h="1825" w="1361">
                  <a:moveTo>
                    <a:pt x="1" y="0"/>
                  </a:moveTo>
                  <a:cubicBezTo>
                    <a:pt x="251" y="716"/>
                    <a:pt x="752" y="1360"/>
                    <a:pt x="1360" y="1825"/>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5"/>
            <p:cNvSpPr/>
            <p:nvPr/>
          </p:nvSpPr>
          <p:spPr>
            <a:xfrm>
              <a:off x="3763502" y="2038694"/>
              <a:ext cx="27756" cy="110356"/>
            </a:xfrm>
            <a:custGeom>
              <a:rect b="b" l="l" r="r" t="t"/>
              <a:pathLst>
                <a:path extrusionOk="0" fill="none" h="6119" w="1539">
                  <a:moveTo>
                    <a:pt x="1539" y="1"/>
                  </a:moveTo>
                  <a:cubicBezTo>
                    <a:pt x="251" y="1790"/>
                    <a:pt x="0" y="4115"/>
                    <a:pt x="895" y="6119"/>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5"/>
            <p:cNvSpPr/>
            <p:nvPr/>
          </p:nvSpPr>
          <p:spPr>
            <a:xfrm>
              <a:off x="3792538" y="2083872"/>
              <a:ext cx="10983" cy="43897"/>
            </a:xfrm>
            <a:custGeom>
              <a:rect b="b" l="l" r="r" t="t"/>
              <a:pathLst>
                <a:path extrusionOk="0" fill="none" h="2434" w="609">
                  <a:moveTo>
                    <a:pt x="358" y="0"/>
                  </a:moveTo>
                  <a:cubicBezTo>
                    <a:pt x="0" y="787"/>
                    <a:pt x="107" y="1718"/>
                    <a:pt x="608" y="2433"/>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5"/>
            <p:cNvSpPr/>
            <p:nvPr/>
          </p:nvSpPr>
          <p:spPr>
            <a:xfrm>
              <a:off x="3664129" y="2401973"/>
              <a:ext cx="76793" cy="94882"/>
            </a:xfrm>
            <a:custGeom>
              <a:rect b="b" l="l" r="r" t="t"/>
              <a:pathLst>
                <a:path extrusionOk="0" fill="none" h="5261" w="4258">
                  <a:moveTo>
                    <a:pt x="0" y="5260"/>
                  </a:moveTo>
                  <a:cubicBezTo>
                    <a:pt x="680" y="3006"/>
                    <a:pt x="2219" y="1110"/>
                    <a:pt x="4258" y="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5"/>
            <p:cNvSpPr/>
            <p:nvPr/>
          </p:nvSpPr>
          <p:spPr>
            <a:xfrm>
              <a:off x="3713166" y="2434238"/>
              <a:ext cx="44546" cy="43248"/>
            </a:xfrm>
            <a:custGeom>
              <a:rect b="b" l="l" r="r" t="t"/>
              <a:pathLst>
                <a:path extrusionOk="0" fill="none" h="2398" w="2470">
                  <a:moveTo>
                    <a:pt x="0" y="2398"/>
                  </a:moveTo>
                  <a:cubicBezTo>
                    <a:pt x="466" y="1324"/>
                    <a:pt x="1360" y="466"/>
                    <a:pt x="2469" y="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5"/>
            <p:cNvSpPr/>
            <p:nvPr/>
          </p:nvSpPr>
          <p:spPr>
            <a:xfrm>
              <a:off x="3751887" y="2480696"/>
              <a:ext cx="24528" cy="21967"/>
            </a:xfrm>
            <a:custGeom>
              <a:rect b="b" l="l" r="r" t="t"/>
              <a:pathLst>
                <a:path extrusionOk="0" fill="none" h="1218" w="1360">
                  <a:moveTo>
                    <a:pt x="0" y="1217"/>
                  </a:moveTo>
                  <a:lnTo>
                    <a:pt x="1360" y="1"/>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5"/>
            <p:cNvSpPr/>
            <p:nvPr/>
          </p:nvSpPr>
          <p:spPr>
            <a:xfrm>
              <a:off x="4490042" y="2160016"/>
              <a:ext cx="403948" cy="182622"/>
            </a:xfrm>
            <a:custGeom>
              <a:rect b="b" l="l" r="r" t="t"/>
              <a:pathLst>
                <a:path extrusionOk="0" fill="none" h="10126" w="22398">
                  <a:moveTo>
                    <a:pt x="1" y="36"/>
                  </a:moveTo>
                  <a:cubicBezTo>
                    <a:pt x="4151" y="0"/>
                    <a:pt x="7943" y="2290"/>
                    <a:pt x="11342" y="4651"/>
                  </a:cubicBezTo>
                  <a:cubicBezTo>
                    <a:pt x="14777" y="7013"/>
                    <a:pt x="18283" y="9553"/>
                    <a:pt x="22398" y="10125"/>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5"/>
            <p:cNvSpPr/>
            <p:nvPr/>
          </p:nvSpPr>
          <p:spPr>
            <a:xfrm>
              <a:off x="4666208" y="2166454"/>
              <a:ext cx="196167" cy="118111"/>
            </a:xfrm>
            <a:custGeom>
              <a:rect b="b" l="l" r="r" t="t"/>
              <a:pathLst>
                <a:path extrusionOk="0" fill="none" h="6549" w="10877">
                  <a:moveTo>
                    <a:pt x="0" y="1"/>
                  </a:moveTo>
                  <a:cubicBezTo>
                    <a:pt x="2970" y="3149"/>
                    <a:pt x="6726" y="5403"/>
                    <a:pt x="10876" y="6548"/>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5"/>
            <p:cNvSpPr/>
            <p:nvPr/>
          </p:nvSpPr>
          <p:spPr>
            <a:xfrm>
              <a:off x="4757176" y="2192912"/>
              <a:ext cx="71004" cy="41318"/>
            </a:xfrm>
            <a:custGeom>
              <a:rect b="b" l="l" r="r" t="t"/>
              <a:pathLst>
                <a:path extrusionOk="0" fill="none" h="2291" w="3937">
                  <a:moveTo>
                    <a:pt x="1" y="1"/>
                  </a:moveTo>
                  <a:cubicBezTo>
                    <a:pt x="1002" y="1217"/>
                    <a:pt x="2398" y="2004"/>
                    <a:pt x="3936" y="229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5"/>
            <p:cNvSpPr/>
            <p:nvPr/>
          </p:nvSpPr>
          <p:spPr>
            <a:xfrm>
              <a:off x="5367589" y="2398114"/>
              <a:ext cx="125199" cy="145831"/>
            </a:xfrm>
            <a:custGeom>
              <a:rect b="b" l="l" r="r" t="t"/>
              <a:pathLst>
                <a:path extrusionOk="0" fill="none" h="8086" w="6942">
                  <a:moveTo>
                    <a:pt x="0" y="0"/>
                  </a:moveTo>
                  <a:cubicBezTo>
                    <a:pt x="3113" y="1896"/>
                    <a:pt x="5546" y="4723"/>
                    <a:pt x="6941" y="8086"/>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5"/>
            <p:cNvSpPr/>
            <p:nvPr/>
          </p:nvSpPr>
          <p:spPr>
            <a:xfrm>
              <a:off x="5377905" y="2467801"/>
              <a:ext cx="51652" cy="75513"/>
            </a:xfrm>
            <a:custGeom>
              <a:rect b="b" l="l" r="r" t="t"/>
              <a:pathLst>
                <a:path extrusionOk="0" fill="none" h="4187" w="2864">
                  <a:moveTo>
                    <a:pt x="1" y="0"/>
                  </a:moveTo>
                  <a:cubicBezTo>
                    <a:pt x="1611" y="787"/>
                    <a:pt x="2720" y="2397"/>
                    <a:pt x="2863" y="4186"/>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5"/>
            <p:cNvSpPr/>
            <p:nvPr/>
          </p:nvSpPr>
          <p:spPr>
            <a:xfrm>
              <a:off x="5348237" y="2519417"/>
              <a:ext cx="16791" cy="32283"/>
            </a:xfrm>
            <a:custGeom>
              <a:rect b="b" l="l" r="r" t="t"/>
              <a:pathLst>
                <a:path extrusionOk="0" fill="none" h="1790" w="931">
                  <a:moveTo>
                    <a:pt x="0" y="0"/>
                  </a:moveTo>
                  <a:cubicBezTo>
                    <a:pt x="465" y="465"/>
                    <a:pt x="823" y="1109"/>
                    <a:pt x="930" y="1789"/>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5"/>
            <p:cNvSpPr/>
            <p:nvPr/>
          </p:nvSpPr>
          <p:spPr>
            <a:xfrm>
              <a:off x="5274023" y="2538119"/>
              <a:ext cx="18" cy="13580"/>
            </a:xfrm>
            <a:custGeom>
              <a:rect b="b" l="l" r="r" t="t"/>
              <a:pathLst>
                <a:path extrusionOk="0" fill="none" h="753" w="1">
                  <a:moveTo>
                    <a:pt x="1" y="1"/>
                  </a:moveTo>
                  <a:lnTo>
                    <a:pt x="1" y="752"/>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5"/>
            <p:cNvSpPr/>
            <p:nvPr/>
          </p:nvSpPr>
          <p:spPr>
            <a:xfrm>
              <a:off x="4958501" y="2004500"/>
              <a:ext cx="294890" cy="212957"/>
            </a:xfrm>
            <a:custGeom>
              <a:rect b="b" l="l" r="r" t="t"/>
              <a:pathLst>
                <a:path extrusionOk="0" fill="none" h="11808" w="16351">
                  <a:moveTo>
                    <a:pt x="0" y="1"/>
                  </a:moveTo>
                  <a:cubicBezTo>
                    <a:pt x="2326" y="2541"/>
                    <a:pt x="4294" y="5475"/>
                    <a:pt x="6870" y="7800"/>
                  </a:cubicBezTo>
                  <a:cubicBezTo>
                    <a:pt x="9446" y="10126"/>
                    <a:pt x="12952" y="11807"/>
                    <a:pt x="16351" y="11128"/>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5"/>
            <p:cNvSpPr/>
            <p:nvPr/>
          </p:nvSpPr>
          <p:spPr>
            <a:xfrm>
              <a:off x="5078506" y="2096767"/>
              <a:ext cx="135533" cy="76162"/>
            </a:xfrm>
            <a:custGeom>
              <a:rect b="b" l="l" r="r" t="t"/>
              <a:pathLst>
                <a:path extrusionOk="0" fill="none" h="4223" w="7515">
                  <a:moveTo>
                    <a:pt x="1" y="1"/>
                  </a:moveTo>
                  <a:cubicBezTo>
                    <a:pt x="1504" y="2684"/>
                    <a:pt x="4437" y="4223"/>
                    <a:pt x="7514" y="3936"/>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5"/>
            <p:cNvSpPr/>
            <p:nvPr/>
          </p:nvSpPr>
          <p:spPr>
            <a:xfrm>
              <a:off x="5146263" y="2121944"/>
              <a:ext cx="54213" cy="17440"/>
            </a:xfrm>
            <a:custGeom>
              <a:rect b="b" l="l" r="r" t="t"/>
              <a:pathLst>
                <a:path extrusionOk="0" fill="none" h="967" w="3006">
                  <a:moveTo>
                    <a:pt x="1" y="0"/>
                  </a:moveTo>
                  <a:cubicBezTo>
                    <a:pt x="788" y="823"/>
                    <a:pt x="2040" y="966"/>
                    <a:pt x="3006" y="358"/>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5"/>
            <p:cNvSpPr/>
            <p:nvPr/>
          </p:nvSpPr>
          <p:spPr>
            <a:xfrm>
              <a:off x="5224337" y="1831580"/>
              <a:ext cx="164569" cy="156814"/>
            </a:xfrm>
            <a:custGeom>
              <a:rect b="b" l="l" r="r" t="t"/>
              <a:pathLst>
                <a:path extrusionOk="0" fill="none" h="8695" w="9125">
                  <a:moveTo>
                    <a:pt x="1" y="6226"/>
                  </a:moveTo>
                  <a:cubicBezTo>
                    <a:pt x="4151" y="8694"/>
                    <a:pt x="9124" y="4508"/>
                    <a:pt x="7407" y="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5"/>
            <p:cNvSpPr/>
            <p:nvPr/>
          </p:nvSpPr>
          <p:spPr>
            <a:xfrm>
              <a:off x="5293375" y="1872880"/>
              <a:ext cx="25195" cy="51634"/>
            </a:xfrm>
            <a:custGeom>
              <a:rect b="b" l="l" r="r" t="t"/>
              <a:pathLst>
                <a:path extrusionOk="0" fill="none" h="2863" w="1397">
                  <a:moveTo>
                    <a:pt x="1" y="2862"/>
                  </a:moveTo>
                  <a:cubicBezTo>
                    <a:pt x="895" y="2218"/>
                    <a:pt x="1396" y="1109"/>
                    <a:pt x="1217" y="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5"/>
            <p:cNvSpPr/>
            <p:nvPr/>
          </p:nvSpPr>
          <p:spPr>
            <a:xfrm>
              <a:off x="5239180" y="1847704"/>
              <a:ext cx="19370" cy="30353"/>
            </a:xfrm>
            <a:custGeom>
              <a:rect b="b" l="l" r="r" t="t"/>
              <a:pathLst>
                <a:path extrusionOk="0" fill="none" h="1683" w="1074">
                  <a:moveTo>
                    <a:pt x="1074" y="1682"/>
                  </a:moveTo>
                  <a:lnTo>
                    <a:pt x="1" y="1"/>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5"/>
            <p:cNvSpPr/>
            <p:nvPr/>
          </p:nvSpPr>
          <p:spPr>
            <a:xfrm>
              <a:off x="5408889" y="2020641"/>
              <a:ext cx="34862" cy="69056"/>
            </a:xfrm>
            <a:custGeom>
              <a:rect b="b" l="l" r="r" t="t"/>
              <a:pathLst>
                <a:path extrusionOk="0" fill="none" h="3829" w="1933">
                  <a:moveTo>
                    <a:pt x="0" y="3828"/>
                  </a:moveTo>
                  <a:cubicBezTo>
                    <a:pt x="1252" y="3005"/>
                    <a:pt x="1932" y="1503"/>
                    <a:pt x="1610" y="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5"/>
            <p:cNvSpPr/>
            <p:nvPr/>
          </p:nvSpPr>
          <p:spPr>
            <a:xfrm>
              <a:off x="5410819" y="2029027"/>
              <a:ext cx="2597" cy="21949"/>
            </a:xfrm>
            <a:custGeom>
              <a:rect b="b" l="l" r="r" t="t"/>
              <a:pathLst>
                <a:path extrusionOk="0" fill="none" h="1217" w="144">
                  <a:moveTo>
                    <a:pt x="0" y="1217"/>
                  </a:moveTo>
                  <a:cubicBezTo>
                    <a:pt x="36" y="787"/>
                    <a:pt x="108" y="394"/>
                    <a:pt x="144" y="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5"/>
            <p:cNvSpPr/>
            <p:nvPr/>
          </p:nvSpPr>
          <p:spPr>
            <a:xfrm>
              <a:off x="4293244" y="1473459"/>
              <a:ext cx="140042" cy="290382"/>
            </a:xfrm>
            <a:custGeom>
              <a:rect b="b" l="l" r="r" t="t"/>
              <a:pathLst>
                <a:path extrusionOk="0" fill="none" h="16101" w="7765">
                  <a:moveTo>
                    <a:pt x="7764" y="15886"/>
                  </a:moveTo>
                  <a:cubicBezTo>
                    <a:pt x="6297" y="16101"/>
                    <a:pt x="5009" y="14848"/>
                    <a:pt x="4151" y="13632"/>
                  </a:cubicBezTo>
                  <a:cubicBezTo>
                    <a:pt x="1324" y="9661"/>
                    <a:pt x="1" y="4831"/>
                    <a:pt x="394" y="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5"/>
            <p:cNvSpPr/>
            <p:nvPr/>
          </p:nvSpPr>
          <p:spPr>
            <a:xfrm>
              <a:off x="4350018" y="1566376"/>
              <a:ext cx="71653" cy="132936"/>
            </a:xfrm>
            <a:custGeom>
              <a:rect b="b" l="l" r="r" t="t"/>
              <a:pathLst>
                <a:path extrusionOk="0" fill="none" h="7371" w="3973">
                  <a:moveTo>
                    <a:pt x="144" y="1"/>
                  </a:moveTo>
                  <a:cubicBezTo>
                    <a:pt x="1" y="2970"/>
                    <a:pt x="1468" y="5797"/>
                    <a:pt x="3972" y="737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5"/>
            <p:cNvSpPr/>
            <p:nvPr/>
          </p:nvSpPr>
          <p:spPr>
            <a:xfrm>
              <a:off x="4389389" y="1607676"/>
              <a:ext cx="25177" cy="40669"/>
            </a:xfrm>
            <a:custGeom>
              <a:rect b="b" l="l" r="r" t="t"/>
              <a:pathLst>
                <a:path extrusionOk="0" fill="none" h="2255" w="1396">
                  <a:moveTo>
                    <a:pt x="0" y="0"/>
                  </a:moveTo>
                  <a:cubicBezTo>
                    <a:pt x="36" y="931"/>
                    <a:pt x="573" y="1789"/>
                    <a:pt x="1396" y="2254"/>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5"/>
            <p:cNvSpPr/>
            <p:nvPr/>
          </p:nvSpPr>
          <p:spPr>
            <a:xfrm>
              <a:off x="4069340" y="1414106"/>
              <a:ext cx="107128" cy="420071"/>
            </a:xfrm>
            <a:custGeom>
              <a:rect b="b" l="l" r="r" t="t"/>
              <a:pathLst>
                <a:path extrusionOk="0" fill="none" h="23292" w="5940">
                  <a:moveTo>
                    <a:pt x="5940" y="23291"/>
                  </a:moveTo>
                  <a:cubicBezTo>
                    <a:pt x="4330" y="20823"/>
                    <a:pt x="2756" y="18318"/>
                    <a:pt x="1646" y="15563"/>
                  </a:cubicBezTo>
                  <a:cubicBezTo>
                    <a:pt x="573" y="12844"/>
                    <a:pt x="1" y="9839"/>
                    <a:pt x="537" y="6941"/>
                  </a:cubicBezTo>
                  <a:cubicBezTo>
                    <a:pt x="1038" y="4079"/>
                    <a:pt x="2827" y="1288"/>
                    <a:pt x="5475" y="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5"/>
            <p:cNvSpPr/>
            <p:nvPr/>
          </p:nvSpPr>
          <p:spPr>
            <a:xfrm>
              <a:off x="4100324" y="1455388"/>
              <a:ext cx="66477" cy="198114"/>
            </a:xfrm>
            <a:custGeom>
              <a:rect b="b" l="l" r="r" t="t"/>
              <a:pathLst>
                <a:path extrusionOk="0" fill="none" h="10985" w="3686">
                  <a:moveTo>
                    <a:pt x="1288" y="10985"/>
                  </a:moveTo>
                  <a:cubicBezTo>
                    <a:pt x="0" y="7156"/>
                    <a:pt x="930" y="2935"/>
                    <a:pt x="3685" y="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5"/>
            <p:cNvSpPr/>
            <p:nvPr/>
          </p:nvSpPr>
          <p:spPr>
            <a:xfrm>
              <a:off x="4162905" y="1527654"/>
              <a:ext cx="18738" cy="43897"/>
            </a:xfrm>
            <a:custGeom>
              <a:rect b="b" l="l" r="r" t="t"/>
              <a:pathLst>
                <a:path extrusionOk="0" fill="none" h="2434" w="1039">
                  <a:moveTo>
                    <a:pt x="0" y="2434"/>
                  </a:moveTo>
                  <a:cubicBezTo>
                    <a:pt x="0" y="1504"/>
                    <a:pt x="394" y="645"/>
                    <a:pt x="1038" y="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5"/>
            <p:cNvSpPr/>
            <p:nvPr/>
          </p:nvSpPr>
          <p:spPr>
            <a:xfrm>
              <a:off x="4200977" y="2309057"/>
              <a:ext cx="232958" cy="23247"/>
            </a:xfrm>
            <a:custGeom>
              <a:rect b="b" l="l" r="r" t="t"/>
              <a:pathLst>
                <a:path extrusionOk="0" fill="none" h="1289" w="12917">
                  <a:moveTo>
                    <a:pt x="0" y="1289"/>
                  </a:moveTo>
                  <a:cubicBezTo>
                    <a:pt x="4222" y="180"/>
                    <a:pt x="8623" y="1"/>
                    <a:pt x="12916" y="752"/>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5"/>
            <p:cNvSpPr/>
            <p:nvPr/>
          </p:nvSpPr>
          <p:spPr>
            <a:xfrm>
              <a:off x="4302929" y="2286477"/>
              <a:ext cx="90355" cy="5176"/>
            </a:xfrm>
            <a:custGeom>
              <a:rect b="b" l="l" r="r" t="t"/>
              <a:pathLst>
                <a:path extrusionOk="0" fill="none" h="287" w="5010">
                  <a:moveTo>
                    <a:pt x="0" y="1"/>
                  </a:moveTo>
                  <a:lnTo>
                    <a:pt x="5009" y="287"/>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5"/>
            <p:cNvSpPr/>
            <p:nvPr/>
          </p:nvSpPr>
          <p:spPr>
            <a:xfrm>
              <a:off x="4482954" y="2335514"/>
              <a:ext cx="32914" cy="13562"/>
            </a:xfrm>
            <a:custGeom>
              <a:rect b="b" l="l" r="r" t="t"/>
              <a:pathLst>
                <a:path extrusionOk="0" fill="none" h="752" w="1825">
                  <a:moveTo>
                    <a:pt x="0" y="1"/>
                  </a:moveTo>
                  <a:lnTo>
                    <a:pt x="1825" y="752"/>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5"/>
            <p:cNvSpPr/>
            <p:nvPr/>
          </p:nvSpPr>
          <p:spPr>
            <a:xfrm>
              <a:off x="4564887" y="2368428"/>
              <a:ext cx="21967" cy="8404"/>
            </a:xfrm>
            <a:custGeom>
              <a:rect b="b" l="l" r="r" t="t"/>
              <a:pathLst>
                <a:path extrusionOk="0" fill="none" h="466" w="1218">
                  <a:moveTo>
                    <a:pt x="1" y="0"/>
                  </a:moveTo>
                  <a:lnTo>
                    <a:pt x="1217" y="465"/>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5"/>
            <p:cNvSpPr/>
            <p:nvPr/>
          </p:nvSpPr>
          <p:spPr>
            <a:xfrm>
              <a:off x="4587485" y="1425721"/>
              <a:ext cx="248432" cy="262626"/>
            </a:xfrm>
            <a:custGeom>
              <a:rect b="b" l="l" r="r" t="t"/>
              <a:pathLst>
                <a:path extrusionOk="0" fill="none" h="14562" w="13775">
                  <a:moveTo>
                    <a:pt x="13775" y="14061"/>
                  </a:moveTo>
                  <a:cubicBezTo>
                    <a:pt x="6082" y="14562"/>
                    <a:pt x="0" y="7585"/>
                    <a:pt x="1610" y="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5"/>
            <p:cNvSpPr/>
            <p:nvPr/>
          </p:nvSpPr>
          <p:spPr>
            <a:xfrm>
              <a:off x="4593292" y="1563797"/>
              <a:ext cx="92934" cy="106479"/>
            </a:xfrm>
            <a:custGeom>
              <a:rect b="b" l="l" r="r" t="t"/>
              <a:pathLst>
                <a:path extrusionOk="0" fill="none" h="5904" w="5153">
                  <a:moveTo>
                    <a:pt x="0" y="0"/>
                  </a:moveTo>
                  <a:cubicBezTo>
                    <a:pt x="823" y="2576"/>
                    <a:pt x="2683" y="4723"/>
                    <a:pt x="5152" y="5904"/>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5"/>
            <p:cNvSpPr/>
            <p:nvPr/>
          </p:nvSpPr>
          <p:spPr>
            <a:xfrm>
              <a:off x="4912692" y="1705750"/>
              <a:ext cx="30335" cy="3246"/>
            </a:xfrm>
            <a:custGeom>
              <a:rect b="b" l="l" r="r" t="t"/>
              <a:pathLst>
                <a:path extrusionOk="0" fill="none" h="180" w="1682">
                  <a:moveTo>
                    <a:pt x="0" y="1"/>
                  </a:moveTo>
                  <a:lnTo>
                    <a:pt x="1682" y="179"/>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5"/>
            <p:cNvSpPr/>
            <p:nvPr/>
          </p:nvSpPr>
          <p:spPr>
            <a:xfrm>
              <a:off x="4959150" y="1785122"/>
              <a:ext cx="32914" cy="14212"/>
            </a:xfrm>
            <a:custGeom>
              <a:rect b="b" l="l" r="r" t="t"/>
              <a:pathLst>
                <a:path extrusionOk="0" fill="none" h="788" w="1825">
                  <a:moveTo>
                    <a:pt x="0" y="0"/>
                  </a:moveTo>
                  <a:lnTo>
                    <a:pt x="1825" y="787"/>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5"/>
            <p:cNvSpPr/>
            <p:nvPr/>
          </p:nvSpPr>
          <p:spPr>
            <a:xfrm>
              <a:off x="4740404" y="1448300"/>
              <a:ext cx="114865" cy="112286"/>
            </a:xfrm>
            <a:custGeom>
              <a:rect b="b" l="l" r="r" t="t"/>
              <a:pathLst>
                <a:path extrusionOk="0" fill="none" h="6226" w="6369">
                  <a:moveTo>
                    <a:pt x="0" y="0"/>
                  </a:moveTo>
                  <a:cubicBezTo>
                    <a:pt x="36" y="3471"/>
                    <a:pt x="2898" y="6226"/>
                    <a:pt x="6369" y="6154"/>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5"/>
            <p:cNvSpPr/>
            <p:nvPr/>
          </p:nvSpPr>
          <p:spPr>
            <a:xfrm>
              <a:off x="4899779" y="1577341"/>
              <a:ext cx="32283" cy="7773"/>
            </a:xfrm>
            <a:custGeom>
              <a:rect b="b" l="l" r="r" t="t"/>
              <a:pathLst>
                <a:path extrusionOk="0" fill="none" h="431" w="1790">
                  <a:moveTo>
                    <a:pt x="1" y="1"/>
                  </a:moveTo>
                  <a:lnTo>
                    <a:pt x="1789" y="430"/>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5"/>
            <p:cNvSpPr/>
            <p:nvPr/>
          </p:nvSpPr>
          <p:spPr>
            <a:xfrm>
              <a:off x="5093349" y="1603798"/>
              <a:ext cx="65846" cy="16791"/>
            </a:xfrm>
            <a:custGeom>
              <a:rect b="b" l="l" r="r" t="t"/>
              <a:pathLst>
                <a:path extrusionOk="0" fill="none" h="931" w="3651">
                  <a:moveTo>
                    <a:pt x="1" y="36"/>
                  </a:moveTo>
                  <a:cubicBezTo>
                    <a:pt x="1289" y="1"/>
                    <a:pt x="2541" y="323"/>
                    <a:pt x="3650" y="93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5"/>
            <p:cNvSpPr/>
            <p:nvPr/>
          </p:nvSpPr>
          <p:spPr>
            <a:xfrm>
              <a:off x="5224986" y="1615413"/>
              <a:ext cx="32932" cy="13580"/>
            </a:xfrm>
            <a:custGeom>
              <a:rect b="b" l="l" r="r" t="t"/>
              <a:pathLst>
                <a:path extrusionOk="0" fill="none" h="753" w="1826">
                  <a:moveTo>
                    <a:pt x="1" y="1"/>
                  </a:moveTo>
                  <a:lnTo>
                    <a:pt x="1825" y="752"/>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5"/>
            <p:cNvSpPr/>
            <p:nvPr/>
          </p:nvSpPr>
          <p:spPr>
            <a:xfrm>
              <a:off x="5028188" y="1484425"/>
              <a:ext cx="100671" cy="29704"/>
            </a:xfrm>
            <a:custGeom>
              <a:rect b="b" l="l" r="r" t="t"/>
              <a:pathLst>
                <a:path extrusionOk="0" fill="none" h="1647" w="5582">
                  <a:moveTo>
                    <a:pt x="0" y="287"/>
                  </a:moveTo>
                  <a:cubicBezTo>
                    <a:pt x="1968" y="1"/>
                    <a:pt x="3972" y="502"/>
                    <a:pt x="5582" y="1647"/>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5"/>
            <p:cNvSpPr/>
            <p:nvPr/>
          </p:nvSpPr>
          <p:spPr>
            <a:xfrm>
              <a:off x="4967537" y="1489601"/>
              <a:ext cx="27756" cy="5825"/>
            </a:xfrm>
            <a:custGeom>
              <a:rect b="b" l="l" r="r" t="t"/>
              <a:pathLst>
                <a:path extrusionOk="0" fill="none" h="323" w="1539">
                  <a:moveTo>
                    <a:pt x="0" y="0"/>
                  </a:moveTo>
                  <a:lnTo>
                    <a:pt x="1539" y="322"/>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5"/>
            <p:cNvSpPr/>
            <p:nvPr/>
          </p:nvSpPr>
          <p:spPr>
            <a:xfrm>
              <a:off x="4885586" y="1476038"/>
              <a:ext cx="16141" cy="7773"/>
            </a:xfrm>
            <a:custGeom>
              <a:rect b="b" l="l" r="r" t="t"/>
              <a:pathLst>
                <a:path extrusionOk="0" fill="none" h="431" w="895">
                  <a:moveTo>
                    <a:pt x="0" y="1"/>
                  </a:moveTo>
                  <a:lnTo>
                    <a:pt x="895" y="430"/>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5"/>
            <p:cNvSpPr/>
            <p:nvPr/>
          </p:nvSpPr>
          <p:spPr>
            <a:xfrm>
              <a:off x="4934623" y="1421194"/>
              <a:ext cx="24546" cy="7755"/>
            </a:xfrm>
            <a:custGeom>
              <a:rect b="b" l="l" r="r" t="t"/>
              <a:pathLst>
                <a:path extrusionOk="0" fill="none" h="430" w="1361">
                  <a:moveTo>
                    <a:pt x="1" y="1"/>
                  </a:moveTo>
                  <a:lnTo>
                    <a:pt x="1360" y="430"/>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5"/>
            <p:cNvSpPr/>
            <p:nvPr/>
          </p:nvSpPr>
          <p:spPr>
            <a:xfrm>
              <a:off x="4406161" y="2546506"/>
              <a:ext cx="14212" cy="38090"/>
            </a:xfrm>
            <a:custGeom>
              <a:rect b="b" l="l" r="r" t="t"/>
              <a:pathLst>
                <a:path extrusionOk="0" fill="none" h="2112" w="788">
                  <a:moveTo>
                    <a:pt x="788" y="1"/>
                  </a:moveTo>
                  <a:cubicBezTo>
                    <a:pt x="502" y="716"/>
                    <a:pt x="251" y="1432"/>
                    <a:pt x="1" y="2112"/>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5"/>
            <p:cNvSpPr/>
            <p:nvPr/>
          </p:nvSpPr>
          <p:spPr>
            <a:xfrm>
              <a:off x="4458427" y="2500048"/>
              <a:ext cx="46476" cy="103918"/>
            </a:xfrm>
            <a:custGeom>
              <a:rect b="b" l="l" r="r" t="t"/>
              <a:pathLst>
                <a:path extrusionOk="0" fill="none" h="5762" w="2577">
                  <a:moveTo>
                    <a:pt x="2577" y="1"/>
                  </a:moveTo>
                  <a:cubicBezTo>
                    <a:pt x="1396" y="1754"/>
                    <a:pt x="502" y="3686"/>
                    <a:pt x="1" y="576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5"/>
            <p:cNvSpPr/>
            <p:nvPr/>
          </p:nvSpPr>
          <p:spPr>
            <a:xfrm>
              <a:off x="4537799" y="2535540"/>
              <a:ext cx="10983" cy="32932"/>
            </a:xfrm>
            <a:custGeom>
              <a:rect b="b" l="l" r="r" t="t"/>
              <a:pathLst>
                <a:path extrusionOk="0" fill="none" h="1826" w="609">
                  <a:moveTo>
                    <a:pt x="609" y="1"/>
                  </a:moveTo>
                  <a:cubicBezTo>
                    <a:pt x="394" y="609"/>
                    <a:pt x="179" y="1217"/>
                    <a:pt x="0" y="1825"/>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5"/>
            <p:cNvSpPr/>
            <p:nvPr/>
          </p:nvSpPr>
          <p:spPr>
            <a:xfrm>
              <a:off x="4603608" y="2549103"/>
              <a:ext cx="5825" cy="24528"/>
            </a:xfrm>
            <a:custGeom>
              <a:rect b="b" l="l" r="r" t="t"/>
              <a:pathLst>
                <a:path extrusionOk="0" fill="none" h="1360" w="323">
                  <a:moveTo>
                    <a:pt x="323" y="0"/>
                  </a:moveTo>
                  <a:cubicBezTo>
                    <a:pt x="215" y="465"/>
                    <a:pt x="108" y="894"/>
                    <a:pt x="1" y="136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5"/>
            <p:cNvSpPr/>
            <p:nvPr/>
          </p:nvSpPr>
          <p:spPr>
            <a:xfrm>
              <a:off x="4153870" y="2587157"/>
              <a:ext cx="30353" cy="41318"/>
            </a:xfrm>
            <a:custGeom>
              <a:rect b="b" l="l" r="r" t="t"/>
              <a:pathLst>
                <a:path extrusionOk="0" fill="none" h="2291" w="1683">
                  <a:moveTo>
                    <a:pt x="1682" y="1"/>
                  </a:moveTo>
                  <a:lnTo>
                    <a:pt x="1" y="2291"/>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5"/>
            <p:cNvSpPr/>
            <p:nvPr/>
          </p:nvSpPr>
          <p:spPr>
            <a:xfrm>
              <a:off x="4915920" y="2579420"/>
              <a:ext cx="16141" cy="24546"/>
            </a:xfrm>
            <a:custGeom>
              <a:rect b="b" l="l" r="r" t="t"/>
              <a:pathLst>
                <a:path extrusionOk="0" fill="none" h="1361" w="895">
                  <a:moveTo>
                    <a:pt x="0" y="1"/>
                  </a:moveTo>
                  <a:cubicBezTo>
                    <a:pt x="107" y="537"/>
                    <a:pt x="429" y="1002"/>
                    <a:pt x="894" y="136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5"/>
            <p:cNvSpPr/>
            <p:nvPr/>
          </p:nvSpPr>
          <p:spPr>
            <a:xfrm>
              <a:off x="4970116" y="2576841"/>
              <a:ext cx="10983" cy="18738"/>
            </a:xfrm>
            <a:custGeom>
              <a:rect b="b" l="l" r="r" t="t"/>
              <a:pathLst>
                <a:path extrusionOk="0" fill="none" h="1039" w="609">
                  <a:moveTo>
                    <a:pt x="0" y="0"/>
                  </a:moveTo>
                  <a:cubicBezTo>
                    <a:pt x="215" y="322"/>
                    <a:pt x="430" y="680"/>
                    <a:pt x="609" y="1038"/>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5"/>
            <p:cNvSpPr/>
            <p:nvPr/>
          </p:nvSpPr>
          <p:spPr>
            <a:xfrm>
              <a:off x="3995793" y="2549734"/>
              <a:ext cx="21949" cy="23896"/>
            </a:xfrm>
            <a:custGeom>
              <a:rect b="b" l="l" r="r" t="t"/>
              <a:pathLst>
                <a:path extrusionOk="0" fill="none" h="1325" w="1217">
                  <a:moveTo>
                    <a:pt x="0" y="1325"/>
                  </a:moveTo>
                  <a:cubicBezTo>
                    <a:pt x="394" y="895"/>
                    <a:pt x="787" y="430"/>
                    <a:pt x="1216" y="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5"/>
            <p:cNvSpPr/>
            <p:nvPr/>
          </p:nvSpPr>
          <p:spPr>
            <a:xfrm>
              <a:off x="4091288" y="2511031"/>
              <a:ext cx="14212" cy="18720"/>
            </a:xfrm>
            <a:custGeom>
              <a:rect b="b" l="l" r="r" t="t"/>
              <a:pathLst>
                <a:path extrusionOk="0" fill="none" h="1038" w="788">
                  <a:moveTo>
                    <a:pt x="0" y="1038"/>
                  </a:moveTo>
                  <a:lnTo>
                    <a:pt x="787" y="0"/>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5"/>
            <p:cNvSpPr/>
            <p:nvPr/>
          </p:nvSpPr>
          <p:spPr>
            <a:xfrm>
              <a:off x="3802205" y="1410878"/>
              <a:ext cx="37441" cy="170359"/>
            </a:xfrm>
            <a:custGeom>
              <a:rect b="b" l="l" r="r" t="t"/>
              <a:pathLst>
                <a:path extrusionOk="0" fill="none" h="9446" w="2076">
                  <a:moveTo>
                    <a:pt x="2076" y="0"/>
                  </a:moveTo>
                  <a:cubicBezTo>
                    <a:pt x="1" y="2791"/>
                    <a:pt x="1" y="6655"/>
                    <a:pt x="2076" y="9445"/>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a:off x="3842207" y="1457967"/>
              <a:ext cx="5825" cy="61968"/>
            </a:xfrm>
            <a:custGeom>
              <a:rect b="b" l="l" r="r" t="t"/>
              <a:pathLst>
                <a:path extrusionOk="0" fill="none" h="3436" w="323">
                  <a:moveTo>
                    <a:pt x="323" y="1"/>
                  </a:moveTo>
                  <a:cubicBezTo>
                    <a:pt x="1" y="1110"/>
                    <a:pt x="1" y="2291"/>
                    <a:pt x="251" y="3436"/>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a:off x="4121605" y="1292785"/>
              <a:ext cx="52933" cy="25195"/>
            </a:xfrm>
            <a:custGeom>
              <a:rect b="b" l="l" r="r" t="t"/>
              <a:pathLst>
                <a:path extrusionOk="0" fill="none" h="1397" w="2935">
                  <a:moveTo>
                    <a:pt x="1" y="108"/>
                  </a:moveTo>
                  <a:cubicBezTo>
                    <a:pt x="1146" y="1"/>
                    <a:pt x="2255" y="466"/>
                    <a:pt x="2934" y="1396"/>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a:off x="4128711" y="1314733"/>
              <a:ext cx="18720" cy="12282"/>
            </a:xfrm>
            <a:custGeom>
              <a:rect b="b" l="l" r="r" t="t"/>
              <a:pathLst>
                <a:path extrusionOk="0" fill="none" h="681" w="1038">
                  <a:moveTo>
                    <a:pt x="0" y="0"/>
                  </a:moveTo>
                  <a:cubicBezTo>
                    <a:pt x="358" y="215"/>
                    <a:pt x="680" y="430"/>
                    <a:pt x="1038" y="68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a:off x="3931264" y="1519917"/>
              <a:ext cx="15492" cy="61319"/>
            </a:xfrm>
            <a:custGeom>
              <a:rect b="b" l="l" r="r" t="t"/>
              <a:pathLst>
                <a:path extrusionOk="0" fill="none" h="3400" w="859">
                  <a:moveTo>
                    <a:pt x="0" y="1"/>
                  </a:moveTo>
                  <a:cubicBezTo>
                    <a:pt x="72" y="1181"/>
                    <a:pt x="358" y="2326"/>
                    <a:pt x="859" y="3399"/>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a:off x="3951264" y="1497987"/>
              <a:ext cx="20019" cy="67126"/>
            </a:xfrm>
            <a:custGeom>
              <a:rect b="b" l="l" r="r" t="t"/>
              <a:pathLst>
                <a:path extrusionOk="0" fill="none" h="3722" w="1110">
                  <a:moveTo>
                    <a:pt x="72" y="0"/>
                  </a:moveTo>
                  <a:cubicBezTo>
                    <a:pt x="0" y="1288"/>
                    <a:pt x="358" y="2612"/>
                    <a:pt x="1109" y="3721"/>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a:off x="3984809" y="1503145"/>
              <a:ext cx="12282" cy="36142"/>
            </a:xfrm>
            <a:custGeom>
              <a:rect b="b" l="l" r="r" t="t"/>
              <a:pathLst>
                <a:path extrusionOk="0" fill="none" h="2004" w="681">
                  <a:moveTo>
                    <a:pt x="1" y="0"/>
                  </a:moveTo>
                  <a:cubicBezTo>
                    <a:pt x="108" y="716"/>
                    <a:pt x="323" y="1396"/>
                    <a:pt x="681" y="2004"/>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a:off x="4677173" y="1230852"/>
              <a:ext cx="47757" cy="66477"/>
            </a:xfrm>
            <a:custGeom>
              <a:rect b="b" l="l" r="r" t="t"/>
              <a:pathLst>
                <a:path extrusionOk="0" fill="none" h="3686" w="2648">
                  <a:moveTo>
                    <a:pt x="0" y="3685"/>
                  </a:moveTo>
                  <a:cubicBezTo>
                    <a:pt x="1288" y="2827"/>
                    <a:pt x="2254" y="1539"/>
                    <a:pt x="2648" y="0"/>
                  </a:cubicBez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a:off x="4688138" y="1244397"/>
              <a:ext cx="8404" cy="13562"/>
            </a:xfrm>
            <a:custGeom>
              <a:rect b="b" l="l" r="r" t="t"/>
              <a:pathLst>
                <a:path extrusionOk="0" fill="none" h="752" w="466">
                  <a:moveTo>
                    <a:pt x="0" y="752"/>
                  </a:moveTo>
                  <a:lnTo>
                    <a:pt x="466" y="1"/>
                  </a:lnTo>
                </a:path>
              </a:pathLst>
            </a:custGeom>
            <a:noFill/>
            <a:ln cap="rnd" cmpd="sng" w="5375">
              <a:solidFill>
                <a:srgbClr val="41210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15"/>
          <p:cNvGrpSpPr/>
          <p:nvPr/>
        </p:nvGrpSpPr>
        <p:grpSpPr>
          <a:xfrm>
            <a:off x="7510639" y="3881180"/>
            <a:ext cx="611062" cy="631712"/>
            <a:chOff x="5097226" y="4066730"/>
            <a:chExt cx="611062" cy="631712"/>
          </a:xfrm>
        </p:grpSpPr>
        <p:sp>
          <p:nvSpPr>
            <p:cNvPr id="637" name="Google Shape;637;p15"/>
            <p:cNvSpPr/>
            <p:nvPr/>
          </p:nvSpPr>
          <p:spPr>
            <a:xfrm>
              <a:off x="5108192" y="4393218"/>
              <a:ext cx="20668" cy="13580"/>
            </a:xfrm>
            <a:custGeom>
              <a:rect b="b" l="l" r="r" t="t"/>
              <a:pathLst>
                <a:path extrusionOk="0" h="753" w="1146">
                  <a:moveTo>
                    <a:pt x="1146" y="1"/>
                  </a:moveTo>
                  <a:lnTo>
                    <a:pt x="1074" y="36"/>
                  </a:lnTo>
                  <a:cubicBezTo>
                    <a:pt x="752" y="108"/>
                    <a:pt x="430" y="215"/>
                    <a:pt x="180" y="287"/>
                  </a:cubicBezTo>
                  <a:lnTo>
                    <a:pt x="1" y="358"/>
                  </a:lnTo>
                  <a:lnTo>
                    <a:pt x="180" y="430"/>
                  </a:lnTo>
                  <a:cubicBezTo>
                    <a:pt x="430" y="537"/>
                    <a:pt x="752" y="609"/>
                    <a:pt x="1074" y="716"/>
                  </a:cubicBezTo>
                  <a:lnTo>
                    <a:pt x="1146" y="752"/>
                  </a:lnTo>
                  <a:lnTo>
                    <a:pt x="1146" y="645"/>
                  </a:lnTo>
                  <a:cubicBezTo>
                    <a:pt x="1146" y="466"/>
                    <a:pt x="1146" y="287"/>
                    <a:pt x="1146" y="108"/>
                  </a:cubicBezTo>
                  <a:lnTo>
                    <a:pt x="1146"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a:off x="5101104" y="4390639"/>
              <a:ext cx="30335" cy="9703"/>
            </a:xfrm>
            <a:custGeom>
              <a:rect b="b" l="l" r="r" t="t"/>
              <a:pathLst>
                <a:path extrusionOk="0" fill="none" h="538" w="1682">
                  <a:moveTo>
                    <a:pt x="0" y="537"/>
                  </a:moveTo>
                  <a:cubicBezTo>
                    <a:pt x="322" y="394"/>
                    <a:pt x="859" y="215"/>
                    <a:pt x="1682" y="1"/>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a:off x="5112069" y="4416447"/>
              <a:ext cx="1299" cy="20668"/>
            </a:xfrm>
            <a:custGeom>
              <a:rect b="b" l="l" r="r" t="t"/>
              <a:pathLst>
                <a:path extrusionOk="0" fill="none" h="1146" w="72">
                  <a:moveTo>
                    <a:pt x="72" y="1146"/>
                  </a:moveTo>
                  <a:cubicBezTo>
                    <a:pt x="72" y="752"/>
                    <a:pt x="36" y="394"/>
                    <a:pt x="0"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5"/>
            <p:cNvSpPr/>
            <p:nvPr/>
          </p:nvSpPr>
          <p:spPr>
            <a:xfrm>
              <a:off x="5126263" y="4425482"/>
              <a:ext cx="18" cy="11633"/>
            </a:xfrm>
            <a:custGeom>
              <a:rect b="b" l="l" r="r" t="t"/>
              <a:pathLst>
                <a:path extrusionOk="0" fill="none" h="645" w="1">
                  <a:moveTo>
                    <a:pt x="1" y="645"/>
                  </a:moveTo>
                  <a:lnTo>
                    <a:pt x="1"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a:off x="5135947" y="4430009"/>
              <a:ext cx="649" cy="5176"/>
            </a:xfrm>
            <a:custGeom>
              <a:rect b="b" l="l" r="r" t="t"/>
              <a:pathLst>
                <a:path extrusionOk="0" fill="none" h="287" w="36">
                  <a:moveTo>
                    <a:pt x="0" y="286"/>
                  </a:moveTo>
                  <a:lnTo>
                    <a:pt x="36" y="0"/>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a:off x="5146263" y="4431939"/>
              <a:ext cx="1317" cy="7106"/>
            </a:xfrm>
            <a:custGeom>
              <a:rect b="b" l="l" r="r" t="t"/>
              <a:pathLst>
                <a:path extrusionOk="0" fill="none" h="394" w="73">
                  <a:moveTo>
                    <a:pt x="1" y="394"/>
                  </a:moveTo>
                  <a:lnTo>
                    <a:pt x="72" y="0"/>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5"/>
            <p:cNvSpPr/>
            <p:nvPr/>
          </p:nvSpPr>
          <p:spPr>
            <a:xfrm>
              <a:off x="5126912" y="4476467"/>
              <a:ext cx="90355" cy="147130"/>
            </a:xfrm>
            <a:custGeom>
              <a:rect b="b" l="l" r="r" t="t"/>
              <a:pathLst>
                <a:path extrusionOk="0" fill="none" h="8158" w="5010">
                  <a:moveTo>
                    <a:pt x="0" y="0"/>
                  </a:moveTo>
                  <a:cubicBezTo>
                    <a:pt x="537" y="3256"/>
                    <a:pt x="2326" y="6190"/>
                    <a:pt x="5009" y="8157"/>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5"/>
            <p:cNvSpPr/>
            <p:nvPr/>
          </p:nvSpPr>
          <p:spPr>
            <a:xfrm>
              <a:off x="5152720" y="4500977"/>
              <a:ext cx="49704" cy="86478"/>
            </a:xfrm>
            <a:custGeom>
              <a:rect b="b" l="l" r="r" t="t"/>
              <a:pathLst>
                <a:path extrusionOk="0" fill="none" h="4795" w="2756">
                  <a:moveTo>
                    <a:pt x="0" y="1"/>
                  </a:moveTo>
                  <a:cubicBezTo>
                    <a:pt x="466" y="1825"/>
                    <a:pt x="1432" y="3471"/>
                    <a:pt x="2755" y="4795"/>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5"/>
            <p:cNvSpPr/>
            <p:nvPr/>
          </p:nvSpPr>
          <p:spPr>
            <a:xfrm>
              <a:off x="5174019" y="4519048"/>
              <a:ext cx="25826" cy="37441"/>
            </a:xfrm>
            <a:custGeom>
              <a:rect b="b" l="l" r="r" t="t"/>
              <a:pathLst>
                <a:path extrusionOk="0" fill="none" h="2076" w="1432">
                  <a:moveTo>
                    <a:pt x="0" y="0"/>
                  </a:moveTo>
                  <a:cubicBezTo>
                    <a:pt x="286" y="787"/>
                    <a:pt x="787" y="1503"/>
                    <a:pt x="1431" y="2075"/>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 name="Google Shape;646;p15"/>
            <p:cNvGrpSpPr/>
            <p:nvPr/>
          </p:nvGrpSpPr>
          <p:grpSpPr>
            <a:xfrm>
              <a:off x="5097226" y="4066730"/>
              <a:ext cx="611062" cy="631712"/>
              <a:chOff x="5097226" y="4066730"/>
              <a:chExt cx="611062" cy="631712"/>
            </a:xfrm>
          </p:grpSpPr>
          <p:sp>
            <p:nvSpPr>
              <p:cNvPr id="647" name="Google Shape;647;p15"/>
              <p:cNvSpPr/>
              <p:nvPr/>
            </p:nvSpPr>
            <p:spPr>
              <a:xfrm>
                <a:off x="5459856" y="4090590"/>
                <a:ext cx="225203" cy="247152"/>
              </a:xfrm>
              <a:custGeom>
                <a:rect b="b" l="l" r="r" t="t"/>
                <a:pathLst>
                  <a:path extrusionOk="0" h="13704" w="12487">
                    <a:moveTo>
                      <a:pt x="11593" y="895"/>
                    </a:moveTo>
                    <a:lnTo>
                      <a:pt x="11593" y="931"/>
                    </a:lnTo>
                    <a:cubicBezTo>
                      <a:pt x="11378" y="967"/>
                      <a:pt x="11199" y="1074"/>
                      <a:pt x="11020" y="1182"/>
                    </a:cubicBezTo>
                    <a:cubicBezTo>
                      <a:pt x="11163" y="1039"/>
                      <a:pt x="11378" y="931"/>
                      <a:pt x="11593" y="895"/>
                    </a:cubicBezTo>
                    <a:close/>
                    <a:moveTo>
                      <a:pt x="11950" y="430"/>
                    </a:moveTo>
                    <a:lnTo>
                      <a:pt x="11950" y="466"/>
                    </a:lnTo>
                    <a:cubicBezTo>
                      <a:pt x="11199" y="681"/>
                      <a:pt x="10519" y="1003"/>
                      <a:pt x="9839" y="1432"/>
                    </a:cubicBezTo>
                    <a:cubicBezTo>
                      <a:pt x="10483" y="967"/>
                      <a:pt x="11199" y="645"/>
                      <a:pt x="11950" y="430"/>
                    </a:cubicBezTo>
                    <a:close/>
                    <a:moveTo>
                      <a:pt x="11485" y="1289"/>
                    </a:moveTo>
                    <a:lnTo>
                      <a:pt x="11485" y="1325"/>
                    </a:lnTo>
                    <a:cubicBezTo>
                      <a:pt x="11387" y="1423"/>
                      <a:pt x="11289" y="1491"/>
                      <a:pt x="11163" y="1530"/>
                    </a:cubicBezTo>
                    <a:lnTo>
                      <a:pt x="11163" y="1530"/>
                    </a:lnTo>
                    <a:lnTo>
                      <a:pt x="11163" y="1504"/>
                    </a:lnTo>
                    <a:cubicBezTo>
                      <a:pt x="11271" y="1468"/>
                      <a:pt x="11378" y="1396"/>
                      <a:pt x="11485" y="1289"/>
                    </a:cubicBezTo>
                    <a:close/>
                    <a:moveTo>
                      <a:pt x="12022" y="1"/>
                    </a:moveTo>
                    <a:cubicBezTo>
                      <a:pt x="11449" y="73"/>
                      <a:pt x="10913" y="287"/>
                      <a:pt x="10412" y="573"/>
                    </a:cubicBezTo>
                    <a:cubicBezTo>
                      <a:pt x="7836" y="1969"/>
                      <a:pt x="5940" y="4044"/>
                      <a:pt x="4509" y="5547"/>
                    </a:cubicBezTo>
                    <a:cubicBezTo>
                      <a:pt x="3936" y="6262"/>
                      <a:pt x="3256" y="6906"/>
                      <a:pt x="2505" y="7479"/>
                    </a:cubicBezTo>
                    <a:cubicBezTo>
                      <a:pt x="1897" y="7872"/>
                      <a:pt x="1253" y="8194"/>
                      <a:pt x="609" y="8480"/>
                    </a:cubicBezTo>
                    <a:lnTo>
                      <a:pt x="251" y="8623"/>
                    </a:lnTo>
                    <a:lnTo>
                      <a:pt x="1" y="8731"/>
                    </a:lnTo>
                    <a:lnTo>
                      <a:pt x="251" y="8731"/>
                    </a:lnTo>
                    <a:cubicBezTo>
                      <a:pt x="859" y="8731"/>
                      <a:pt x="1467" y="8838"/>
                      <a:pt x="2040" y="9017"/>
                    </a:cubicBezTo>
                    <a:lnTo>
                      <a:pt x="2290" y="9089"/>
                    </a:lnTo>
                    <a:lnTo>
                      <a:pt x="2111" y="8874"/>
                    </a:lnTo>
                    <a:lnTo>
                      <a:pt x="2076" y="8838"/>
                    </a:lnTo>
                    <a:cubicBezTo>
                      <a:pt x="2040" y="8838"/>
                      <a:pt x="2040" y="8838"/>
                      <a:pt x="2040" y="8802"/>
                    </a:cubicBezTo>
                    <a:cubicBezTo>
                      <a:pt x="2004" y="8767"/>
                      <a:pt x="2040" y="8767"/>
                      <a:pt x="2040" y="8731"/>
                    </a:cubicBezTo>
                    <a:cubicBezTo>
                      <a:pt x="2076" y="8695"/>
                      <a:pt x="2076" y="8695"/>
                      <a:pt x="2111" y="8695"/>
                    </a:cubicBezTo>
                    <a:cubicBezTo>
                      <a:pt x="2147" y="8695"/>
                      <a:pt x="2147" y="8695"/>
                      <a:pt x="2183" y="8731"/>
                    </a:cubicBezTo>
                    <a:cubicBezTo>
                      <a:pt x="3650" y="10019"/>
                      <a:pt x="1682" y="12595"/>
                      <a:pt x="1289" y="13096"/>
                    </a:cubicBezTo>
                    <a:lnTo>
                      <a:pt x="1253" y="13131"/>
                    </a:lnTo>
                    <a:lnTo>
                      <a:pt x="1575" y="13418"/>
                    </a:lnTo>
                    <a:lnTo>
                      <a:pt x="1611" y="13382"/>
                    </a:lnTo>
                    <a:cubicBezTo>
                      <a:pt x="2469" y="12452"/>
                      <a:pt x="2970" y="11235"/>
                      <a:pt x="3006" y="9983"/>
                    </a:cubicBezTo>
                    <a:lnTo>
                      <a:pt x="3042" y="9983"/>
                    </a:lnTo>
                    <a:cubicBezTo>
                      <a:pt x="3006" y="11235"/>
                      <a:pt x="2505" y="12452"/>
                      <a:pt x="1646" y="13418"/>
                    </a:cubicBezTo>
                    <a:lnTo>
                      <a:pt x="1575" y="13453"/>
                    </a:lnTo>
                    <a:lnTo>
                      <a:pt x="1861" y="13704"/>
                    </a:lnTo>
                    <a:lnTo>
                      <a:pt x="1897" y="13668"/>
                    </a:lnTo>
                    <a:cubicBezTo>
                      <a:pt x="2326" y="13239"/>
                      <a:pt x="3614" y="11736"/>
                      <a:pt x="3650" y="9911"/>
                    </a:cubicBezTo>
                    <a:cubicBezTo>
                      <a:pt x="3650" y="7085"/>
                      <a:pt x="5367" y="5618"/>
                      <a:pt x="6619" y="4545"/>
                    </a:cubicBezTo>
                    <a:lnTo>
                      <a:pt x="6691" y="4509"/>
                    </a:lnTo>
                    <a:cubicBezTo>
                      <a:pt x="8444" y="3006"/>
                      <a:pt x="10233" y="1969"/>
                      <a:pt x="11378" y="1826"/>
                    </a:cubicBezTo>
                    <a:cubicBezTo>
                      <a:pt x="11736" y="1754"/>
                      <a:pt x="12272" y="1182"/>
                      <a:pt x="12380" y="645"/>
                    </a:cubicBezTo>
                    <a:cubicBezTo>
                      <a:pt x="12415" y="502"/>
                      <a:pt x="12487" y="251"/>
                      <a:pt x="12308" y="108"/>
                    </a:cubicBezTo>
                    <a:cubicBezTo>
                      <a:pt x="12237" y="37"/>
                      <a:pt x="12129" y="1"/>
                      <a:pt x="12022" y="1"/>
                    </a:cubicBezTo>
                    <a:close/>
                  </a:path>
                </a:pathLst>
              </a:custGeom>
              <a:solidFill>
                <a:srgbClr val="A65F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5"/>
              <p:cNvSpPr/>
              <p:nvPr/>
            </p:nvSpPr>
            <p:spPr>
              <a:xfrm>
                <a:off x="5099805" y="4402253"/>
                <a:ext cx="480092" cy="74935"/>
              </a:xfrm>
              <a:custGeom>
                <a:rect b="b" l="l" r="r" t="t"/>
                <a:pathLst>
                  <a:path extrusionOk="0" h="4155" w="26620">
                    <a:moveTo>
                      <a:pt x="25260" y="1324"/>
                    </a:moveTo>
                    <a:lnTo>
                      <a:pt x="25188" y="1861"/>
                    </a:lnTo>
                    <a:lnTo>
                      <a:pt x="25224" y="1324"/>
                    </a:lnTo>
                    <a:close/>
                    <a:moveTo>
                      <a:pt x="1468" y="1217"/>
                    </a:moveTo>
                    <a:lnTo>
                      <a:pt x="1503" y="1289"/>
                    </a:lnTo>
                    <a:lnTo>
                      <a:pt x="1503" y="1968"/>
                    </a:lnTo>
                    <a:lnTo>
                      <a:pt x="1468" y="1933"/>
                    </a:lnTo>
                    <a:lnTo>
                      <a:pt x="1468" y="1289"/>
                    </a:lnTo>
                    <a:lnTo>
                      <a:pt x="1468" y="1217"/>
                    </a:lnTo>
                    <a:close/>
                    <a:moveTo>
                      <a:pt x="108" y="1"/>
                    </a:moveTo>
                    <a:cubicBezTo>
                      <a:pt x="36" y="72"/>
                      <a:pt x="1" y="144"/>
                      <a:pt x="36" y="251"/>
                    </a:cubicBezTo>
                    <a:lnTo>
                      <a:pt x="36" y="1646"/>
                    </a:lnTo>
                    <a:cubicBezTo>
                      <a:pt x="1" y="1861"/>
                      <a:pt x="108" y="2111"/>
                      <a:pt x="323" y="2255"/>
                    </a:cubicBezTo>
                    <a:cubicBezTo>
                      <a:pt x="931" y="2541"/>
                      <a:pt x="2720" y="3221"/>
                      <a:pt x="6190" y="3721"/>
                    </a:cubicBezTo>
                    <a:cubicBezTo>
                      <a:pt x="8552" y="4008"/>
                      <a:pt x="10949" y="4151"/>
                      <a:pt x="13346" y="4151"/>
                    </a:cubicBezTo>
                    <a:cubicBezTo>
                      <a:pt x="13543" y="4153"/>
                      <a:pt x="13741" y="4154"/>
                      <a:pt x="13938" y="4154"/>
                    </a:cubicBezTo>
                    <a:cubicBezTo>
                      <a:pt x="16920" y="4154"/>
                      <a:pt x="19874" y="3898"/>
                      <a:pt x="22827" y="3328"/>
                    </a:cubicBezTo>
                    <a:cubicBezTo>
                      <a:pt x="24007" y="3113"/>
                      <a:pt x="25188" y="2755"/>
                      <a:pt x="26333" y="2255"/>
                    </a:cubicBezTo>
                    <a:cubicBezTo>
                      <a:pt x="26512" y="2111"/>
                      <a:pt x="26619" y="1897"/>
                      <a:pt x="26619" y="1646"/>
                    </a:cubicBezTo>
                    <a:lnTo>
                      <a:pt x="26619" y="251"/>
                    </a:lnTo>
                    <a:cubicBezTo>
                      <a:pt x="26619" y="179"/>
                      <a:pt x="26583" y="72"/>
                      <a:pt x="26512" y="1"/>
                    </a:cubicBezTo>
                    <a:lnTo>
                      <a:pt x="26440" y="1"/>
                    </a:lnTo>
                    <a:cubicBezTo>
                      <a:pt x="26190" y="72"/>
                      <a:pt x="25761" y="215"/>
                      <a:pt x="25152" y="394"/>
                    </a:cubicBezTo>
                    <a:cubicBezTo>
                      <a:pt x="24580" y="573"/>
                      <a:pt x="23793" y="788"/>
                      <a:pt x="22791" y="967"/>
                    </a:cubicBezTo>
                    <a:cubicBezTo>
                      <a:pt x="19643" y="1539"/>
                      <a:pt x="16494" y="1789"/>
                      <a:pt x="13310" y="1789"/>
                    </a:cubicBezTo>
                    <a:cubicBezTo>
                      <a:pt x="10913" y="1789"/>
                      <a:pt x="8552" y="1646"/>
                      <a:pt x="6226" y="1360"/>
                    </a:cubicBezTo>
                    <a:cubicBezTo>
                      <a:pt x="4688" y="1145"/>
                      <a:pt x="3221" y="859"/>
                      <a:pt x="1754" y="501"/>
                    </a:cubicBezTo>
                    <a:cubicBezTo>
                      <a:pt x="1002" y="287"/>
                      <a:pt x="502" y="108"/>
                      <a:pt x="180"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5"/>
              <p:cNvSpPr/>
              <p:nvPr/>
            </p:nvSpPr>
            <p:spPr>
              <a:xfrm>
                <a:off x="5132070" y="4229965"/>
                <a:ext cx="420720" cy="200152"/>
              </a:xfrm>
              <a:custGeom>
                <a:rect b="b" l="l" r="r" t="t"/>
                <a:pathLst>
                  <a:path extrusionOk="0" h="11098" w="23328">
                    <a:moveTo>
                      <a:pt x="10483" y="1"/>
                    </a:moveTo>
                    <a:cubicBezTo>
                      <a:pt x="10448" y="1"/>
                      <a:pt x="10448" y="37"/>
                      <a:pt x="10412" y="73"/>
                    </a:cubicBezTo>
                    <a:cubicBezTo>
                      <a:pt x="10340" y="180"/>
                      <a:pt x="10269" y="287"/>
                      <a:pt x="10233" y="430"/>
                    </a:cubicBezTo>
                    <a:cubicBezTo>
                      <a:pt x="10090" y="717"/>
                      <a:pt x="9911" y="1146"/>
                      <a:pt x="9482" y="1146"/>
                    </a:cubicBezTo>
                    <a:lnTo>
                      <a:pt x="9303" y="1146"/>
                    </a:lnTo>
                    <a:cubicBezTo>
                      <a:pt x="8909" y="1146"/>
                      <a:pt x="8623" y="1683"/>
                      <a:pt x="8265" y="2219"/>
                    </a:cubicBezTo>
                    <a:cubicBezTo>
                      <a:pt x="7907" y="2863"/>
                      <a:pt x="7442" y="3615"/>
                      <a:pt x="6798" y="3829"/>
                    </a:cubicBezTo>
                    <a:cubicBezTo>
                      <a:pt x="6333" y="3937"/>
                      <a:pt x="5940" y="4187"/>
                      <a:pt x="5689" y="4545"/>
                    </a:cubicBezTo>
                    <a:cubicBezTo>
                      <a:pt x="5546" y="4795"/>
                      <a:pt x="5260" y="4974"/>
                      <a:pt x="4974" y="4974"/>
                    </a:cubicBezTo>
                    <a:cubicBezTo>
                      <a:pt x="4401" y="4974"/>
                      <a:pt x="3865" y="5547"/>
                      <a:pt x="3435" y="6012"/>
                    </a:cubicBezTo>
                    <a:cubicBezTo>
                      <a:pt x="3364" y="6083"/>
                      <a:pt x="3292" y="6155"/>
                      <a:pt x="3185" y="6226"/>
                    </a:cubicBezTo>
                    <a:cubicBezTo>
                      <a:pt x="3113" y="6334"/>
                      <a:pt x="3006" y="6441"/>
                      <a:pt x="2934" y="6548"/>
                    </a:cubicBezTo>
                    <a:cubicBezTo>
                      <a:pt x="2433" y="7156"/>
                      <a:pt x="1754" y="7622"/>
                      <a:pt x="1002" y="7836"/>
                    </a:cubicBezTo>
                    <a:cubicBezTo>
                      <a:pt x="537" y="7979"/>
                      <a:pt x="179" y="8373"/>
                      <a:pt x="72" y="8874"/>
                    </a:cubicBezTo>
                    <a:cubicBezTo>
                      <a:pt x="72" y="8910"/>
                      <a:pt x="72" y="8945"/>
                      <a:pt x="72" y="8981"/>
                    </a:cubicBezTo>
                    <a:cubicBezTo>
                      <a:pt x="1" y="9267"/>
                      <a:pt x="1" y="9518"/>
                      <a:pt x="72" y="9804"/>
                    </a:cubicBezTo>
                    <a:lnTo>
                      <a:pt x="72" y="9840"/>
                    </a:lnTo>
                    <a:lnTo>
                      <a:pt x="108" y="9840"/>
                    </a:lnTo>
                    <a:cubicBezTo>
                      <a:pt x="1646" y="10233"/>
                      <a:pt x="3256" y="10555"/>
                      <a:pt x="4866" y="10734"/>
                    </a:cubicBezTo>
                    <a:cubicBezTo>
                      <a:pt x="6826" y="10959"/>
                      <a:pt x="8843" y="11097"/>
                      <a:pt x="10841" y="11097"/>
                    </a:cubicBezTo>
                    <a:cubicBezTo>
                      <a:pt x="11068" y="11097"/>
                      <a:pt x="11294" y="11096"/>
                      <a:pt x="11521" y="11092"/>
                    </a:cubicBezTo>
                    <a:cubicBezTo>
                      <a:pt x="17281" y="11092"/>
                      <a:pt x="21074" y="10376"/>
                      <a:pt x="23256" y="9768"/>
                    </a:cubicBezTo>
                    <a:lnTo>
                      <a:pt x="23292" y="9768"/>
                    </a:lnTo>
                    <a:lnTo>
                      <a:pt x="23292" y="9732"/>
                    </a:lnTo>
                    <a:cubicBezTo>
                      <a:pt x="23328" y="9518"/>
                      <a:pt x="23328" y="9303"/>
                      <a:pt x="23292" y="9124"/>
                    </a:cubicBezTo>
                    <a:lnTo>
                      <a:pt x="23292" y="9053"/>
                    </a:lnTo>
                    <a:cubicBezTo>
                      <a:pt x="23220" y="8802"/>
                      <a:pt x="23077" y="8552"/>
                      <a:pt x="22862" y="8373"/>
                    </a:cubicBezTo>
                    <a:cubicBezTo>
                      <a:pt x="22648" y="8194"/>
                      <a:pt x="22433" y="8087"/>
                      <a:pt x="22183" y="8015"/>
                    </a:cubicBezTo>
                    <a:cubicBezTo>
                      <a:pt x="21682" y="7800"/>
                      <a:pt x="21252" y="7478"/>
                      <a:pt x="20895" y="7121"/>
                    </a:cubicBezTo>
                    <a:cubicBezTo>
                      <a:pt x="19893" y="6047"/>
                      <a:pt x="18820" y="5046"/>
                      <a:pt x="17675" y="4187"/>
                    </a:cubicBezTo>
                    <a:cubicBezTo>
                      <a:pt x="17210" y="3865"/>
                      <a:pt x="16780" y="3507"/>
                      <a:pt x="16387" y="3149"/>
                    </a:cubicBezTo>
                    <a:cubicBezTo>
                      <a:pt x="16279" y="3006"/>
                      <a:pt x="16136" y="2935"/>
                      <a:pt x="15957" y="2935"/>
                    </a:cubicBezTo>
                    <a:cubicBezTo>
                      <a:pt x="15600" y="2827"/>
                      <a:pt x="15134" y="2720"/>
                      <a:pt x="13954" y="1396"/>
                    </a:cubicBezTo>
                    <a:cubicBezTo>
                      <a:pt x="13024" y="323"/>
                      <a:pt x="12380" y="180"/>
                      <a:pt x="11879" y="180"/>
                    </a:cubicBezTo>
                    <a:lnTo>
                      <a:pt x="11235" y="180"/>
                    </a:lnTo>
                    <a:cubicBezTo>
                      <a:pt x="11056" y="180"/>
                      <a:pt x="10877" y="144"/>
                      <a:pt x="10734" y="37"/>
                    </a:cubicBezTo>
                    <a:cubicBezTo>
                      <a:pt x="10662" y="1"/>
                      <a:pt x="10626" y="1"/>
                      <a:pt x="10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5"/>
              <p:cNvSpPr/>
              <p:nvPr/>
            </p:nvSpPr>
            <p:spPr>
              <a:xfrm>
                <a:off x="5235952" y="4653895"/>
                <a:ext cx="207150" cy="42617"/>
              </a:xfrm>
              <a:custGeom>
                <a:rect b="b" l="l" r="r" t="t"/>
                <a:pathLst>
                  <a:path extrusionOk="0" h="2363" w="11486">
                    <a:moveTo>
                      <a:pt x="1" y="1"/>
                    </a:moveTo>
                    <a:lnTo>
                      <a:pt x="1" y="967"/>
                    </a:lnTo>
                    <a:lnTo>
                      <a:pt x="37" y="967"/>
                    </a:lnTo>
                    <a:cubicBezTo>
                      <a:pt x="1289" y="1682"/>
                      <a:pt x="2648" y="2148"/>
                      <a:pt x="4079" y="2255"/>
                    </a:cubicBezTo>
                    <a:cubicBezTo>
                      <a:pt x="4652" y="2326"/>
                      <a:pt x="5188" y="2362"/>
                      <a:pt x="5761" y="2362"/>
                    </a:cubicBezTo>
                    <a:cubicBezTo>
                      <a:pt x="7085" y="2362"/>
                      <a:pt x="8373" y="2183"/>
                      <a:pt x="9661" y="1790"/>
                    </a:cubicBezTo>
                    <a:cubicBezTo>
                      <a:pt x="10269" y="1611"/>
                      <a:pt x="10913" y="1325"/>
                      <a:pt x="11485" y="967"/>
                    </a:cubicBezTo>
                    <a:lnTo>
                      <a:pt x="11485" y="1"/>
                    </a:lnTo>
                    <a:lnTo>
                      <a:pt x="11414" y="1"/>
                    </a:lnTo>
                    <a:cubicBezTo>
                      <a:pt x="10841" y="251"/>
                      <a:pt x="10269" y="466"/>
                      <a:pt x="9661" y="609"/>
                    </a:cubicBezTo>
                    <a:cubicBezTo>
                      <a:pt x="8386" y="934"/>
                      <a:pt x="7093" y="1084"/>
                      <a:pt x="5795" y="1084"/>
                    </a:cubicBezTo>
                    <a:cubicBezTo>
                      <a:pt x="5236" y="1084"/>
                      <a:pt x="4675" y="1057"/>
                      <a:pt x="4115" y="1003"/>
                    </a:cubicBezTo>
                    <a:cubicBezTo>
                      <a:pt x="3149" y="931"/>
                      <a:pt x="2219" y="752"/>
                      <a:pt x="1325" y="466"/>
                    </a:cubicBezTo>
                    <a:lnTo>
                      <a:pt x="1217" y="430"/>
                    </a:lnTo>
                    <a:lnTo>
                      <a:pt x="1181" y="430"/>
                    </a:lnTo>
                    <a:lnTo>
                      <a:pt x="931" y="359"/>
                    </a:lnTo>
                    <a:lnTo>
                      <a:pt x="788" y="287"/>
                    </a:lnTo>
                    <a:lnTo>
                      <a:pt x="788" y="394"/>
                    </a:lnTo>
                    <a:lnTo>
                      <a:pt x="788" y="681"/>
                    </a:lnTo>
                    <a:lnTo>
                      <a:pt x="752" y="287"/>
                    </a:lnTo>
                    <a:lnTo>
                      <a:pt x="716" y="287"/>
                    </a:lnTo>
                    <a:lnTo>
                      <a:pt x="394" y="180"/>
                    </a:lnTo>
                    <a:lnTo>
                      <a:pt x="394" y="251"/>
                    </a:lnTo>
                    <a:cubicBezTo>
                      <a:pt x="394" y="394"/>
                      <a:pt x="394" y="538"/>
                      <a:pt x="359" y="681"/>
                    </a:cubicBezTo>
                    <a:cubicBezTo>
                      <a:pt x="359" y="502"/>
                      <a:pt x="359" y="359"/>
                      <a:pt x="359" y="180"/>
                    </a:cubicBezTo>
                    <a:lnTo>
                      <a:pt x="359" y="144"/>
                    </a:lnTo>
                    <a:lnTo>
                      <a:pt x="323" y="144"/>
                    </a:lnTo>
                    <a:lnTo>
                      <a:pt x="1"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5"/>
              <p:cNvSpPr/>
              <p:nvPr/>
            </p:nvSpPr>
            <p:spPr>
              <a:xfrm>
                <a:off x="5104332" y="4446782"/>
                <a:ext cx="470389" cy="224013"/>
              </a:xfrm>
              <a:custGeom>
                <a:rect b="b" l="l" r="r" t="t"/>
                <a:pathLst>
                  <a:path extrusionOk="0" h="12421" w="26082">
                    <a:moveTo>
                      <a:pt x="3864" y="3936"/>
                    </a:moveTo>
                    <a:lnTo>
                      <a:pt x="3864" y="4007"/>
                    </a:lnTo>
                    <a:cubicBezTo>
                      <a:pt x="4150" y="4759"/>
                      <a:pt x="4615" y="5438"/>
                      <a:pt x="5224" y="6011"/>
                    </a:cubicBezTo>
                    <a:cubicBezTo>
                      <a:pt x="4580" y="5474"/>
                      <a:pt x="4115" y="4759"/>
                      <a:pt x="3828" y="3972"/>
                    </a:cubicBezTo>
                    <a:lnTo>
                      <a:pt x="3864" y="3936"/>
                    </a:lnTo>
                    <a:close/>
                    <a:moveTo>
                      <a:pt x="2648" y="2934"/>
                    </a:moveTo>
                    <a:lnTo>
                      <a:pt x="2648" y="3006"/>
                    </a:lnTo>
                    <a:cubicBezTo>
                      <a:pt x="3113" y="4794"/>
                      <a:pt x="4079" y="6440"/>
                      <a:pt x="5403" y="7764"/>
                    </a:cubicBezTo>
                    <a:cubicBezTo>
                      <a:pt x="4043" y="6476"/>
                      <a:pt x="3077" y="4794"/>
                      <a:pt x="2612" y="3006"/>
                    </a:cubicBezTo>
                    <a:lnTo>
                      <a:pt x="2648" y="2934"/>
                    </a:lnTo>
                    <a:close/>
                    <a:moveTo>
                      <a:pt x="24544" y="2290"/>
                    </a:moveTo>
                    <a:lnTo>
                      <a:pt x="24544" y="2326"/>
                    </a:lnTo>
                    <a:cubicBezTo>
                      <a:pt x="24114" y="4866"/>
                      <a:pt x="22862" y="7192"/>
                      <a:pt x="20966" y="9016"/>
                    </a:cubicBezTo>
                    <a:lnTo>
                      <a:pt x="20930" y="9016"/>
                    </a:lnTo>
                    <a:cubicBezTo>
                      <a:pt x="22790" y="7192"/>
                      <a:pt x="24078" y="4866"/>
                      <a:pt x="24544" y="2290"/>
                    </a:cubicBezTo>
                    <a:close/>
                    <a:moveTo>
                      <a:pt x="1217" y="1610"/>
                    </a:moveTo>
                    <a:lnTo>
                      <a:pt x="1217" y="1610"/>
                    </a:lnTo>
                    <a:cubicBezTo>
                      <a:pt x="1753" y="4902"/>
                      <a:pt x="3542" y="7836"/>
                      <a:pt x="6225" y="9768"/>
                    </a:cubicBezTo>
                    <a:lnTo>
                      <a:pt x="6225" y="9839"/>
                    </a:lnTo>
                    <a:cubicBezTo>
                      <a:pt x="3542" y="7871"/>
                      <a:pt x="1717" y="4902"/>
                      <a:pt x="1217" y="1610"/>
                    </a:cubicBezTo>
                    <a:close/>
                    <a:moveTo>
                      <a:pt x="0" y="0"/>
                    </a:moveTo>
                    <a:lnTo>
                      <a:pt x="0" y="108"/>
                    </a:lnTo>
                    <a:cubicBezTo>
                      <a:pt x="179" y="1896"/>
                      <a:pt x="1431" y="10090"/>
                      <a:pt x="9410" y="12022"/>
                    </a:cubicBezTo>
                    <a:cubicBezTo>
                      <a:pt x="10471" y="12279"/>
                      <a:pt x="11561" y="12421"/>
                      <a:pt x="12655" y="12421"/>
                    </a:cubicBezTo>
                    <a:cubicBezTo>
                      <a:pt x="12777" y="12421"/>
                      <a:pt x="12900" y="12419"/>
                      <a:pt x="13023" y="12415"/>
                    </a:cubicBezTo>
                    <a:cubicBezTo>
                      <a:pt x="13131" y="12418"/>
                      <a:pt x="13239" y="12419"/>
                      <a:pt x="13346" y="12419"/>
                    </a:cubicBezTo>
                    <a:cubicBezTo>
                      <a:pt x="14736" y="12419"/>
                      <a:pt x="16095" y="12205"/>
                      <a:pt x="17424" y="11807"/>
                    </a:cubicBezTo>
                    <a:cubicBezTo>
                      <a:pt x="24758" y="9589"/>
                      <a:pt x="25939" y="1861"/>
                      <a:pt x="26082" y="108"/>
                    </a:cubicBezTo>
                    <a:lnTo>
                      <a:pt x="26082" y="0"/>
                    </a:lnTo>
                    <a:lnTo>
                      <a:pt x="26010" y="0"/>
                    </a:lnTo>
                    <a:cubicBezTo>
                      <a:pt x="25116" y="394"/>
                      <a:pt x="24186" y="680"/>
                      <a:pt x="23256" y="895"/>
                    </a:cubicBezTo>
                    <a:cubicBezTo>
                      <a:pt x="20198" y="1545"/>
                      <a:pt x="17082" y="1870"/>
                      <a:pt x="13987" y="1870"/>
                    </a:cubicBezTo>
                    <a:cubicBezTo>
                      <a:pt x="13677" y="1870"/>
                      <a:pt x="13368" y="1867"/>
                      <a:pt x="13059" y="1861"/>
                    </a:cubicBezTo>
                    <a:cubicBezTo>
                      <a:pt x="12831" y="1864"/>
                      <a:pt x="12603" y="1865"/>
                      <a:pt x="12376" y="1865"/>
                    </a:cubicBezTo>
                    <a:cubicBezTo>
                      <a:pt x="9854" y="1865"/>
                      <a:pt x="7363" y="1682"/>
                      <a:pt x="4902" y="1288"/>
                    </a:cubicBezTo>
                    <a:cubicBezTo>
                      <a:pt x="3256" y="1074"/>
                      <a:pt x="1646" y="644"/>
                      <a:pt x="107" y="36"/>
                    </a:cubicBezTo>
                    <a:lnTo>
                      <a:pt x="0"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5"/>
              <p:cNvSpPr/>
              <p:nvPr/>
            </p:nvSpPr>
            <p:spPr>
              <a:xfrm>
                <a:off x="5555351" y="4395797"/>
                <a:ext cx="16159" cy="9054"/>
              </a:xfrm>
              <a:custGeom>
                <a:rect b="b" l="l" r="r" t="t"/>
                <a:pathLst>
                  <a:path extrusionOk="0" h="502" w="896">
                    <a:moveTo>
                      <a:pt x="1" y="1"/>
                    </a:moveTo>
                    <a:lnTo>
                      <a:pt x="1" y="72"/>
                    </a:lnTo>
                    <a:cubicBezTo>
                      <a:pt x="36" y="180"/>
                      <a:pt x="36" y="287"/>
                      <a:pt x="1" y="430"/>
                    </a:cubicBezTo>
                    <a:lnTo>
                      <a:pt x="1" y="502"/>
                    </a:lnTo>
                    <a:lnTo>
                      <a:pt x="108" y="466"/>
                    </a:lnTo>
                    <a:cubicBezTo>
                      <a:pt x="323" y="430"/>
                      <a:pt x="537" y="359"/>
                      <a:pt x="680" y="287"/>
                    </a:cubicBezTo>
                    <a:lnTo>
                      <a:pt x="895" y="215"/>
                    </a:lnTo>
                    <a:lnTo>
                      <a:pt x="680" y="180"/>
                    </a:lnTo>
                    <a:lnTo>
                      <a:pt x="108"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5"/>
              <p:cNvSpPr/>
              <p:nvPr/>
            </p:nvSpPr>
            <p:spPr>
              <a:xfrm>
                <a:off x="5415977" y="4245457"/>
                <a:ext cx="95513" cy="79390"/>
              </a:xfrm>
              <a:custGeom>
                <a:rect b="b" l="l" r="r" t="t"/>
                <a:pathLst>
                  <a:path extrusionOk="0" h="4402" w="5296">
                    <a:moveTo>
                      <a:pt x="323" y="1"/>
                    </a:moveTo>
                    <a:cubicBezTo>
                      <a:pt x="287" y="1"/>
                      <a:pt x="251" y="36"/>
                      <a:pt x="215" y="36"/>
                    </a:cubicBezTo>
                    <a:cubicBezTo>
                      <a:pt x="144" y="108"/>
                      <a:pt x="108" y="251"/>
                      <a:pt x="215" y="788"/>
                    </a:cubicBezTo>
                    <a:cubicBezTo>
                      <a:pt x="215" y="931"/>
                      <a:pt x="180" y="1074"/>
                      <a:pt x="108" y="1217"/>
                    </a:cubicBezTo>
                    <a:cubicBezTo>
                      <a:pt x="36" y="1396"/>
                      <a:pt x="1" y="1575"/>
                      <a:pt x="36" y="1754"/>
                    </a:cubicBezTo>
                    <a:lnTo>
                      <a:pt x="1" y="1790"/>
                    </a:lnTo>
                    <a:lnTo>
                      <a:pt x="36" y="1790"/>
                    </a:lnTo>
                    <a:cubicBezTo>
                      <a:pt x="108" y="1825"/>
                      <a:pt x="180" y="1825"/>
                      <a:pt x="251" y="1861"/>
                    </a:cubicBezTo>
                    <a:cubicBezTo>
                      <a:pt x="466" y="1861"/>
                      <a:pt x="645" y="1968"/>
                      <a:pt x="752" y="2112"/>
                    </a:cubicBezTo>
                    <a:cubicBezTo>
                      <a:pt x="1146" y="2505"/>
                      <a:pt x="1575" y="2827"/>
                      <a:pt x="2004" y="3149"/>
                    </a:cubicBezTo>
                    <a:cubicBezTo>
                      <a:pt x="2505" y="3507"/>
                      <a:pt x="3006" y="3900"/>
                      <a:pt x="3507" y="4366"/>
                    </a:cubicBezTo>
                    <a:lnTo>
                      <a:pt x="3543" y="4401"/>
                    </a:lnTo>
                    <a:lnTo>
                      <a:pt x="3578" y="4330"/>
                    </a:lnTo>
                    <a:cubicBezTo>
                      <a:pt x="4008" y="3829"/>
                      <a:pt x="5296" y="2040"/>
                      <a:pt x="4866" y="824"/>
                    </a:cubicBezTo>
                    <a:lnTo>
                      <a:pt x="4866" y="788"/>
                    </a:lnTo>
                    <a:cubicBezTo>
                      <a:pt x="4113" y="493"/>
                      <a:pt x="3300" y="318"/>
                      <a:pt x="2481" y="318"/>
                    </a:cubicBezTo>
                    <a:cubicBezTo>
                      <a:pt x="2406" y="318"/>
                      <a:pt x="2330" y="320"/>
                      <a:pt x="2255" y="323"/>
                    </a:cubicBezTo>
                    <a:lnTo>
                      <a:pt x="1539" y="323"/>
                    </a:lnTo>
                    <a:cubicBezTo>
                      <a:pt x="1217" y="287"/>
                      <a:pt x="859" y="215"/>
                      <a:pt x="537" y="72"/>
                    </a:cubicBezTo>
                    <a:cubicBezTo>
                      <a:pt x="466" y="36"/>
                      <a:pt x="394" y="36"/>
                      <a:pt x="3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5"/>
              <p:cNvSpPr/>
              <p:nvPr/>
            </p:nvSpPr>
            <p:spPr>
              <a:xfrm>
                <a:off x="5097226" y="4399025"/>
                <a:ext cx="484600" cy="79390"/>
              </a:xfrm>
              <a:custGeom>
                <a:rect b="b" l="l" r="r" t="t"/>
                <a:pathLst>
                  <a:path extrusionOk="0" fill="none" h="4402" w="26870">
                    <a:moveTo>
                      <a:pt x="13453" y="4401"/>
                    </a:moveTo>
                    <a:cubicBezTo>
                      <a:pt x="21682" y="4401"/>
                      <a:pt x="25438" y="3006"/>
                      <a:pt x="26512" y="2505"/>
                    </a:cubicBezTo>
                    <a:cubicBezTo>
                      <a:pt x="26726" y="2362"/>
                      <a:pt x="26870" y="2076"/>
                      <a:pt x="26834" y="1825"/>
                    </a:cubicBezTo>
                    <a:lnTo>
                      <a:pt x="26834" y="430"/>
                    </a:lnTo>
                    <a:cubicBezTo>
                      <a:pt x="26834" y="180"/>
                      <a:pt x="26691" y="1"/>
                      <a:pt x="26548" y="72"/>
                    </a:cubicBezTo>
                    <a:cubicBezTo>
                      <a:pt x="25438" y="466"/>
                      <a:pt x="21288" y="1861"/>
                      <a:pt x="13453" y="1861"/>
                    </a:cubicBezTo>
                    <a:cubicBezTo>
                      <a:pt x="5618" y="1861"/>
                      <a:pt x="1432" y="502"/>
                      <a:pt x="323" y="72"/>
                    </a:cubicBezTo>
                    <a:cubicBezTo>
                      <a:pt x="179" y="1"/>
                      <a:pt x="36" y="180"/>
                      <a:pt x="36" y="430"/>
                    </a:cubicBezTo>
                    <a:lnTo>
                      <a:pt x="36" y="1825"/>
                    </a:lnTo>
                    <a:cubicBezTo>
                      <a:pt x="1" y="2076"/>
                      <a:pt x="144" y="2362"/>
                      <a:pt x="358" y="2505"/>
                    </a:cubicBezTo>
                    <a:cubicBezTo>
                      <a:pt x="1467" y="3006"/>
                      <a:pt x="5224" y="4401"/>
                      <a:pt x="13453" y="4401"/>
                    </a:cubicBezTo>
                    <a:close/>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5"/>
              <p:cNvSpPr/>
              <p:nvPr/>
            </p:nvSpPr>
            <p:spPr>
              <a:xfrm>
                <a:off x="5102384" y="4442904"/>
                <a:ext cx="474934" cy="229081"/>
              </a:xfrm>
              <a:custGeom>
                <a:rect b="b" l="l" r="r" t="t"/>
                <a:pathLst>
                  <a:path extrusionOk="0" fill="none" h="12702" w="26334">
                    <a:moveTo>
                      <a:pt x="26333" y="1"/>
                    </a:moveTo>
                    <a:cubicBezTo>
                      <a:pt x="26333" y="1"/>
                      <a:pt x="25725" y="12702"/>
                      <a:pt x="13131" y="12702"/>
                    </a:cubicBezTo>
                    <a:cubicBezTo>
                      <a:pt x="537" y="12702"/>
                      <a:pt x="1" y="1"/>
                      <a:pt x="1" y="1"/>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5"/>
              <p:cNvSpPr/>
              <p:nvPr/>
            </p:nvSpPr>
            <p:spPr>
              <a:xfrm>
                <a:off x="5234022" y="4651966"/>
                <a:ext cx="211010" cy="46476"/>
              </a:xfrm>
              <a:custGeom>
                <a:rect b="b" l="l" r="r" t="t"/>
                <a:pathLst>
                  <a:path extrusionOk="0" fill="none" h="2577" w="11700">
                    <a:moveTo>
                      <a:pt x="11700" y="1"/>
                    </a:moveTo>
                    <a:lnTo>
                      <a:pt x="11700" y="1145"/>
                    </a:lnTo>
                    <a:cubicBezTo>
                      <a:pt x="11700" y="1145"/>
                      <a:pt x="9696" y="2577"/>
                      <a:pt x="5868" y="2577"/>
                    </a:cubicBezTo>
                    <a:cubicBezTo>
                      <a:pt x="2004" y="2577"/>
                      <a:pt x="0" y="1145"/>
                      <a:pt x="0" y="1145"/>
                    </a:cubicBezTo>
                    <a:lnTo>
                      <a:pt x="0" y="1"/>
                    </a:ln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5"/>
              <p:cNvSpPr/>
              <p:nvPr/>
            </p:nvSpPr>
            <p:spPr>
              <a:xfrm>
                <a:off x="5553422" y="4393218"/>
                <a:ext cx="24528" cy="7124"/>
              </a:xfrm>
              <a:custGeom>
                <a:rect b="b" l="l" r="r" t="t"/>
                <a:pathLst>
                  <a:path extrusionOk="0" fill="none" h="395" w="1360">
                    <a:moveTo>
                      <a:pt x="0" y="1"/>
                    </a:moveTo>
                    <a:cubicBezTo>
                      <a:pt x="465" y="108"/>
                      <a:pt x="895" y="215"/>
                      <a:pt x="1360" y="394"/>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5"/>
              <p:cNvSpPr/>
              <p:nvPr/>
            </p:nvSpPr>
            <p:spPr>
              <a:xfrm>
                <a:off x="5123684" y="4217719"/>
                <a:ext cx="434265" cy="191658"/>
              </a:xfrm>
              <a:custGeom>
                <a:rect b="b" l="l" r="r" t="t"/>
                <a:pathLst>
                  <a:path extrusionOk="0" fill="none" h="10627" w="24079">
                    <a:moveTo>
                      <a:pt x="430" y="10626"/>
                    </a:moveTo>
                    <a:cubicBezTo>
                      <a:pt x="430" y="10626"/>
                      <a:pt x="0" y="8909"/>
                      <a:pt x="1432" y="8408"/>
                    </a:cubicBezTo>
                    <a:cubicBezTo>
                      <a:pt x="2827" y="7943"/>
                      <a:pt x="3113" y="7335"/>
                      <a:pt x="3578" y="6869"/>
                    </a:cubicBezTo>
                    <a:cubicBezTo>
                      <a:pt x="4043" y="6369"/>
                      <a:pt x="4723" y="5546"/>
                      <a:pt x="5403" y="5546"/>
                    </a:cubicBezTo>
                    <a:cubicBezTo>
                      <a:pt x="6118" y="5546"/>
                      <a:pt x="5940" y="4794"/>
                      <a:pt x="7192" y="4401"/>
                    </a:cubicBezTo>
                    <a:cubicBezTo>
                      <a:pt x="8480" y="4043"/>
                      <a:pt x="8873" y="1574"/>
                      <a:pt x="9803" y="1718"/>
                    </a:cubicBezTo>
                    <a:cubicBezTo>
                      <a:pt x="10734" y="1861"/>
                      <a:pt x="10483" y="251"/>
                      <a:pt x="11235" y="644"/>
                    </a:cubicBezTo>
                    <a:cubicBezTo>
                      <a:pt x="11986" y="1074"/>
                      <a:pt x="12773" y="0"/>
                      <a:pt x="14490" y="2004"/>
                    </a:cubicBezTo>
                    <a:cubicBezTo>
                      <a:pt x="16208" y="3972"/>
                      <a:pt x="16422" y="3220"/>
                      <a:pt x="16923" y="3721"/>
                    </a:cubicBezTo>
                    <a:cubicBezTo>
                      <a:pt x="17317" y="4115"/>
                      <a:pt x="17710" y="4437"/>
                      <a:pt x="18175" y="4759"/>
                    </a:cubicBezTo>
                    <a:cubicBezTo>
                      <a:pt x="19320" y="5653"/>
                      <a:pt x="20429" y="6619"/>
                      <a:pt x="21395" y="7692"/>
                    </a:cubicBezTo>
                    <a:cubicBezTo>
                      <a:pt x="22147" y="8479"/>
                      <a:pt x="22827" y="8515"/>
                      <a:pt x="23363" y="8909"/>
                    </a:cubicBezTo>
                    <a:cubicBezTo>
                      <a:pt x="24079" y="9481"/>
                      <a:pt x="23828" y="10519"/>
                      <a:pt x="23828" y="10519"/>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5"/>
              <p:cNvSpPr/>
              <p:nvPr/>
            </p:nvSpPr>
            <p:spPr>
              <a:xfrm>
                <a:off x="5454049" y="4066730"/>
                <a:ext cx="254239" cy="273591"/>
              </a:xfrm>
              <a:custGeom>
                <a:rect b="b" l="l" r="r" t="t"/>
                <a:pathLst>
                  <a:path extrusionOk="0" fill="none" h="15170" w="14097">
                    <a:moveTo>
                      <a:pt x="2183" y="15170"/>
                    </a:moveTo>
                    <a:cubicBezTo>
                      <a:pt x="2183" y="15170"/>
                      <a:pt x="4043" y="13453"/>
                      <a:pt x="4079" y="11234"/>
                    </a:cubicBezTo>
                    <a:cubicBezTo>
                      <a:pt x="4079" y="8372"/>
                      <a:pt x="5797" y="6977"/>
                      <a:pt x="7085" y="5904"/>
                    </a:cubicBezTo>
                    <a:cubicBezTo>
                      <a:pt x="8981" y="4258"/>
                      <a:pt x="10698" y="3363"/>
                      <a:pt x="11700" y="3220"/>
                    </a:cubicBezTo>
                    <a:cubicBezTo>
                      <a:pt x="12702" y="3077"/>
                      <a:pt x="14097" y="0"/>
                      <a:pt x="10698" y="1825"/>
                    </a:cubicBezTo>
                    <a:cubicBezTo>
                      <a:pt x="6655" y="4007"/>
                      <a:pt x="4294" y="7728"/>
                      <a:pt x="2791" y="8694"/>
                    </a:cubicBezTo>
                    <a:cubicBezTo>
                      <a:pt x="1253" y="9660"/>
                      <a:pt x="823" y="9624"/>
                      <a:pt x="1" y="10125"/>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5"/>
              <p:cNvSpPr/>
              <p:nvPr/>
            </p:nvSpPr>
            <p:spPr>
              <a:xfrm>
                <a:off x="5480506" y="4249334"/>
                <a:ext cx="45827" cy="78092"/>
              </a:xfrm>
              <a:custGeom>
                <a:rect b="b" l="l" r="r" t="t"/>
                <a:pathLst>
                  <a:path extrusionOk="0" fill="none" h="4330" w="2541">
                    <a:moveTo>
                      <a:pt x="0" y="4329"/>
                    </a:moveTo>
                    <a:cubicBezTo>
                      <a:pt x="0" y="4329"/>
                      <a:pt x="2541" y="1360"/>
                      <a:pt x="1002" y="0"/>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5"/>
              <p:cNvSpPr/>
              <p:nvPr/>
            </p:nvSpPr>
            <p:spPr>
              <a:xfrm>
                <a:off x="5412749" y="4240948"/>
                <a:ext cx="92303" cy="38090"/>
              </a:xfrm>
              <a:custGeom>
                <a:rect b="b" l="l" r="r" t="t"/>
                <a:pathLst>
                  <a:path extrusionOk="0" fill="none" h="2112" w="5118">
                    <a:moveTo>
                      <a:pt x="5117" y="966"/>
                    </a:moveTo>
                    <a:cubicBezTo>
                      <a:pt x="4044" y="465"/>
                      <a:pt x="3078" y="537"/>
                      <a:pt x="1718" y="465"/>
                    </a:cubicBezTo>
                    <a:cubicBezTo>
                      <a:pt x="1360" y="430"/>
                      <a:pt x="1038" y="358"/>
                      <a:pt x="752" y="215"/>
                    </a:cubicBezTo>
                    <a:cubicBezTo>
                      <a:pt x="180" y="0"/>
                      <a:pt x="108" y="394"/>
                      <a:pt x="287" y="1038"/>
                    </a:cubicBezTo>
                    <a:cubicBezTo>
                      <a:pt x="287" y="1396"/>
                      <a:pt x="1" y="1610"/>
                      <a:pt x="108" y="2111"/>
                    </a:cubicBezTo>
                  </a:path>
                </a:pathLst>
              </a:custGeom>
              <a:noFill/>
              <a:ln cap="rnd" cmpd="sng" w="1162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5"/>
              <p:cNvSpPr/>
              <p:nvPr/>
            </p:nvSpPr>
            <p:spPr>
              <a:xfrm>
                <a:off x="5481155" y="4488082"/>
                <a:ext cx="67126" cy="122602"/>
              </a:xfrm>
              <a:custGeom>
                <a:rect b="b" l="l" r="r" t="t"/>
                <a:pathLst>
                  <a:path extrusionOk="0" fill="none" h="6798" w="3722">
                    <a:moveTo>
                      <a:pt x="0" y="6798"/>
                    </a:moveTo>
                    <a:cubicBezTo>
                      <a:pt x="1932" y="5009"/>
                      <a:pt x="3220" y="2612"/>
                      <a:pt x="3721"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5"/>
              <p:cNvSpPr/>
              <p:nvPr/>
            </p:nvSpPr>
            <p:spPr>
              <a:xfrm>
                <a:off x="5493419" y="4513890"/>
                <a:ext cx="34212" cy="65178"/>
              </a:xfrm>
              <a:custGeom>
                <a:rect b="b" l="l" r="r" t="t"/>
                <a:pathLst>
                  <a:path extrusionOk="0" fill="none" h="3614" w="1897">
                    <a:moveTo>
                      <a:pt x="0" y="3614"/>
                    </a:moveTo>
                    <a:cubicBezTo>
                      <a:pt x="930" y="2612"/>
                      <a:pt x="1610" y="1360"/>
                      <a:pt x="1896"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5"/>
              <p:cNvSpPr/>
              <p:nvPr/>
            </p:nvSpPr>
            <p:spPr>
              <a:xfrm>
                <a:off x="5566317" y="4420973"/>
                <a:ext cx="18" cy="14212"/>
              </a:xfrm>
              <a:custGeom>
                <a:rect b="b" l="l" r="r" t="t"/>
                <a:pathLst>
                  <a:path extrusionOk="0" fill="none" h="788" w="1">
                    <a:moveTo>
                      <a:pt x="1" y="787"/>
                    </a:moveTo>
                    <a:lnTo>
                      <a:pt x="1" y="0"/>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5"/>
              <p:cNvSpPr/>
              <p:nvPr/>
            </p:nvSpPr>
            <p:spPr>
              <a:xfrm>
                <a:off x="5554702" y="4426131"/>
                <a:ext cx="18" cy="9703"/>
              </a:xfrm>
              <a:custGeom>
                <a:rect b="b" l="l" r="r" t="t"/>
                <a:pathLst>
                  <a:path extrusionOk="0" fill="none" h="538" w="1">
                    <a:moveTo>
                      <a:pt x="1" y="537"/>
                    </a:moveTo>
                    <a:lnTo>
                      <a:pt x="1" y="0"/>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5"/>
              <p:cNvSpPr/>
              <p:nvPr/>
            </p:nvSpPr>
            <p:spPr>
              <a:xfrm>
                <a:off x="5539228" y="4436447"/>
                <a:ext cx="18" cy="7773"/>
              </a:xfrm>
              <a:custGeom>
                <a:rect b="b" l="l" r="r" t="t"/>
                <a:pathLst>
                  <a:path extrusionOk="0" fill="none" h="431" w="1">
                    <a:moveTo>
                      <a:pt x="0" y="430"/>
                    </a:moveTo>
                    <a:lnTo>
                      <a:pt x="0"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5"/>
              <p:cNvSpPr/>
              <p:nvPr/>
            </p:nvSpPr>
            <p:spPr>
              <a:xfrm>
                <a:off x="5522456" y="4442255"/>
                <a:ext cx="649" cy="5825"/>
              </a:xfrm>
              <a:custGeom>
                <a:rect b="b" l="l" r="r" t="t"/>
                <a:pathLst>
                  <a:path extrusionOk="0" fill="none" h="323" w="36">
                    <a:moveTo>
                      <a:pt x="0" y="323"/>
                    </a:moveTo>
                    <a:lnTo>
                      <a:pt x="36"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5"/>
              <p:cNvSpPr/>
              <p:nvPr/>
            </p:nvSpPr>
            <p:spPr>
              <a:xfrm>
                <a:off x="5486963" y="4269984"/>
                <a:ext cx="27756" cy="64529"/>
              </a:xfrm>
              <a:custGeom>
                <a:rect b="b" l="l" r="r" t="t"/>
                <a:pathLst>
                  <a:path extrusionOk="0" fill="none" h="3578" w="1539">
                    <a:moveTo>
                      <a:pt x="0" y="3578"/>
                    </a:moveTo>
                    <a:cubicBezTo>
                      <a:pt x="966" y="2612"/>
                      <a:pt x="1503" y="1324"/>
                      <a:pt x="1539"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5"/>
              <p:cNvSpPr/>
              <p:nvPr/>
            </p:nvSpPr>
            <p:spPr>
              <a:xfrm>
                <a:off x="5514701" y="4253194"/>
                <a:ext cx="18" cy="5194"/>
              </a:xfrm>
              <a:custGeom>
                <a:rect b="b" l="l" r="r" t="t"/>
                <a:pathLst>
                  <a:path extrusionOk="0" fill="none" h="288" w="1">
                    <a:moveTo>
                      <a:pt x="1" y="287"/>
                    </a:moveTo>
                    <a:lnTo>
                      <a:pt x="1" y="1"/>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 name="Google Shape;670;p15"/>
            <p:cNvSpPr/>
            <p:nvPr/>
          </p:nvSpPr>
          <p:spPr>
            <a:xfrm>
              <a:off x="5637952" y="4098345"/>
              <a:ext cx="37441" cy="18089"/>
            </a:xfrm>
            <a:custGeom>
              <a:rect b="b" l="l" r="r" t="t"/>
              <a:pathLst>
                <a:path extrusionOk="0" fill="none" h="1003" w="2076">
                  <a:moveTo>
                    <a:pt x="0" y="1002"/>
                  </a:moveTo>
                  <a:cubicBezTo>
                    <a:pt x="608" y="537"/>
                    <a:pt x="1324" y="215"/>
                    <a:pt x="2075"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5"/>
            <p:cNvSpPr/>
            <p:nvPr/>
          </p:nvSpPr>
          <p:spPr>
            <a:xfrm>
              <a:off x="5657953" y="4106732"/>
              <a:ext cx="10983" cy="5825"/>
            </a:xfrm>
            <a:custGeom>
              <a:rect b="b" l="l" r="r" t="t"/>
              <a:pathLst>
                <a:path extrusionOk="0" fill="none" h="323" w="609">
                  <a:moveTo>
                    <a:pt x="0" y="322"/>
                  </a:moveTo>
                  <a:cubicBezTo>
                    <a:pt x="179" y="179"/>
                    <a:pt x="394" y="72"/>
                    <a:pt x="609" y="0"/>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5"/>
            <p:cNvSpPr/>
            <p:nvPr/>
          </p:nvSpPr>
          <p:spPr>
            <a:xfrm>
              <a:off x="5661181" y="4113819"/>
              <a:ext cx="5825" cy="3896"/>
            </a:xfrm>
            <a:custGeom>
              <a:rect b="b" l="l" r="r" t="t"/>
              <a:pathLst>
                <a:path extrusionOk="0" fill="none" h="216" w="323">
                  <a:moveTo>
                    <a:pt x="0" y="216"/>
                  </a:moveTo>
                  <a:cubicBezTo>
                    <a:pt x="108" y="180"/>
                    <a:pt x="215" y="108"/>
                    <a:pt x="322" y="1"/>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5"/>
            <p:cNvSpPr/>
            <p:nvPr/>
          </p:nvSpPr>
          <p:spPr>
            <a:xfrm>
              <a:off x="5242408" y="4655194"/>
              <a:ext cx="667" cy="10983"/>
            </a:xfrm>
            <a:custGeom>
              <a:rect b="b" l="l" r="r" t="t"/>
              <a:pathLst>
                <a:path extrusionOk="0" fill="none" h="609" w="37">
                  <a:moveTo>
                    <a:pt x="1" y="0"/>
                  </a:moveTo>
                  <a:cubicBezTo>
                    <a:pt x="36" y="215"/>
                    <a:pt x="36" y="394"/>
                    <a:pt x="1" y="609"/>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5"/>
            <p:cNvSpPr/>
            <p:nvPr/>
          </p:nvSpPr>
          <p:spPr>
            <a:xfrm>
              <a:off x="5249514" y="4659072"/>
              <a:ext cx="1299" cy="7755"/>
            </a:xfrm>
            <a:custGeom>
              <a:rect b="b" l="l" r="r" t="t"/>
              <a:pathLst>
                <a:path extrusionOk="0" fill="none" h="430" w="72">
                  <a:moveTo>
                    <a:pt x="0" y="0"/>
                  </a:moveTo>
                  <a:cubicBezTo>
                    <a:pt x="0" y="143"/>
                    <a:pt x="36" y="286"/>
                    <a:pt x="72" y="429"/>
                  </a:cubicBez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5"/>
            <p:cNvSpPr/>
            <p:nvPr/>
          </p:nvSpPr>
          <p:spPr>
            <a:xfrm>
              <a:off x="5257900" y="4661001"/>
              <a:ext cx="18" cy="3896"/>
            </a:xfrm>
            <a:custGeom>
              <a:rect b="b" l="l" r="r" t="t"/>
              <a:pathLst>
                <a:path extrusionOk="0" fill="none" h="216" w="1">
                  <a:moveTo>
                    <a:pt x="0" y="0"/>
                  </a:moveTo>
                  <a:lnTo>
                    <a:pt x="0" y="215"/>
                  </a:lnTo>
                </a:path>
              </a:pathLst>
            </a:custGeom>
            <a:noFill/>
            <a:ln cap="rnd" cmpd="sng" w="5375">
              <a:solidFill>
                <a:srgbClr val="47230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15"/>
          <p:cNvGrpSpPr/>
          <p:nvPr/>
        </p:nvGrpSpPr>
        <p:grpSpPr>
          <a:xfrm>
            <a:off x="5693950" y="4133706"/>
            <a:ext cx="994991" cy="523953"/>
            <a:chOff x="3162125" y="4197069"/>
            <a:chExt cx="994991" cy="523953"/>
          </a:xfrm>
        </p:grpSpPr>
        <p:sp>
          <p:nvSpPr>
            <p:cNvPr id="677" name="Google Shape;677;p15"/>
            <p:cNvSpPr/>
            <p:nvPr/>
          </p:nvSpPr>
          <p:spPr>
            <a:xfrm>
              <a:off x="3973195" y="4387410"/>
              <a:ext cx="5194" cy="107128"/>
            </a:xfrm>
            <a:custGeom>
              <a:rect b="b" l="l" r="r" t="t"/>
              <a:pathLst>
                <a:path extrusionOk="0" fill="none" h="5940" w="288">
                  <a:moveTo>
                    <a:pt x="1" y="5940"/>
                  </a:moveTo>
                  <a:cubicBezTo>
                    <a:pt x="108" y="3972"/>
                    <a:pt x="180" y="1968"/>
                    <a:pt x="287" y="1"/>
                  </a:cubicBez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5"/>
            <p:cNvSpPr/>
            <p:nvPr/>
          </p:nvSpPr>
          <p:spPr>
            <a:xfrm>
              <a:off x="3964159" y="4424833"/>
              <a:ext cx="18" cy="32283"/>
            </a:xfrm>
            <a:custGeom>
              <a:rect b="b" l="l" r="r" t="t"/>
              <a:pathLst>
                <a:path extrusionOk="0" fill="none" h="1790" w="1">
                  <a:moveTo>
                    <a:pt x="1" y="1790"/>
                  </a:moveTo>
                  <a:cubicBezTo>
                    <a:pt x="1" y="1217"/>
                    <a:pt x="1" y="609"/>
                    <a:pt x="1" y="1"/>
                  </a:cubicBez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5"/>
            <p:cNvSpPr/>
            <p:nvPr/>
          </p:nvSpPr>
          <p:spPr>
            <a:xfrm>
              <a:off x="3940930" y="4431289"/>
              <a:ext cx="667" cy="18738"/>
            </a:xfrm>
            <a:custGeom>
              <a:rect b="b" l="l" r="r" t="t"/>
              <a:pathLst>
                <a:path extrusionOk="0" fill="none" h="1039" w="37">
                  <a:moveTo>
                    <a:pt x="1" y="1038"/>
                  </a:moveTo>
                  <a:cubicBezTo>
                    <a:pt x="1" y="716"/>
                    <a:pt x="37" y="358"/>
                    <a:pt x="37" y="1"/>
                  </a:cubicBez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5"/>
            <p:cNvSpPr/>
            <p:nvPr/>
          </p:nvSpPr>
          <p:spPr>
            <a:xfrm>
              <a:off x="4018373" y="4432588"/>
              <a:ext cx="70355" cy="45827"/>
            </a:xfrm>
            <a:custGeom>
              <a:rect b="b" l="l" r="r" t="t"/>
              <a:pathLst>
                <a:path extrusionOk="0" fill="none" h="2541" w="3901">
                  <a:moveTo>
                    <a:pt x="0" y="0"/>
                  </a:moveTo>
                  <a:lnTo>
                    <a:pt x="3900" y="2540"/>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5"/>
            <p:cNvSpPr/>
            <p:nvPr/>
          </p:nvSpPr>
          <p:spPr>
            <a:xfrm>
              <a:off x="4031268" y="4455817"/>
              <a:ext cx="31633" cy="20668"/>
            </a:xfrm>
            <a:custGeom>
              <a:rect b="b" l="l" r="r" t="t"/>
              <a:pathLst>
                <a:path extrusionOk="0" fill="none" h="1146" w="1754">
                  <a:moveTo>
                    <a:pt x="1" y="0"/>
                  </a:moveTo>
                  <a:lnTo>
                    <a:pt x="1754" y="1145"/>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5"/>
            <p:cNvSpPr/>
            <p:nvPr/>
          </p:nvSpPr>
          <p:spPr>
            <a:xfrm>
              <a:off x="4046760" y="4487432"/>
              <a:ext cx="12282" cy="8404"/>
            </a:xfrm>
            <a:custGeom>
              <a:rect b="b" l="l" r="r" t="t"/>
              <a:pathLst>
                <a:path extrusionOk="0" fill="none" h="466" w="681">
                  <a:moveTo>
                    <a:pt x="0" y="0"/>
                  </a:moveTo>
                  <a:lnTo>
                    <a:pt x="680" y="465"/>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5"/>
            <p:cNvSpPr/>
            <p:nvPr/>
          </p:nvSpPr>
          <p:spPr>
            <a:xfrm>
              <a:off x="3883507" y="4217070"/>
              <a:ext cx="43897" cy="20668"/>
            </a:xfrm>
            <a:custGeom>
              <a:rect b="b" l="l" r="r" t="t"/>
              <a:pathLst>
                <a:path extrusionOk="0" fill="none" h="1146" w="2434">
                  <a:moveTo>
                    <a:pt x="1" y="0"/>
                  </a:moveTo>
                  <a:lnTo>
                    <a:pt x="2434" y="1145"/>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5"/>
            <p:cNvSpPr/>
            <p:nvPr/>
          </p:nvSpPr>
          <p:spPr>
            <a:xfrm>
              <a:off x="3888034" y="4230614"/>
              <a:ext cx="18071" cy="10352"/>
            </a:xfrm>
            <a:custGeom>
              <a:rect b="b" l="l" r="r" t="t"/>
              <a:pathLst>
                <a:path extrusionOk="0" fill="none" h="574" w="1002">
                  <a:moveTo>
                    <a:pt x="0" y="1"/>
                  </a:moveTo>
                  <a:lnTo>
                    <a:pt x="1002" y="573"/>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15"/>
            <p:cNvGrpSpPr/>
            <p:nvPr/>
          </p:nvGrpSpPr>
          <p:grpSpPr>
            <a:xfrm>
              <a:off x="3162125" y="4197069"/>
              <a:ext cx="994991" cy="523953"/>
              <a:chOff x="3162125" y="4197069"/>
              <a:chExt cx="994991" cy="523953"/>
            </a:xfrm>
          </p:grpSpPr>
          <p:sp>
            <p:nvSpPr>
              <p:cNvPr id="686" name="Google Shape;686;p15"/>
              <p:cNvSpPr/>
              <p:nvPr/>
            </p:nvSpPr>
            <p:spPr>
              <a:xfrm>
                <a:off x="3322781" y="4513241"/>
                <a:ext cx="119392" cy="116163"/>
              </a:xfrm>
              <a:custGeom>
                <a:rect b="b" l="l" r="r" t="t"/>
                <a:pathLst>
                  <a:path extrusionOk="0" h="6441" w="6620">
                    <a:moveTo>
                      <a:pt x="1432" y="2040"/>
                    </a:moveTo>
                    <a:lnTo>
                      <a:pt x="1432" y="2040"/>
                    </a:lnTo>
                    <a:cubicBezTo>
                      <a:pt x="1504" y="2111"/>
                      <a:pt x="1468" y="2254"/>
                      <a:pt x="1396" y="2326"/>
                    </a:cubicBezTo>
                    <a:cubicBezTo>
                      <a:pt x="1468" y="2219"/>
                      <a:pt x="1468" y="2147"/>
                      <a:pt x="1432" y="2040"/>
                    </a:cubicBezTo>
                    <a:close/>
                    <a:moveTo>
                      <a:pt x="72" y="0"/>
                    </a:moveTo>
                    <a:lnTo>
                      <a:pt x="1" y="2433"/>
                    </a:lnTo>
                    <a:lnTo>
                      <a:pt x="6548" y="6440"/>
                    </a:lnTo>
                    <a:lnTo>
                      <a:pt x="6620" y="3829"/>
                    </a:lnTo>
                    <a:lnTo>
                      <a:pt x="72"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5"/>
              <p:cNvSpPr/>
              <p:nvPr/>
            </p:nvSpPr>
            <p:spPr>
              <a:xfrm>
                <a:off x="3526035" y="4258370"/>
                <a:ext cx="142621" cy="317470"/>
              </a:xfrm>
              <a:custGeom>
                <a:rect b="b" l="l" r="r" t="t"/>
                <a:pathLst>
                  <a:path extrusionOk="0" h="17603" w="7908">
                    <a:moveTo>
                      <a:pt x="6047" y="4759"/>
                    </a:moveTo>
                    <a:lnTo>
                      <a:pt x="6083" y="5152"/>
                    </a:lnTo>
                    <a:lnTo>
                      <a:pt x="6083" y="5188"/>
                    </a:lnTo>
                    <a:lnTo>
                      <a:pt x="6047" y="4759"/>
                    </a:lnTo>
                    <a:close/>
                    <a:moveTo>
                      <a:pt x="6906" y="4186"/>
                    </a:moveTo>
                    <a:lnTo>
                      <a:pt x="6906" y="5653"/>
                    </a:lnTo>
                    <a:lnTo>
                      <a:pt x="6870" y="5653"/>
                    </a:lnTo>
                    <a:lnTo>
                      <a:pt x="6906" y="4186"/>
                    </a:lnTo>
                    <a:close/>
                    <a:moveTo>
                      <a:pt x="1647" y="7335"/>
                    </a:moveTo>
                    <a:lnTo>
                      <a:pt x="1611" y="9410"/>
                    </a:lnTo>
                    <a:lnTo>
                      <a:pt x="1575" y="9410"/>
                    </a:lnTo>
                    <a:lnTo>
                      <a:pt x="1611" y="7335"/>
                    </a:lnTo>
                    <a:close/>
                    <a:moveTo>
                      <a:pt x="1003" y="4794"/>
                    </a:moveTo>
                    <a:lnTo>
                      <a:pt x="1003" y="4794"/>
                    </a:lnTo>
                    <a:cubicBezTo>
                      <a:pt x="824" y="7013"/>
                      <a:pt x="752" y="9267"/>
                      <a:pt x="788" y="11521"/>
                    </a:cubicBezTo>
                    <a:lnTo>
                      <a:pt x="788" y="11735"/>
                    </a:lnTo>
                    <a:lnTo>
                      <a:pt x="752" y="11735"/>
                    </a:lnTo>
                    <a:cubicBezTo>
                      <a:pt x="716" y="9445"/>
                      <a:pt x="788" y="7084"/>
                      <a:pt x="1003" y="4794"/>
                    </a:cubicBezTo>
                    <a:close/>
                    <a:moveTo>
                      <a:pt x="6691" y="12272"/>
                    </a:moveTo>
                    <a:lnTo>
                      <a:pt x="6620" y="14419"/>
                    </a:lnTo>
                    <a:lnTo>
                      <a:pt x="6584" y="14419"/>
                    </a:lnTo>
                    <a:lnTo>
                      <a:pt x="6691" y="12272"/>
                    </a:lnTo>
                    <a:close/>
                    <a:moveTo>
                      <a:pt x="1" y="0"/>
                    </a:moveTo>
                    <a:lnTo>
                      <a:pt x="1" y="12594"/>
                    </a:lnTo>
                    <a:lnTo>
                      <a:pt x="1647" y="13381"/>
                    </a:lnTo>
                    <a:lnTo>
                      <a:pt x="5940" y="15456"/>
                    </a:lnTo>
                    <a:lnTo>
                      <a:pt x="5976" y="15456"/>
                    </a:lnTo>
                    <a:lnTo>
                      <a:pt x="6012" y="15420"/>
                    </a:lnTo>
                    <a:lnTo>
                      <a:pt x="6012" y="15492"/>
                    </a:lnTo>
                    <a:lnTo>
                      <a:pt x="6012" y="15528"/>
                    </a:lnTo>
                    <a:lnTo>
                      <a:pt x="5976" y="17030"/>
                    </a:lnTo>
                    <a:lnTo>
                      <a:pt x="7228" y="17603"/>
                    </a:lnTo>
                    <a:lnTo>
                      <a:pt x="7908" y="2970"/>
                    </a:lnTo>
                    <a:lnTo>
                      <a:pt x="1647" y="608"/>
                    </a:lnTo>
                    <a:lnTo>
                      <a:pt x="1"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5"/>
              <p:cNvSpPr/>
              <p:nvPr/>
            </p:nvSpPr>
            <p:spPr>
              <a:xfrm>
                <a:off x="3444733" y="4540978"/>
                <a:ext cx="186500" cy="89075"/>
              </a:xfrm>
              <a:custGeom>
                <a:rect b="b" l="l" r="r" t="t"/>
                <a:pathLst>
                  <a:path extrusionOk="0" h="4939" w="10341">
                    <a:moveTo>
                      <a:pt x="10341" y="1"/>
                    </a:moveTo>
                    <a:lnTo>
                      <a:pt x="72" y="2326"/>
                    </a:lnTo>
                    <a:lnTo>
                      <a:pt x="1" y="4938"/>
                    </a:lnTo>
                    <a:lnTo>
                      <a:pt x="10269" y="2469"/>
                    </a:lnTo>
                    <a:lnTo>
                      <a:pt x="10341"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5"/>
              <p:cNvSpPr/>
              <p:nvPr/>
            </p:nvSpPr>
            <p:spPr>
              <a:xfrm>
                <a:off x="3659602" y="4255142"/>
                <a:ext cx="342647" cy="321997"/>
              </a:xfrm>
              <a:custGeom>
                <a:rect b="b" l="l" r="r" t="t"/>
                <a:pathLst>
                  <a:path extrusionOk="0" h="17854" w="18999">
                    <a:moveTo>
                      <a:pt x="15600" y="9768"/>
                    </a:moveTo>
                    <a:lnTo>
                      <a:pt x="15600" y="10841"/>
                    </a:lnTo>
                    <a:lnTo>
                      <a:pt x="15564" y="10841"/>
                    </a:lnTo>
                    <a:lnTo>
                      <a:pt x="15600" y="9768"/>
                    </a:lnTo>
                    <a:close/>
                    <a:moveTo>
                      <a:pt x="16888" y="9410"/>
                    </a:moveTo>
                    <a:lnTo>
                      <a:pt x="16888" y="9446"/>
                    </a:lnTo>
                    <a:lnTo>
                      <a:pt x="16888" y="11234"/>
                    </a:lnTo>
                    <a:lnTo>
                      <a:pt x="16852" y="9446"/>
                    </a:lnTo>
                    <a:lnTo>
                      <a:pt x="16888" y="9410"/>
                    </a:lnTo>
                    <a:close/>
                    <a:moveTo>
                      <a:pt x="2792" y="11771"/>
                    </a:moveTo>
                    <a:lnTo>
                      <a:pt x="2792" y="12988"/>
                    </a:lnTo>
                    <a:lnTo>
                      <a:pt x="2756" y="12988"/>
                    </a:lnTo>
                    <a:lnTo>
                      <a:pt x="2792" y="11771"/>
                    </a:lnTo>
                    <a:close/>
                    <a:moveTo>
                      <a:pt x="17675" y="7370"/>
                    </a:moveTo>
                    <a:lnTo>
                      <a:pt x="17425" y="13274"/>
                    </a:lnTo>
                    <a:lnTo>
                      <a:pt x="17389" y="13274"/>
                    </a:lnTo>
                    <a:lnTo>
                      <a:pt x="17675" y="7370"/>
                    </a:lnTo>
                    <a:close/>
                    <a:moveTo>
                      <a:pt x="1897" y="9481"/>
                    </a:moveTo>
                    <a:lnTo>
                      <a:pt x="1897" y="9517"/>
                    </a:lnTo>
                    <a:lnTo>
                      <a:pt x="1718" y="14419"/>
                    </a:lnTo>
                    <a:lnTo>
                      <a:pt x="1682" y="14419"/>
                    </a:lnTo>
                    <a:lnTo>
                      <a:pt x="1861" y="9481"/>
                    </a:lnTo>
                    <a:close/>
                    <a:moveTo>
                      <a:pt x="18999" y="0"/>
                    </a:moveTo>
                    <a:lnTo>
                      <a:pt x="17711" y="215"/>
                    </a:lnTo>
                    <a:lnTo>
                      <a:pt x="681" y="3185"/>
                    </a:lnTo>
                    <a:lnTo>
                      <a:pt x="1" y="17853"/>
                    </a:lnTo>
                    <a:lnTo>
                      <a:pt x="16888" y="14347"/>
                    </a:lnTo>
                    <a:lnTo>
                      <a:pt x="18355" y="14025"/>
                    </a:lnTo>
                    <a:lnTo>
                      <a:pt x="18641" y="8086"/>
                    </a:lnTo>
                    <a:cubicBezTo>
                      <a:pt x="18605" y="8050"/>
                      <a:pt x="18605" y="8014"/>
                      <a:pt x="18641" y="7979"/>
                    </a:cubicBezTo>
                    <a:lnTo>
                      <a:pt x="18605" y="7979"/>
                    </a:lnTo>
                    <a:lnTo>
                      <a:pt x="18999"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5"/>
              <p:cNvSpPr/>
              <p:nvPr/>
            </p:nvSpPr>
            <p:spPr>
              <a:xfrm>
                <a:off x="3326658" y="4474519"/>
                <a:ext cx="301347" cy="105847"/>
              </a:xfrm>
              <a:custGeom>
                <a:rect b="b" l="l" r="r" t="t"/>
                <a:pathLst>
                  <a:path extrusionOk="0" h="5869" w="16709">
                    <a:moveTo>
                      <a:pt x="12201" y="2934"/>
                    </a:moveTo>
                    <a:lnTo>
                      <a:pt x="13024" y="3292"/>
                    </a:lnTo>
                    <a:lnTo>
                      <a:pt x="13024" y="3328"/>
                    </a:lnTo>
                    <a:lnTo>
                      <a:pt x="12201" y="2934"/>
                    </a:lnTo>
                    <a:close/>
                    <a:moveTo>
                      <a:pt x="11843" y="1968"/>
                    </a:moveTo>
                    <a:lnTo>
                      <a:pt x="14204" y="3292"/>
                    </a:lnTo>
                    <a:lnTo>
                      <a:pt x="14204" y="3328"/>
                    </a:lnTo>
                    <a:lnTo>
                      <a:pt x="11843" y="1968"/>
                    </a:lnTo>
                    <a:close/>
                    <a:moveTo>
                      <a:pt x="11235" y="3507"/>
                    </a:moveTo>
                    <a:cubicBezTo>
                      <a:pt x="11378" y="3650"/>
                      <a:pt x="11521" y="3757"/>
                      <a:pt x="11700" y="3829"/>
                    </a:cubicBezTo>
                    <a:lnTo>
                      <a:pt x="11700" y="3865"/>
                    </a:lnTo>
                    <a:cubicBezTo>
                      <a:pt x="11521" y="3793"/>
                      <a:pt x="11342" y="3650"/>
                      <a:pt x="11199" y="3507"/>
                    </a:cubicBezTo>
                    <a:close/>
                    <a:moveTo>
                      <a:pt x="9446" y="1"/>
                    </a:moveTo>
                    <a:lnTo>
                      <a:pt x="6941" y="537"/>
                    </a:lnTo>
                    <a:lnTo>
                      <a:pt x="1" y="2004"/>
                    </a:lnTo>
                    <a:lnTo>
                      <a:pt x="1611" y="2970"/>
                    </a:lnTo>
                    <a:lnTo>
                      <a:pt x="1646" y="2970"/>
                    </a:lnTo>
                    <a:lnTo>
                      <a:pt x="6548" y="5868"/>
                    </a:lnTo>
                    <a:lnTo>
                      <a:pt x="16709" y="3543"/>
                    </a:lnTo>
                    <a:lnTo>
                      <a:pt x="9446"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5"/>
              <p:cNvSpPr/>
              <p:nvPr/>
            </p:nvSpPr>
            <p:spPr>
              <a:xfrm>
                <a:off x="3190512" y="4402902"/>
                <a:ext cx="944024" cy="254907"/>
              </a:xfrm>
              <a:custGeom>
                <a:rect b="b" l="l" r="r" t="t"/>
                <a:pathLst>
                  <a:path extrusionOk="0" h="14134" w="52344">
                    <a:moveTo>
                      <a:pt x="47513" y="4687"/>
                    </a:moveTo>
                    <a:lnTo>
                      <a:pt x="48157" y="5152"/>
                    </a:lnTo>
                    <a:lnTo>
                      <a:pt x="47477" y="4687"/>
                    </a:lnTo>
                    <a:close/>
                    <a:moveTo>
                      <a:pt x="2755" y="7693"/>
                    </a:moveTo>
                    <a:lnTo>
                      <a:pt x="4723" y="9124"/>
                    </a:lnTo>
                    <a:lnTo>
                      <a:pt x="4723" y="9124"/>
                    </a:lnTo>
                    <a:lnTo>
                      <a:pt x="2720" y="7693"/>
                    </a:lnTo>
                    <a:close/>
                    <a:moveTo>
                      <a:pt x="1253" y="6798"/>
                    </a:moveTo>
                    <a:cubicBezTo>
                      <a:pt x="1217" y="7227"/>
                      <a:pt x="1611" y="7657"/>
                      <a:pt x="1968" y="7943"/>
                    </a:cubicBezTo>
                    <a:cubicBezTo>
                      <a:pt x="3042" y="8802"/>
                      <a:pt x="4187" y="9625"/>
                      <a:pt x="5331" y="10412"/>
                    </a:cubicBezTo>
                    <a:lnTo>
                      <a:pt x="5331" y="10447"/>
                    </a:lnTo>
                    <a:cubicBezTo>
                      <a:pt x="4187" y="9660"/>
                      <a:pt x="3077" y="8837"/>
                      <a:pt x="2004" y="7979"/>
                    </a:cubicBezTo>
                    <a:cubicBezTo>
                      <a:pt x="1611" y="7657"/>
                      <a:pt x="1181" y="7263"/>
                      <a:pt x="1253" y="6798"/>
                    </a:cubicBezTo>
                    <a:close/>
                    <a:moveTo>
                      <a:pt x="44794" y="0"/>
                    </a:moveTo>
                    <a:lnTo>
                      <a:pt x="44508" y="5904"/>
                    </a:lnTo>
                    <a:cubicBezTo>
                      <a:pt x="44508" y="5975"/>
                      <a:pt x="44472" y="5975"/>
                      <a:pt x="44436" y="6011"/>
                    </a:cubicBezTo>
                    <a:lnTo>
                      <a:pt x="25904" y="9875"/>
                    </a:lnTo>
                    <a:lnTo>
                      <a:pt x="25868" y="9875"/>
                    </a:lnTo>
                    <a:lnTo>
                      <a:pt x="24544" y="9231"/>
                    </a:lnTo>
                    <a:lnTo>
                      <a:pt x="24508" y="10233"/>
                    </a:lnTo>
                    <a:cubicBezTo>
                      <a:pt x="24508" y="10269"/>
                      <a:pt x="24472" y="10304"/>
                      <a:pt x="24437" y="10304"/>
                    </a:cubicBezTo>
                    <a:lnTo>
                      <a:pt x="13954" y="12809"/>
                    </a:lnTo>
                    <a:lnTo>
                      <a:pt x="13918" y="12809"/>
                    </a:lnTo>
                    <a:lnTo>
                      <a:pt x="7192" y="8730"/>
                    </a:lnTo>
                    <a:cubicBezTo>
                      <a:pt x="7156" y="8694"/>
                      <a:pt x="7120" y="8659"/>
                      <a:pt x="7120" y="8623"/>
                    </a:cubicBezTo>
                    <a:lnTo>
                      <a:pt x="7192" y="5975"/>
                    </a:lnTo>
                    <a:cubicBezTo>
                      <a:pt x="7192" y="5975"/>
                      <a:pt x="7192" y="5939"/>
                      <a:pt x="7192" y="5939"/>
                    </a:cubicBezTo>
                    <a:cubicBezTo>
                      <a:pt x="7228" y="5939"/>
                      <a:pt x="7228" y="5904"/>
                      <a:pt x="7228" y="5904"/>
                    </a:cubicBezTo>
                    <a:lnTo>
                      <a:pt x="7263" y="5904"/>
                    </a:lnTo>
                    <a:lnTo>
                      <a:pt x="16959" y="3829"/>
                    </a:lnTo>
                    <a:lnTo>
                      <a:pt x="16995" y="3829"/>
                    </a:lnTo>
                    <a:lnTo>
                      <a:pt x="18390" y="4508"/>
                    </a:lnTo>
                    <a:lnTo>
                      <a:pt x="18390" y="2111"/>
                    </a:lnTo>
                    <a:lnTo>
                      <a:pt x="1968" y="5260"/>
                    </a:lnTo>
                    <a:cubicBezTo>
                      <a:pt x="1110" y="5439"/>
                      <a:pt x="251" y="6154"/>
                      <a:pt x="72" y="6834"/>
                    </a:cubicBezTo>
                    <a:cubicBezTo>
                      <a:pt x="1" y="7192"/>
                      <a:pt x="108" y="7549"/>
                      <a:pt x="394" y="7800"/>
                    </a:cubicBezTo>
                    <a:lnTo>
                      <a:pt x="3471" y="10483"/>
                    </a:lnTo>
                    <a:cubicBezTo>
                      <a:pt x="6153" y="12848"/>
                      <a:pt x="9602" y="14133"/>
                      <a:pt x="13198" y="14133"/>
                    </a:cubicBezTo>
                    <a:cubicBezTo>
                      <a:pt x="13247" y="14133"/>
                      <a:pt x="13296" y="14133"/>
                      <a:pt x="13346" y="14133"/>
                    </a:cubicBezTo>
                    <a:cubicBezTo>
                      <a:pt x="14347" y="14133"/>
                      <a:pt x="15349" y="14025"/>
                      <a:pt x="16351" y="13846"/>
                    </a:cubicBezTo>
                    <a:lnTo>
                      <a:pt x="50805" y="7299"/>
                    </a:lnTo>
                    <a:cubicBezTo>
                      <a:pt x="51556" y="7156"/>
                      <a:pt x="52021" y="6834"/>
                      <a:pt x="52200" y="6369"/>
                    </a:cubicBezTo>
                    <a:cubicBezTo>
                      <a:pt x="52343" y="5761"/>
                      <a:pt x="52164" y="5117"/>
                      <a:pt x="51771" y="4651"/>
                    </a:cubicBezTo>
                    <a:cubicBezTo>
                      <a:pt x="51377" y="4258"/>
                      <a:pt x="50984" y="3936"/>
                      <a:pt x="50519" y="3650"/>
                    </a:cubicBezTo>
                    <a:lnTo>
                      <a:pt x="44937" y="72"/>
                    </a:lnTo>
                    <a:lnTo>
                      <a:pt x="44794"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5"/>
              <p:cNvSpPr/>
              <p:nvPr/>
            </p:nvSpPr>
            <p:spPr>
              <a:xfrm>
                <a:off x="3184705" y="4562927"/>
                <a:ext cx="937568" cy="144569"/>
              </a:xfrm>
              <a:custGeom>
                <a:rect b="b" l="l" r="r" t="t"/>
                <a:pathLst>
                  <a:path extrusionOk="0" h="8016" w="51986">
                    <a:moveTo>
                      <a:pt x="51985" y="0"/>
                    </a:moveTo>
                    <a:lnTo>
                      <a:pt x="51699" y="72"/>
                    </a:lnTo>
                    <a:cubicBezTo>
                      <a:pt x="51556" y="143"/>
                      <a:pt x="51377" y="215"/>
                      <a:pt x="51198" y="251"/>
                    </a:cubicBezTo>
                    <a:lnTo>
                      <a:pt x="16709" y="6798"/>
                    </a:lnTo>
                    <a:cubicBezTo>
                      <a:pt x="15707" y="6977"/>
                      <a:pt x="14705" y="7084"/>
                      <a:pt x="13668" y="7084"/>
                    </a:cubicBezTo>
                    <a:cubicBezTo>
                      <a:pt x="13619" y="7085"/>
                      <a:pt x="13571" y="7085"/>
                      <a:pt x="13523" y="7085"/>
                    </a:cubicBezTo>
                    <a:cubicBezTo>
                      <a:pt x="9924" y="7085"/>
                      <a:pt x="6404" y="5765"/>
                      <a:pt x="3686" y="3399"/>
                    </a:cubicBezTo>
                    <a:lnTo>
                      <a:pt x="1" y="143"/>
                    </a:lnTo>
                    <a:lnTo>
                      <a:pt x="1" y="143"/>
                    </a:lnTo>
                    <a:lnTo>
                      <a:pt x="108" y="430"/>
                    </a:lnTo>
                    <a:cubicBezTo>
                      <a:pt x="501" y="1217"/>
                      <a:pt x="1038" y="1968"/>
                      <a:pt x="1718" y="2540"/>
                    </a:cubicBezTo>
                    <a:lnTo>
                      <a:pt x="3793" y="4365"/>
                    </a:lnTo>
                    <a:cubicBezTo>
                      <a:pt x="6511" y="6730"/>
                      <a:pt x="9959" y="8015"/>
                      <a:pt x="13555" y="8015"/>
                    </a:cubicBezTo>
                    <a:cubicBezTo>
                      <a:pt x="13605" y="8015"/>
                      <a:pt x="13654" y="8015"/>
                      <a:pt x="13703" y="8014"/>
                    </a:cubicBezTo>
                    <a:cubicBezTo>
                      <a:pt x="14705" y="8014"/>
                      <a:pt x="15707" y="7907"/>
                      <a:pt x="16673" y="7728"/>
                    </a:cubicBezTo>
                    <a:lnTo>
                      <a:pt x="48980" y="1574"/>
                    </a:lnTo>
                    <a:cubicBezTo>
                      <a:pt x="50018" y="1396"/>
                      <a:pt x="50984" y="895"/>
                      <a:pt x="51771" y="179"/>
                    </a:cubicBezTo>
                    <a:lnTo>
                      <a:pt x="51985" y="0"/>
                    </a:lnTo>
                    <a:close/>
                  </a:path>
                </a:pathLst>
              </a:custGeom>
              <a:solidFill>
                <a:srgbClr val="BFB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5"/>
              <p:cNvSpPr/>
              <p:nvPr/>
            </p:nvSpPr>
            <p:spPr>
              <a:xfrm>
                <a:off x="3173739" y="4484204"/>
                <a:ext cx="974990" cy="203291"/>
              </a:xfrm>
              <a:custGeom>
                <a:rect b="b" l="l" r="r" t="t"/>
                <a:pathLst>
                  <a:path extrusionOk="0" h="11272" w="54061">
                    <a:moveTo>
                      <a:pt x="52808" y="0"/>
                    </a:moveTo>
                    <a:lnTo>
                      <a:pt x="53023" y="322"/>
                    </a:lnTo>
                    <a:cubicBezTo>
                      <a:pt x="53345" y="752"/>
                      <a:pt x="53452" y="1360"/>
                      <a:pt x="53273" y="1897"/>
                    </a:cubicBezTo>
                    <a:cubicBezTo>
                      <a:pt x="53166" y="2290"/>
                      <a:pt x="52772" y="2755"/>
                      <a:pt x="51771" y="2970"/>
                    </a:cubicBezTo>
                    <a:lnTo>
                      <a:pt x="17281" y="9517"/>
                    </a:lnTo>
                    <a:cubicBezTo>
                      <a:pt x="16279" y="9696"/>
                      <a:pt x="15277" y="9803"/>
                      <a:pt x="14240" y="9803"/>
                    </a:cubicBezTo>
                    <a:cubicBezTo>
                      <a:pt x="14192" y="9804"/>
                      <a:pt x="14144" y="9804"/>
                      <a:pt x="14096" y="9804"/>
                    </a:cubicBezTo>
                    <a:cubicBezTo>
                      <a:pt x="10496" y="9804"/>
                      <a:pt x="6976" y="8484"/>
                      <a:pt x="4258" y="6118"/>
                    </a:cubicBezTo>
                    <a:lnTo>
                      <a:pt x="1181" y="3435"/>
                    </a:lnTo>
                    <a:cubicBezTo>
                      <a:pt x="859" y="3149"/>
                      <a:pt x="716" y="2719"/>
                      <a:pt x="823" y="2326"/>
                    </a:cubicBezTo>
                    <a:cubicBezTo>
                      <a:pt x="1002" y="1825"/>
                      <a:pt x="1288" y="1396"/>
                      <a:pt x="1718" y="1109"/>
                    </a:cubicBezTo>
                    <a:lnTo>
                      <a:pt x="2040" y="895"/>
                    </a:lnTo>
                    <a:lnTo>
                      <a:pt x="1682" y="1038"/>
                    </a:lnTo>
                    <a:cubicBezTo>
                      <a:pt x="966" y="1253"/>
                      <a:pt x="430" y="1789"/>
                      <a:pt x="215" y="2505"/>
                    </a:cubicBezTo>
                    <a:cubicBezTo>
                      <a:pt x="0" y="3256"/>
                      <a:pt x="251" y="4043"/>
                      <a:pt x="859" y="4544"/>
                    </a:cubicBezTo>
                    <a:lnTo>
                      <a:pt x="4401" y="7621"/>
                    </a:lnTo>
                    <a:cubicBezTo>
                      <a:pt x="7083" y="9986"/>
                      <a:pt x="10566" y="11271"/>
                      <a:pt x="14163" y="11271"/>
                    </a:cubicBezTo>
                    <a:cubicBezTo>
                      <a:pt x="14213" y="11271"/>
                      <a:pt x="14262" y="11271"/>
                      <a:pt x="14311" y="11270"/>
                    </a:cubicBezTo>
                    <a:cubicBezTo>
                      <a:pt x="15313" y="11270"/>
                      <a:pt x="16315" y="11163"/>
                      <a:pt x="17281" y="10984"/>
                    </a:cubicBezTo>
                    <a:lnTo>
                      <a:pt x="51735" y="4437"/>
                    </a:lnTo>
                    <a:cubicBezTo>
                      <a:pt x="52593" y="4294"/>
                      <a:pt x="53345" y="3757"/>
                      <a:pt x="53738" y="3006"/>
                    </a:cubicBezTo>
                    <a:cubicBezTo>
                      <a:pt x="54060" y="2362"/>
                      <a:pt x="54060" y="1610"/>
                      <a:pt x="53738" y="1002"/>
                    </a:cubicBezTo>
                    <a:cubicBezTo>
                      <a:pt x="53559" y="680"/>
                      <a:pt x="53381" y="430"/>
                      <a:pt x="53094" y="215"/>
                    </a:cubicBezTo>
                    <a:lnTo>
                      <a:pt x="52808" y="0"/>
                    </a:ln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5"/>
              <p:cNvSpPr/>
              <p:nvPr/>
            </p:nvSpPr>
            <p:spPr>
              <a:xfrm>
                <a:off x="3526684" y="4197718"/>
                <a:ext cx="467179" cy="110356"/>
              </a:xfrm>
              <a:custGeom>
                <a:rect b="b" l="l" r="r" t="t"/>
                <a:pathLst>
                  <a:path extrusionOk="0" h="6119" w="25904">
                    <a:moveTo>
                      <a:pt x="19786" y="1753"/>
                    </a:moveTo>
                    <a:lnTo>
                      <a:pt x="20788" y="2326"/>
                    </a:lnTo>
                    <a:lnTo>
                      <a:pt x="20788" y="2361"/>
                    </a:lnTo>
                    <a:lnTo>
                      <a:pt x="19786" y="1753"/>
                    </a:lnTo>
                    <a:close/>
                    <a:moveTo>
                      <a:pt x="19607" y="0"/>
                    </a:moveTo>
                    <a:lnTo>
                      <a:pt x="18569" y="143"/>
                    </a:lnTo>
                    <a:lnTo>
                      <a:pt x="13560" y="966"/>
                    </a:lnTo>
                    <a:lnTo>
                      <a:pt x="1" y="3220"/>
                    </a:lnTo>
                    <a:lnTo>
                      <a:pt x="1646" y="3828"/>
                    </a:lnTo>
                    <a:lnTo>
                      <a:pt x="7729" y="6118"/>
                    </a:lnTo>
                    <a:lnTo>
                      <a:pt x="24830" y="3149"/>
                    </a:lnTo>
                    <a:lnTo>
                      <a:pt x="25904" y="2970"/>
                    </a:lnTo>
                    <a:lnTo>
                      <a:pt x="19607" y="0"/>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5"/>
              <p:cNvSpPr/>
              <p:nvPr/>
            </p:nvSpPr>
            <p:spPr>
              <a:xfrm>
                <a:off x="3178897" y="4555821"/>
                <a:ext cx="951112" cy="165201"/>
              </a:xfrm>
              <a:custGeom>
                <a:rect b="b" l="l" r="r" t="t"/>
                <a:pathLst>
                  <a:path extrusionOk="0" fill="none" h="9160" w="52737">
                    <a:moveTo>
                      <a:pt x="1" y="1"/>
                    </a:moveTo>
                    <a:lnTo>
                      <a:pt x="1" y="1"/>
                    </a:lnTo>
                    <a:cubicBezTo>
                      <a:pt x="358" y="1181"/>
                      <a:pt x="1038" y="2219"/>
                      <a:pt x="1968" y="3042"/>
                    </a:cubicBezTo>
                    <a:lnTo>
                      <a:pt x="4043" y="4866"/>
                    </a:lnTo>
                    <a:cubicBezTo>
                      <a:pt x="7621" y="7908"/>
                      <a:pt x="12415" y="9160"/>
                      <a:pt x="17031" y="8230"/>
                    </a:cubicBezTo>
                    <a:lnTo>
                      <a:pt x="49302" y="2076"/>
                    </a:lnTo>
                    <a:cubicBezTo>
                      <a:pt x="50662" y="1861"/>
                      <a:pt x="51878" y="1110"/>
                      <a:pt x="52737" y="36"/>
                    </a:cubicBezTo>
                    <a:lnTo>
                      <a:pt x="52737" y="36"/>
                    </a:lnTo>
                  </a:path>
                </a:pathLst>
              </a:custGeom>
              <a:noFill/>
              <a:ln cap="rnd" cmpd="sng" w="1162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5"/>
              <p:cNvSpPr/>
              <p:nvPr/>
            </p:nvSpPr>
            <p:spPr>
              <a:xfrm>
                <a:off x="3177599" y="4467432"/>
                <a:ext cx="963394" cy="202623"/>
              </a:xfrm>
              <a:custGeom>
                <a:rect b="b" l="l" r="r" t="t"/>
                <a:pathLst>
                  <a:path extrusionOk="0" fill="none" h="11235" w="53418">
                    <a:moveTo>
                      <a:pt x="51306" y="0"/>
                    </a:moveTo>
                    <a:cubicBezTo>
                      <a:pt x="51771" y="251"/>
                      <a:pt x="52201" y="608"/>
                      <a:pt x="52558" y="1002"/>
                    </a:cubicBezTo>
                    <a:cubicBezTo>
                      <a:pt x="53345" y="2004"/>
                      <a:pt x="53417" y="3435"/>
                      <a:pt x="51557" y="3793"/>
                    </a:cubicBezTo>
                    <a:lnTo>
                      <a:pt x="17067" y="10340"/>
                    </a:lnTo>
                    <a:cubicBezTo>
                      <a:pt x="12452" y="11234"/>
                      <a:pt x="7693" y="10018"/>
                      <a:pt x="4115" y="6977"/>
                    </a:cubicBezTo>
                    <a:lnTo>
                      <a:pt x="1039" y="4258"/>
                    </a:lnTo>
                    <a:cubicBezTo>
                      <a:pt x="1" y="3363"/>
                      <a:pt x="1361" y="1861"/>
                      <a:pt x="2684" y="1539"/>
                    </a:cubicBezTo>
                  </a:path>
                </a:pathLst>
              </a:custGeom>
              <a:noFill/>
              <a:ln cap="rnd" cmpd="sng" w="1162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5"/>
              <p:cNvSpPr/>
              <p:nvPr/>
            </p:nvSpPr>
            <p:spPr>
              <a:xfrm>
                <a:off x="3162125" y="4399674"/>
                <a:ext cx="994991" cy="300698"/>
              </a:xfrm>
              <a:custGeom>
                <a:rect b="b" l="l" r="r" t="t"/>
                <a:pathLst>
                  <a:path extrusionOk="0" fill="none" h="16673" w="55170">
                    <a:moveTo>
                      <a:pt x="46261" y="0"/>
                    </a:moveTo>
                    <a:lnTo>
                      <a:pt x="46547" y="179"/>
                    </a:lnTo>
                    <a:lnTo>
                      <a:pt x="53524" y="4652"/>
                    </a:lnTo>
                    <a:cubicBezTo>
                      <a:pt x="53917" y="4866"/>
                      <a:pt x="54239" y="5224"/>
                      <a:pt x="54454" y="5653"/>
                    </a:cubicBezTo>
                    <a:cubicBezTo>
                      <a:pt x="55169" y="7049"/>
                      <a:pt x="54275" y="8838"/>
                      <a:pt x="52379" y="9231"/>
                    </a:cubicBezTo>
                    <a:lnTo>
                      <a:pt x="17925" y="15743"/>
                    </a:lnTo>
                    <a:cubicBezTo>
                      <a:pt x="13310" y="16673"/>
                      <a:pt x="8551" y="15421"/>
                      <a:pt x="4973" y="12380"/>
                    </a:cubicBezTo>
                    <a:lnTo>
                      <a:pt x="1431" y="9303"/>
                    </a:lnTo>
                    <a:cubicBezTo>
                      <a:pt x="0" y="8015"/>
                      <a:pt x="716" y="5868"/>
                      <a:pt x="2684" y="5474"/>
                    </a:cubicBezTo>
                    <a:lnTo>
                      <a:pt x="20107" y="2147"/>
                    </a:lnTo>
                  </a:path>
                </a:pathLst>
              </a:custGeom>
              <a:noFill/>
              <a:ln cap="rnd" cmpd="sng" w="1162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5"/>
              <p:cNvSpPr/>
              <p:nvPr/>
            </p:nvSpPr>
            <p:spPr>
              <a:xfrm>
                <a:off x="3524755" y="4197069"/>
                <a:ext cx="478793" cy="381999"/>
              </a:xfrm>
              <a:custGeom>
                <a:rect b="b" l="l" r="r" t="t"/>
                <a:pathLst>
                  <a:path extrusionOk="0" fill="none" h="21181" w="26548">
                    <a:moveTo>
                      <a:pt x="26547" y="3113"/>
                    </a:moveTo>
                    <a:lnTo>
                      <a:pt x="19964" y="0"/>
                    </a:lnTo>
                    <a:lnTo>
                      <a:pt x="0" y="3292"/>
                    </a:lnTo>
                    <a:lnTo>
                      <a:pt x="8050" y="6333"/>
                    </a:lnTo>
                    <a:lnTo>
                      <a:pt x="26547" y="3113"/>
                    </a:lnTo>
                    <a:lnTo>
                      <a:pt x="25903" y="17317"/>
                    </a:lnTo>
                    <a:lnTo>
                      <a:pt x="7371" y="21181"/>
                    </a:lnTo>
                    <a:lnTo>
                      <a:pt x="8050" y="6333"/>
                    </a:lnTo>
                  </a:path>
                </a:pathLst>
              </a:custGeom>
              <a:noFill/>
              <a:ln cap="rnd" cmpd="sng" w="1162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5"/>
              <p:cNvSpPr/>
              <p:nvPr/>
            </p:nvSpPr>
            <p:spPr>
              <a:xfrm>
                <a:off x="3524755" y="4255791"/>
                <a:ext cx="18" cy="230361"/>
              </a:xfrm>
              <a:custGeom>
                <a:rect b="b" l="l" r="r" t="t"/>
                <a:pathLst>
                  <a:path extrusionOk="0" fill="none" h="12773" w="1">
                    <a:moveTo>
                      <a:pt x="0" y="12773"/>
                    </a:moveTo>
                    <a:lnTo>
                      <a:pt x="0" y="0"/>
                    </a:lnTo>
                  </a:path>
                </a:pathLst>
              </a:custGeom>
              <a:noFill/>
              <a:ln cap="rnd" cmpd="sng" w="1162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5"/>
              <p:cNvSpPr/>
              <p:nvPr/>
            </p:nvSpPr>
            <p:spPr>
              <a:xfrm>
                <a:off x="3631865" y="4566786"/>
                <a:ext cx="25826" cy="12282"/>
              </a:xfrm>
              <a:custGeom>
                <a:rect b="b" l="l" r="r" t="t"/>
                <a:pathLst>
                  <a:path extrusionOk="0" fill="none" h="681" w="1432">
                    <a:moveTo>
                      <a:pt x="1432" y="681"/>
                    </a:moveTo>
                    <a:lnTo>
                      <a:pt x="0" y="1"/>
                    </a:lnTo>
                  </a:path>
                </a:pathLst>
              </a:custGeom>
              <a:noFill/>
              <a:ln cap="rnd" cmpd="sng" w="1162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5"/>
              <p:cNvSpPr/>
              <p:nvPr/>
            </p:nvSpPr>
            <p:spPr>
              <a:xfrm>
                <a:off x="3442804" y="4539049"/>
                <a:ext cx="189728" cy="92934"/>
              </a:xfrm>
              <a:custGeom>
                <a:rect b="b" l="l" r="r" t="t"/>
                <a:pathLst>
                  <a:path extrusionOk="0" fill="none" h="5153" w="10520">
                    <a:moveTo>
                      <a:pt x="72" y="2362"/>
                    </a:moveTo>
                    <a:lnTo>
                      <a:pt x="10519" y="0"/>
                    </a:lnTo>
                    <a:lnTo>
                      <a:pt x="10448" y="2648"/>
                    </a:lnTo>
                    <a:lnTo>
                      <a:pt x="1" y="5152"/>
                    </a:lnTo>
                    <a:close/>
                  </a:path>
                </a:pathLst>
              </a:custGeom>
              <a:noFill/>
              <a:ln cap="rnd" cmpd="sng" w="1162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5"/>
              <p:cNvSpPr/>
              <p:nvPr/>
            </p:nvSpPr>
            <p:spPr>
              <a:xfrm>
                <a:off x="3320851" y="4510012"/>
                <a:ext cx="123269" cy="121971"/>
              </a:xfrm>
              <a:custGeom>
                <a:rect b="b" l="l" r="r" t="t"/>
                <a:pathLst>
                  <a:path extrusionOk="0" fill="none" h="6763" w="6835">
                    <a:moveTo>
                      <a:pt x="6834" y="3972"/>
                    </a:moveTo>
                    <a:lnTo>
                      <a:pt x="72" y="0"/>
                    </a:lnTo>
                    <a:lnTo>
                      <a:pt x="1" y="2684"/>
                    </a:lnTo>
                    <a:lnTo>
                      <a:pt x="6763" y="6762"/>
                    </a:lnTo>
                  </a:path>
                </a:pathLst>
              </a:custGeom>
              <a:noFill/>
              <a:ln cap="rnd" cmpd="sng" w="1162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5"/>
              <p:cNvSpPr/>
              <p:nvPr/>
            </p:nvSpPr>
            <p:spPr>
              <a:xfrm>
                <a:off x="3322149" y="4473239"/>
                <a:ext cx="310382" cy="65828"/>
              </a:xfrm>
              <a:custGeom>
                <a:rect b="b" l="l" r="r" t="t"/>
                <a:pathLst>
                  <a:path extrusionOk="0" fill="none" h="3650" w="17210">
                    <a:moveTo>
                      <a:pt x="0" y="2039"/>
                    </a:moveTo>
                    <a:lnTo>
                      <a:pt x="9696" y="0"/>
                    </a:lnTo>
                    <a:lnTo>
                      <a:pt x="17209" y="3649"/>
                    </a:lnTo>
                  </a:path>
                </a:pathLst>
              </a:custGeom>
              <a:noFill/>
              <a:ln cap="rnd" cmpd="sng" w="1162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5"/>
              <p:cNvSpPr/>
              <p:nvPr/>
            </p:nvSpPr>
            <p:spPr>
              <a:xfrm>
                <a:off x="3677673" y="4382902"/>
                <a:ext cx="6475" cy="160674"/>
              </a:xfrm>
              <a:custGeom>
                <a:rect b="b" l="l" r="r" t="t"/>
                <a:pathLst>
                  <a:path extrusionOk="0" fill="none" h="8909" w="359">
                    <a:moveTo>
                      <a:pt x="1" y="8909"/>
                    </a:moveTo>
                    <a:lnTo>
                      <a:pt x="358" y="0"/>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5"/>
              <p:cNvSpPr/>
              <p:nvPr/>
            </p:nvSpPr>
            <p:spPr>
              <a:xfrm>
                <a:off x="3689937" y="4426781"/>
                <a:ext cx="3896" cy="88408"/>
              </a:xfrm>
              <a:custGeom>
                <a:rect b="b" l="l" r="r" t="t"/>
                <a:pathLst>
                  <a:path extrusionOk="0" fill="none" h="4902" w="216">
                    <a:moveTo>
                      <a:pt x="0" y="4902"/>
                    </a:moveTo>
                    <a:lnTo>
                      <a:pt x="215" y="0"/>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5"/>
              <p:cNvSpPr/>
              <p:nvPr/>
            </p:nvSpPr>
            <p:spPr>
              <a:xfrm>
                <a:off x="3709938" y="4466782"/>
                <a:ext cx="667" cy="22598"/>
              </a:xfrm>
              <a:custGeom>
                <a:rect b="b" l="l" r="r" t="t"/>
                <a:pathLst>
                  <a:path extrusionOk="0" fill="none" h="1253" w="37">
                    <a:moveTo>
                      <a:pt x="1" y="1253"/>
                    </a:moveTo>
                    <a:lnTo>
                      <a:pt x="36" y="0"/>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5"/>
              <p:cNvSpPr/>
              <p:nvPr/>
            </p:nvSpPr>
            <p:spPr>
              <a:xfrm>
                <a:off x="3367958" y="4514521"/>
                <a:ext cx="66477" cy="40669"/>
              </a:xfrm>
              <a:custGeom>
                <a:rect b="b" l="l" r="r" t="t"/>
                <a:pathLst>
                  <a:path extrusionOk="0" fill="none" h="2255" w="3686">
                    <a:moveTo>
                      <a:pt x="0" y="1"/>
                    </a:moveTo>
                    <a:lnTo>
                      <a:pt x="3685" y="2255"/>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5"/>
              <p:cNvSpPr/>
              <p:nvPr/>
            </p:nvSpPr>
            <p:spPr>
              <a:xfrm>
                <a:off x="3406030" y="4528083"/>
                <a:ext cx="31633" cy="16791"/>
              </a:xfrm>
              <a:custGeom>
                <a:rect b="b" l="l" r="r" t="t"/>
                <a:pathLst>
                  <a:path extrusionOk="0" fill="none" h="931" w="1754">
                    <a:moveTo>
                      <a:pt x="0" y="0"/>
                    </a:moveTo>
                    <a:lnTo>
                      <a:pt x="1753" y="930"/>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5"/>
              <p:cNvSpPr/>
              <p:nvPr/>
            </p:nvSpPr>
            <p:spPr>
              <a:xfrm>
                <a:off x="3435716" y="4530013"/>
                <a:ext cx="10334" cy="7755"/>
              </a:xfrm>
              <a:custGeom>
                <a:rect b="b" l="l" r="r" t="t"/>
                <a:pathLst>
                  <a:path extrusionOk="0" fill="none" h="430" w="573">
                    <a:moveTo>
                      <a:pt x="0" y="1"/>
                    </a:moveTo>
                    <a:lnTo>
                      <a:pt x="572" y="430"/>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5"/>
              <p:cNvSpPr/>
              <p:nvPr/>
            </p:nvSpPr>
            <p:spPr>
              <a:xfrm>
                <a:off x="3540247" y="4510662"/>
                <a:ext cx="42599" cy="23896"/>
              </a:xfrm>
              <a:custGeom>
                <a:rect b="b" l="l" r="r" t="t"/>
                <a:pathLst>
                  <a:path extrusionOk="0" fill="none" h="1325" w="2362">
                    <a:moveTo>
                      <a:pt x="0" y="0"/>
                    </a:moveTo>
                    <a:lnTo>
                      <a:pt x="2361" y="1324"/>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5"/>
              <p:cNvSpPr/>
              <p:nvPr/>
            </p:nvSpPr>
            <p:spPr>
              <a:xfrm>
                <a:off x="3546685" y="4528083"/>
                <a:ext cx="14212" cy="6475"/>
              </a:xfrm>
              <a:custGeom>
                <a:rect b="b" l="l" r="r" t="t"/>
                <a:pathLst>
                  <a:path extrusionOk="0" fill="none" h="359" w="788">
                    <a:moveTo>
                      <a:pt x="1" y="0"/>
                    </a:moveTo>
                    <a:lnTo>
                      <a:pt x="788" y="358"/>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5"/>
              <p:cNvSpPr/>
              <p:nvPr/>
            </p:nvSpPr>
            <p:spPr>
              <a:xfrm>
                <a:off x="3528632" y="4537750"/>
                <a:ext cx="9036" cy="5825"/>
              </a:xfrm>
              <a:custGeom>
                <a:rect b="b" l="l" r="r" t="t"/>
                <a:pathLst>
                  <a:path extrusionOk="0" fill="none" h="323" w="501">
                    <a:moveTo>
                      <a:pt x="0" y="1"/>
                    </a:moveTo>
                    <a:cubicBezTo>
                      <a:pt x="107" y="144"/>
                      <a:pt x="286" y="251"/>
                      <a:pt x="501" y="323"/>
                    </a:cubicBez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5"/>
              <p:cNvSpPr/>
              <p:nvPr/>
            </p:nvSpPr>
            <p:spPr>
              <a:xfrm>
                <a:off x="3539597" y="4344830"/>
                <a:ext cx="4527" cy="125199"/>
              </a:xfrm>
              <a:custGeom>
                <a:rect b="b" l="l" r="r" t="t"/>
                <a:pathLst>
                  <a:path extrusionOk="0" fill="none" h="6942" w="251">
                    <a:moveTo>
                      <a:pt x="36" y="6727"/>
                    </a:moveTo>
                    <a:lnTo>
                      <a:pt x="36" y="6941"/>
                    </a:lnTo>
                    <a:cubicBezTo>
                      <a:pt x="0" y="4616"/>
                      <a:pt x="72" y="2290"/>
                      <a:pt x="251" y="0"/>
                    </a:cubicBez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5"/>
              <p:cNvSpPr/>
              <p:nvPr/>
            </p:nvSpPr>
            <p:spPr>
              <a:xfrm>
                <a:off x="3555072" y="4389358"/>
                <a:ext cx="18" cy="38721"/>
              </a:xfrm>
              <a:custGeom>
                <a:rect b="b" l="l" r="r" t="t"/>
                <a:pathLst>
                  <a:path extrusionOk="0" fill="none" h="2147" w="1">
                    <a:moveTo>
                      <a:pt x="1" y="2147"/>
                    </a:moveTo>
                    <a:lnTo>
                      <a:pt x="1" y="0"/>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5"/>
              <p:cNvSpPr/>
              <p:nvPr/>
            </p:nvSpPr>
            <p:spPr>
              <a:xfrm>
                <a:off x="3567335" y="4424833"/>
                <a:ext cx="18" cy="11633"/>
              </a:xfrm>
              <a:custGeom>
                <a:rect b="b" l="l" r="r" t="t"/>
                <a:pathLst>
                  <a:path extrusionOk="0" fill="none" h="645" w="1">
                    <a:moveTo>
                      <a:pt x="1" y="645"/>
                    </a:moveTo>
                    <a:lnTo>
                      <a:pt x="1" y="1"/>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5"/>
              <p:cNvSpPr/>
              <p:nvPr/>
            </p:nvSpPr>
            <p:spPr>
              <a:xfrm>
                <a:off x="3645409" y="4479677"/>
                <a:ext cx="1966" cy="38739"/>
              </a:xfrm>
              <a:custGeom>
                <a:rect b="b" l="l" r="r" t="t"/>
                <a:pathLst>
                  <a:path extrusionOk="0" fill="none" h="2148" w="109">
                    <a:moveTo>
                      <a:pt x="1" y="2148"/>
                    </a:moveTo>
                    <a:lnTo>
                      <a:pt x="108" y="1"/>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5"/>
              <p:cNvSpPr/>
              <p:nvPr/>
            </p:nvSpPr>
            <p:spPr>
              <a:xfrm>
                <a:off x="3633794" y="4493889"/>
                <a:ext cx="1966" cy="16141"/>
              </a:xfrm>
              <a:custGeom>
                <a:rect b="b" l="l" r="r" t="t"/>
                <a:pathLst>
                  <a:path extrusionOk="0" fill="none" h="895" w="109">
                    <a:moveTo>
                      <a:pt x="1" y="894"/>
                    </a:moveTo>
                    <a:lnTo>
                      <a:pt x="108" y="0"/>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5"/>
              <p:cNvSpPr/>
              <p:nvPr/>
            </p:nvSpPr>
            <p:spPr>
              <a:xfrm>
                <a:off x="3650567" y="4333864"/>
                <a:ext cx="667" cy="27107"/>
              </a:xfrm>
              <a:custGeom>
                <a:rect b="b" l="l" r="r" t="t"/>
                <a:pathLst>
                  <a:path extrusionOk="0" fill="none" h="1503" w="37">
                    <a:moveTo>
                      <a:pt x="1" y="1503"/>
                    </a:moveTo>
                    <a:cubicBezTo>
                      <a:pt x="1" y="1002"/>
                      <a:pt x="1" y="501"/>
                      <a:pt x="37" y="0"/>
                    </a:cubicBez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5"/>
              <p:cNvSpPr/>
              <p:nvPr/>
            </p:nvSpPr>
            <p:spPr>
              <a:xfrm>
                <a:off x="3635742" y="4344830"/>
                <a:ext cx="649" cy="7106"/>
              </a:xfrm>
              <a:custGeom>
                <a:rect b="b" l="l" r="r" t="t"/>
                <a:pathLst>
                  <a:path extrusionOk="0" fill="none" h="394" w="36">
                    <a:moveTo>
                      <a:pt x="36" y="394"/>
                    </a:moveTo>
                    <a:lnTo>
                      <a:pt x="0" y="0"/>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5"/>
              <p:cNvSpPr/>
              <p:nvPr/>
            </p:nvSpPr>
            <p:spPr>
              <a:xfrm>
                <a:off x="3212443" y="4525504"/>
                <a:ext cx="74232" cy="65828"/>
              </a:xfrm>
              <a:custGeom>
                <a:rect b="b" l="l" r="r" t="t"/>
                <a:pathLst>
                  <a:path extrusionOk="0" fill="none" h="3650" w="4116">
                    <a:moveTo>
                      <a:pt x="73" y="0"/>
                    </a:moveTo>
                    <a:cubicBezTo>
                      <a:pt x="1" y="465"/>
                      <a:pt x="430" y="859"/>
                      <a:pt x="788" y="1145"/>
                    </a:cubicBezTo>
                    <a:cubicBezTo>
                      <a:pt x="1861" y="2039"/>
                      <a:pt x="2971" y="2862"/>
                      <a:pt x="4115" y="3649"/>
                    </a:cubicBez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5"/>
              <p:cNvSpPr/>
              <p:nvPr/>
            </p:nvSpPr>
            <p:spPr>
              <a:xfrm>
                <a:off x="3240198" y="4541628"/>
                <a:ext cx="35511" cy="25826"/>
              </a:xfrm>
              <a:custGeom>
                <a:rect b="b" l="l" r="r" t="t"/>
                <a:pathLst>
                  <a:path extrusionOk="0" fill="none" h="1432" w="1969">
                    <a:moveTo>
                      <a:pt x="0" y="1"/>
                    </a:moveTo>
                    <a:lnTo>
                      <a:pt x="1968" y="1432"/>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5"/>
              <p:cNvSpPr/>
              <p:nvPr/>
            </p:nvSpPr>
            <p:spPr>
              <a:xfrm>
                <a:off x="3334395" y="4543557"/>
                <a:ext cx="667" cy="11001"/>
              </a:xfrm>
              <a:custGeom>
                <a:rect b="b" l="l" r="r" t="t"/>
                <a:pathLst>
                  <a:path extrusionOk="0" fill="none" h="610" w="37">
                    <a:moveTo>
                      <a:pt x="37" y="609"/>
                    </a:moveTo>
                    <a:lnTo>
                      <a:pt x="1" y="1"/>
                    </a:ln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5"/>
              <p:cNvSpPr/>
              <p:nvPr/>
            </p:nvSpPr>
            <p:spPr>
              <a:xfrm>
                <a:off x="3348607" y="4550014"/>
                <a:ext cx="649" cy="5176"/>
              </a:xfrm>
              <a:custGeom>
                <a:rect b="b" l="l" r="r" t="t"/>
                <a:pathLst>
                  <a:path extrusionOk="0" fill="none" h="287" w="36">
                    <a:moveTo>
                      <a:pt x="0" y="287"/>
                    </a:moveTo>
                    <a:cubicBezTo>
                      <a:pt x="36" y="215"/>
                      <a:pt x="36" y="108"/>
                      <a:pt x="0" y="1"/>
                    </a:cubicBezTo>
                  </a:path>
                </a:pathLst>
              </a:custGeom>
              <a:noFill/>
              <a:ln cap="rnd" cmpd="sng" w="5375">
                <a:solidFill>
                  <a:srgbClr val="44250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4" name="Google Shape;724;p15"/>
          <p:cNvSpPr txBox="1"/>
          <p:nvPr/>
        </p:nvSpPr>
        <p:spPr>
          <a:xfrm>
            <a:off x="457200" y="1786275"/>
            <a:ext cx="4266300" cy="265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Cooking daily three times a day is almost </a:t>
            </a:r>
            <a:r>
              <a:rPr lang="en" sz="1200">
                <a:latin typeface="Fira Sans"/>
                <a:ea typeface="Fira Sans"/>
                <a:cs typeface="Fira Sans"/>
                <a:sym typeface="Fira Sans"/>
              </a:rPr>
              <a:t>equivalent</a:t>
            </a:r>
            <a:r>
              <a:rPr lang="en" sz="1200">
                <a:latin typeface="Fira Sans"/>
                <a:ea typeface="Fira Sans"/>
                <a:cs typeface="Fira Sans"/>
                <a:sym typeface="Fira Sans"/>
              </a:rPr>
              <a:t> to a full time job and it’s hard for most of the people around the globe, especially students and working </a:t>
            </a:r>
            <a:r>
              <a:rPr lang="en" sz="1200">
                <a:latin typeface="Fira Sans"/>
                <a:ea typeface="Fira Sans"/>
                <a:cs typeface="Fira Sans"/>
                <a:sym typeface="Fira Sans"/>
              </a:rPr>
              <a:t>professionals</a:t>
            </a:r>
            <a:r>
              <a:rPr lang="en" sz="1200">
                <a:latin typeface="Fira Sans"/>
                <a:ea typeface="Fira Sans"/>
                <a:cs typeface="Fira Sans"/>
                <a:sym typeface="Fira Sans"/>
              </a:rPr>
              <a:t> to cook for themselves. Without any proper plan o</a:t>
            </a:r>
            <a:r>
              <a:rPr lang="en" sz="1200">
                <a:latin typeface="Fira Sans"/>
                <a:ea typeface="Fira Sans"/>
                <a:cs typeface="Fira Sans"/>
                <a:sym typeface="Fira Sans"/>
              </a:rPr>
              <a:t>ften</a:t>
            </a:r>
            <a:r>
              <a:rPr lang="en" sz="1200">
                <a:latin typeface="Fira Sans"/>
                <a:ea typeface="Fira Sans"/>
                <a:cs typeface="Fira Sans"/>
                <a:sym typeface="Fira Sans"/>
              </a:rPr>
              <a:t> students and working professionals cook for a day or two and then end up </a:t>
            </a:r>
            <a:r>
              <a:rPr lang="en" sz="1200">
                <a:latin typeface="Fira Sans"/>
                <a:ea typeface="Fira Sans"/>
                <a:cs typeface="Fira Sans"/>
                <a:sym typeface="Fira Sans"/>
              </a:rPr>
              <a:t>starving and eating fast food from outside on a daily basis which is not good for our health. </a:t>
            </a:r>
            <a:endParaRPr sz="1200">
              <a:latin typeface="Fira Sans"/>
              <a:ea typeface="Fira Sans"/>
              <a:cs typeface="Fira Sans"/>
              <a:sym typeface="Fira Sans"/>
            </a:endParaRPr>
          </a:p>
          <a:p>
            <a:pPr indent="0" lvl="0" marL="0" rtl="0" algn="l">
              <a:spcBef>
                <a:spcPts val="0"/>
              </a:spcBef>
              <a:spcAft>
                <a:spcPts val="0"/>
              </a:spcAft>
              <a:buNone/>
            </a:pPr>
            <a:r>
              <a:t/>
            </a:r>
            <a:endParaRPr sz="1200">
              <a:latin typeface="Fira Sans"/>
              <a:ea typeface="Fira Sans"/>
              <a:cs typeface="Fira Sans"/>
              <a:sym typeface="Fira Sans"/>
            </a:endParaRPr>
          </a:p>
          <a:p>
            <a:pPr indent="0" lvl="0" marL="0" rtl="0" algn="l">
              <a:spcBef>
                <a:spcPts val="0"/>
              </a:spcBef>
              <a:spcAft>
                <a:spcPts val="0"/>
              </a:spcAft>
              <a:buNone/>
            </a:pPr>
            <a:r>
              <a:rPr lang="en" sz="1200">
                <a:latin typeface="Fira Sans"/>
                <a:ea typeface="Fira Sans"/>
                <a:cs typeface="Fira Sans"/>
                <a:sym typeface="Fira Sans"/>
              </a:rPr>
              <a:t>We usually also end up buying ingredients which we forget to use completely and it sits in the pantry until it gets spoiled. </a:t>
            </a:r>
            <a:endParaRPr sz="1200">
              <a:latin typeface="Fira Sans"/>
              <a:ea typeface="Fira Sans"/>
              <a:cs typeface="Fira Sans"/>
              <a:sym typeface="Fira Sans"/>
            </a:endParaRPr>
          </a:p>
        </p:txBody>
      </p:sp>
      <p:sp>
        <p:nvSpPr>
          <p:cNvPr id="725" name="Google Shape;725;p15"/>
          <p:cNvSpPr txBox="1"/>
          <p:nvPr/>
        </p:nvSpPr>
        <p:spPr>
          <a:xfrm flipH="1">
            <a:off x="6952025" y="3006375"/>
            <a:ext cx="1728300" cy="51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sz="1200">
              <a:latin typeface="Fira Sans"/>
              <a:ea typeface="Fira Sans"/>
              <a:cs typeface="Fira Sans"/>
              <a:sym typeface="Fira Sans"/>
            </a:endParaRPr>
          </a:p>
        </p:txBody>
      </p:sp>
      <p:sp>
        <p:nvSpPr>
          <p:cNvPr id="726" name="Google Shape;726;p15"/>
          <p:cNvSpPr txBox="1"/>
          <p:nvPr/>
        </p:nvSpPr>
        <p:spPr>
          <a:xfrm flipH="1">
            <a:off x="6953075" y="3851775"/>
            <a:ext cx="1726200" cy="51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sz="1200">
              <a:latin typeface="Fira Sans"/>
              <a:ea typeface="Fira Sans"/>
              <a:cs typeface="Fira Sans"/>
              <a:sym typeface="Fira Sans"/>
            </a:endParaRPr>
          </a:p>
        </p:txBody>
      </p:sp>
      <p:sp>
        <p:nvSpPr>
          <p:cNvPr id="727" name="Google Shape;727;p15"/>
          <p:cNvSpPr txBox="1"/>
          <p:nvPr/>
        </p:nvSpPr>
        <p:spPr>
          <a:xfrm>
            <a:off x="457200" y="1440975"/>
            <a:ext cx="39066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rgbClr val="871414"/>
                </a:solidFill>
                <a:latin typeface="Fira Sans Extra Condensed SemiBold"/>
                <a:ea typeface="Fira Sans Extra Condensed SemiBold"/>
                <a:cs typeface="Fira Sans Extra Condensed SemiBold"/>
                <a:sym typeface="Fira Sans Extra Condensed SemiBold"/>
              </a:rPr>
              <a:t>Problem Statement</a:t>
            </a:r>
            <a:endParaRPr sz="1700">
              <a:solidFill>
                <a:srgbClr val="871414"/>
              </a:solidFill>
              <a:latin typeface="Fira Sans Extra Condensed SemiBold"/>
              <a:ea typeface="Fira Sans Extra Condensed SemiBold"/>
              <a:cs typeface="Fira Sans Extra Condensed SemiBold"/>
              <a:sym typeface="Fira Sans Extra Condensed SemiBold"/>
            </a:endParaRPr>
          </a:p>
        </p:txBody>
      </p:sp>
      <p:sp>
        <p:nvSpPr>
          <p:cNvPr id="728" name="Google Shape;728;p15"/>
          <p:cNvSpPr txBox="1"/>
          <p:nvPr/>
        </p:nvSpPr>
        <p:spPr>
          <a:xfrm>
            <a:off x="6954125" y="1440975"/>
            <a:ext cx="1726200" cy="345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700">
              <a:solidFill>
                <a:schemeClr val="accent1"/>
              </a:solidFill>
              <a:latin typeface="Fira Sans Extra Condensed SemiBold"/>
              <a:ea typeface="Fira Sans Extra Condensed SemiBold"/>
              <a:cs typeface="Fira Sans Extra Condensed SemiBold"/>
              <a:sym typeface="Fira Sans Extra Condensed SemiBold"/>
            </a:endParaRPr>
          </a:p>
        </p:txBody>
      </p:sp>
      <p:sp>
        <p:nvSpPr>
          <p:cNvPr id="729" name="Google Shape;729;p15"/>
          <p:cNvSpPr txBox="1"/>
          <p:nvPr/>
        </p:nvSpPr>
        <p:spPr>
          <a:xfrm>
            <a:off x="6954125" y="2661075"/>
            <a:ext cx="1726200" cy="345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700">
              <a:solidFill>
                <a:schemeClr val="accent2"/>
              </a:solidFill>
              <a:latin typeface="Fira Sans Extra Condensed SemiBold"/>
              <a:ea typeface="Fira Sans Extra Condensed SemiBold"/>
              <a:cs typeface="Fira Sans Extra Condensed SemiBold"/>
              <a:sym typeface="Fira Sans Extra Condensed SemiBold"/>
            </a:endParaRPr>
          </a:p>
        </p:txBody>
      </p:sp>
      <p:sp>
        <p:nvSpPr>
          <p:cNvPr id="730" name="Google Shape;730;p15"/>
          <p:cNvSpPr txBox="1"/>
          <p:nvPr/>
        </p:nvSpPr>
        <p:spPr>
          <a:xfrm>
            <a:off x="6954125" y="3851775"/>
            <a:ext cx="1726200" cy="345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sz="1700">
              <a:solidFill>
                <a:schemeClr val="accent6"/>
              </a:solidFill>
              <a:latin typeface="Fira Sans Extra Condensed SemiBold"/>
              <a:ea typeface="Fira Sans Extra Condensed SemiBold"/>
              <a:cs typeface="Fira Sans Extra Condensed SemiBold"/>
              <a:sym typeface="Fira Sans Extra Condensed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sp>
        <p:nvSpPr>
          <p:cNvPr id="735" name="Google Shape;735;p16"/>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CEREAL KILLER</a:t>
            </a:r>
            <a:endParaRPr/>
          </a:p>
        </p:txBody>
      </p:sp>
      <p:grpSp>
        <p:nvGrpSpPr>
          <p:cNvPr id="736" name="Google Shape;736;p16"/>
          <p:cNvGrpSpPr/>
          <p:nvPr/>
        </p:nvGrpSpPr>
        <p:grpSpPr>
          <a:xfrm>
            <a:off x="3493221" y="3603775"/>
            <a:ext cx="2022342" cy="1400672"/>
            <a:chOff x="3613508" y="3550337"/>
            <a:chExt cx="1589392" cy="1100811"/>
          </a:xfrm>
        </p:grpSpPr>
        <p:sp>
          <p:nvSpPr>
            <p:cNvPr id="737" name="Google Shape;737;p16"/>
            <p:cNvSpPr/>
            <p:nvPr/>
          </p:nvSpPr>
          <p:spPr>
            <a:xfrm>
              <a:off x="4953079" y="3955916"/>
              <a:ext cx="207215" cy="212194"/>
            </a:xfrm>
            <a:custGeom>
              <a:rect b="b" l="l" r="r" t="t"/>
              <a:pathLst>
                <a:path extrusionOk="0" h="767" w="749">
                  <a:moveTo>
                    <a:pt x="347" y="68"/>
                  </a:moveTo>
                  <a:lnTo>
                    <a:pt x="370" y="94"/>
                  </a:lnTo>
                  <a:lnTo>
                    <a:pt x="346" y="68"/>
                  </a:lnTo>
                  <a:close/>
                  <a:moveTo>
                    <a:pt x="262" y="87"/>
                  </a:moveTo>
                  <a:cubicBezTo>
                    <a:pt x="273" y="98"/>
                    <a:pt x="282" y="110"/>
                    <a:pt x="285" y="125"/>
                  </a:cubicBezTo>
                  <a:cubicBezTo>
                    <a:pt x="278" y="112"/>
                    <a:pt x="271" y="100"/>
                    <a:pt x="261" y="87"/>
                  </a:cubicBezTo>
                  <a:close/>
                  <a:moveTo>
                    <a:pt x="501" y="133"/>
                  </a:moveTo>
                  <a:cubicBezTo>
                    <a:pt x="500" y="153"/>
                    <a:pt x="503" y="172"/>
                    <a:pt x="510" y="190"/>
                  </a:cubicBezTo>
                  <a:lnTo>
                    <a:pt x="510" y="192"/>
                  </a:lnTo>
                  <a:cubicBezTo>
                    <a:pt x="501" y="172"/>
                    <a:pt x="498" y="153"/>
                    <a:pt x="500" y="133"/>
                  </a:cubicBezTo>
                  <a:close/>
                  <a:moveTo>
                    <a:pt x="436" y="165"/>
                  </a:moveTo>
                  <a:lnTo>
                    <a:pt x="443" y="195"/>
                  </a:lnTo>
                  <a:lnTo>
                    <a:pt x="441" y="195"/>
                  </a:lnTo>
                  <a:lnTo>
                    <a:pt x="434" y="165"/>
                  </a:lnTo>
                  <a:close/>
                  <a:moveTo>
                    <a:pt x="691" y="622"/>
                  </a:moveTo>
                  <a:cubicBezTo>
                    <a:pt x="691" y="652"/>
                    <a:pt x="682" y="682"/>
                    <a:pt x="666" y="708"/>
                  </a:cubicBezTo>
                  <a:lnTo>
                    <a:pt x="664" y="708"/>
                  </a:lnTo>
                  <a:cubicBezTo>
                    <a:pt x="680" y="682"/>
                    <a:pt x="689" y="652"/>
                    <a:pt x="691" y="622"/>
                  </a:cubicBezTo>
                  <a:close/>
                  <a:moveTo>
                    <a:pt x="1" y="1"/>
                  </a:moveTo>
                  <a:lnTo>
                    <a:pt x="41" y="11"/>
                  </a:lnTo>
                  <a:cubicBezTo>
                    <a:pt x="144" y="41"/>
                    <a:pt x="278" y="105"/>
                    <a:pt x="331" y="240"/>
                  </a:cubicBezTo>
                  <a:lnTo>
                    <a:pt x="331" y="243"/>
                  </a:lnTo>
                  <a:lnTo>
                    <a:pt x="333" y="243"/>
                  </a:lnTo>
                  <a:cubicBezTo>
                    <a:pt x="374" y="247"/>
                    <a:pt x="415" y="259"/>
                    <a:pt x="450" y="280"/>
                  </a:cubicBezTo>
                  <a:cubicBezTo>
                    <a:pt x="595" y="363"/>
                    <a:pt x="639" y="542"/>
                    <a:pt x="560" y="726"/>
                  </a:cubicBezTo>
                  <a:lnTo>
                    <a:pt x="558" y="731"/>
                  </a:lnTo>
                  <a:lnTo>
                    <a:pt x="563" y="731"/>
                  </a:lnTo>
                  <a:lnTo>
                    <a:pt x="586" y="733"/>
                  </a:lnTo>
                  <a:lnTo>
                    <a:pt x="588" y="733"/>
                  </a:lnTo>
                  <a:lnTo>
                    <a:pt x="590" y="731"/>
                  </a:lnTo>
                  <a:cubicBezTo>
                    <a:pt x="636" y="661"/>
                    <a:pt x="657" y="577"/>
                    <a:pt x="650" y="494"/>
                  </a:cubicBezTo>
                  <a:lnTo>
                    <a:pt x="652" y="494"/>
                  </a:lnTo>
                  <a:cubicBezTo>
                    <a:pt x="659" y="576"/>
                    <a:pt x="639" y="659"/>
                    <a:pt x="595" y="728"/>
                  </a:cubicBezTo>
                  <a:lnTo>
                    <a:pt x="592" y="735"/>
                  </a:lnTo>
                  <a:lnTo>
                    <a:pt x="597" y="735"/>
                  </a:lnTo>
                  <a:cubicBezTo>
                    <a:pt x="639" y="742"/>
                    <a:pt x="680" y="753"/>
                    <a:pt x="721" y="767"/>
                  </a:cubicBezTo>
                  <a:lnTo>
                    <a:pt x="726" y="767"/>
                  </a:lnTo>
                  <a:lnTo>
                    <a:pt x="726" y="763"/>
                  </a:lnTo>
                  <a:cubicBezTo>
                    <a:pt x="749" y="671"/>
                    <a:pt x="747" y="576"/>
                    <a:pt x="722" y="484"/>
                  </a:cubicBezTo>
                  <a:cubicBezTo>
                    <a:pt x="703" y="413"/>
                    <a:pt x="682" y="355"/>
                    <a:pt x="659" y="296"/>
                  </a:cubicBezTo>
                  <a:cubicBezTo>
                    <a:pt x="632" y="229"/>
                    <a:pt x="611" y="160"/>
                    <a:pt x="593" y="89"/>
                  </a:cubicBezTo>
                  <a:lnTo>
                    <a:pt x="593" y="86"/>
                  </a:lnTo>
                  <a:lnTo>
                    <a:pt x="553" y="77"/>
                  </a:lnTo>
                  <a:lnTo>
                    <a:pt x="553" y="84"/>
                  </a:lnTo>
                  <a:cubicBezTo>
                    <a:pt x="553" y="139"/>
                    <a:pt x="565" y="194"/>
                    <a:pt x="590" y="243"/>
                  </a:cubicBezTo>
                  <a:lnTo>
                    <a:pt x="588" y="243"/>
                  </a:lnTo>
                  <a:cubicBezTo>
                    <a:pt x="563" y="192"/>
                    <a:pt x="549" y="137"/>
                    <a:pt x="549" y="80"/>
                  </a:cubicBezTo>
                  <a:lnTo>
                    <a:pt x="549" y="77"/>
                  </a:lnTo>
                  <a:lnTo>
                    <a:pt x="546" y="77"/>
                  </a:lnTo>
                  <a:cubicBezTo>
                    <a:pt x="461" y="57"/>
                    <a:pt x="372" y="41"/>
                    <a:pt x="280" y="29"/>
                  </a:cubicBezTo>
                  <a:lnTo>
                    <a:pt x="262" y="27"/>
                  </a:lnTo>
                  <a:lnTo>
                    <a:pt x="278" y="38"/>
                  </a:lnTo>
                  <a:cubicBezTo>
                    <a:pt x="319" y="66"/>
                    <a:pt x="351" y="107"/>
                    <a:pt x="370" y="155"/>
                  </a:cubicBezTo>
                  <a:lnTo>
                    <a:pt x="367" y="155"/>
                  </a:lnTo>
                  <a:cubicBezTo>
                    <a:pt x="346" y="100"/>
                    <a:pt x="307" y="54"/>
                    <a:pt x="255" y="25"/>
                  </a:cubicBezTo>
                  <a:cubicBezTo>
                    <a:pt x="185" y="17"/>
                    <a:pt x="114" y="10"/>
                    <a:pt x="43" y="2"/>
                  </a:cubicBezTo>
                  <a:lnTo>
                    <a:pt x="1"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4967742" y="4160918"/>
              <a:ext cx="196148" cy="86593"/>
            </a:xfrm>
            <a:custGeom>
              <a:rect b="b" l="l" r="r" t="t"/>
              <a:pathLst>
                <a:path extrusionOk="0" h="313" w="709">
                  <a:moveTo>
                    <a:pt x="413" y="93"/>
                  </a:moveTo>
                  <a:lnTo>
                    <a:pt x="415" y="95"/>
                  </a:lnTo>
                  <a:lnTo>
                    <a:pt x="402" y="118"/>
                  </a:lnTo>
                  <a:lnTo>
                    <a:pt x="401" y="116"/>
                  </a:lnTo>
                  <a:lnTo>
                    <a:pt x="413" y="93"/>
                  </a:lnTo>
                  <a:close/>
                  <a:moveTo>
                    <a:pt x="176" y="98"/>
                  </a:moveTo>
                  <a:lnTo>
                    <a:pt x="176" y="100"/>
                  </a:lnTo>
                  <a:lnTo>
                    <a:pt x="126" y="134"/>
                  </a:lnTo>
                  <a:lnTo>
                    <a:pt x="125" y="132"/>
                  </a:lnTo>
                  <a:lnTo>
                    <a:pt x="176" y="98"/>
                  </a:lnTo>
                  <a:close/>
                  <a:moveTo>
                    <a:pt x="508" y="102"/>
                  </a:moveTo>
                  <a:lnTo>
                    <a:pt x="508" y="104"/>
                  </a:lnTo>
                  <a:cubicBezTo>
                    <a:pt x="501" y="121"/>
                    <a:pt x="489" y="137"/>
                    <a:pt x="473" y="150"/>
                  </a:cubicBezTo>
                  <a:lnTo>
                    <a:pt x="471" y="148"/>
                  </a:lnTo>
                  <a:cubicBezTo>
                    <a:pt x="487" y="135"/>
                    <a:pt x="500" y="119"/>
                    <a:pt x="508" y="102"/>
                  </a:cubicBezTo>
                  <a:close/>
                  <a:moveTo>
                    <a:pt x="238" y="141"/>
                  </a:moveTo>
                  <a:lnTo>
                    <a:pt x="238" y="142"/>
                  </a:lnTo>
                  <a:lnTo>
                    <a:pt x="199" y="162"/>
                  </a:lnTo>
                  <a:lnTo>
                    <a:pt x="199" y="158"/>
                  </a:lnTo>
                  <a:lnTo>
                    <a:pt x="238" y="141"/>
                  </a:lnTo>
                  <a:close/>
                  <a:moveTo>
                    <a:pt x="560" y="130"/>
                  </a:moveTo>
                  <a:lnTo>
                    <a:pt x="562" y="132"/>
                  </a:lnTo>
                  <a:cubicBezTo>
                    <a:pt x="544" y="150"/>
                    <a:pt x="523" y="162"/>
                    <a:pt x="500" y="171"/>
                  </a:cubicBezTo>
                  <a:cubicBezTo>
                    <a:pt x="523" y="160"/>
                    <a:pt x="542" y="148"/>
                    <a:pt x="560" y="130"/>
                  </a:cubicBezTo>
                  <a:close/>
                  <a:moveTo>
                    <a:pt x="615" y="135"/>
                  </a:moveTo>
                  <a:lnTo>
                    <a:pt x="615" y="137"/>
                  </a:lnTo>
                  <a:cubicBezTo>
                    <a:pt x="579" y="176"/>
                    <a:pt x="539" y="210"/>
                    <a:pt x="494" y="238"/>
                  </a:cubicBezTo>
                  <a:lnTo>
                    <a:pt x="494" y="236"/>
                  </a:lnTo>
                  <a:cubicBezTo>
                    <a:pt x="539" y="208"/>
                    <a:pt x="579" y="173"/>
                    <a:pt x="615" y="135"/>
                  </a:cubicBezTo>
                  <a:close/>
                  <a:moveTo>
                    <a:pt x="390" y="1"/>
                  </a:moveTo>
                  <a:cubicBezTo>
                    <a:pt x="360" y="1"/>
                    <a:pt x="328" y="6"/>
                    <a:pt x="298" y="12"/>
                  </a:cubicBezTo>
                  <a:cubicBezTo>
                    <a:pt x="195" y="38"/>
                    <a:pt x="96" y="79"/>
                    <a:pt x="4" y="134"/>
                  </a:cubicBezTo>
                  <a:lnTo>
                    <a:pt x="1" y="137"/>
                  </a:lnTo>
                  <a:lnTo>
                    <a:pt x="2" y="141"/>
                  </a:lnTo>
                  <a:cubicBezTo>
                    <a:pt x="61" y="213"/>
                    <a:pt x="328" y="284"/>
                    <a:pt x="461" y="312"/>
                  </a:cubicBezTo>
                  <a:lnTo>
                    <a:pt x="462" y="312"/>
                  </a:lnTo>
                  <a:cubicBezTo>
                    <a:pt x="535" y="279"/>
                    <a:pt x="600" y="229"/>
                    <a:pt x="652" y="167"/>
                  </a:cubicBezTo>
                  <a:cubicBezTo>
                    <a:pt x="678" y="137"/>
                    <a:pt x="698" y="102"/>
                    <a:pt x="708" y="63"/>
                  </a:cubicBezTo>
                  <a:lnTo>
                    <a:pt x="708" y="59"/>
                  </a:lnTo>
                  <a:lnTo>
                    <a:pt x="707" y="58"/>
                  </a:lnTo>
                  <a:lnTo>
                    <a:pt x="698" y="52"/>
                  </a:lnTo>
                  <a:lnTo>
                    <a:pt x="696" y="52"/>
                  </a:lnTo>
                  <a:cubicBezTo>
                    <a:pt x="606" y="19"/>
                    <a:pt x="510" y="1"/>
                    <a:pt x="415"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4698278" y="3896711"/>
              <a:ext cx="450394" cy="85486"/>
            </a:xfrm>
            <a:custGeom>
              <a:rect b="b" l="l" r="r" t="t"/>
              <a:pathLst>
                <a:path extrusionOk="0" h="309" w="1628">
                  <a:moveTo>
                    <a:pt x="492" y="1"/>
                  </a:moveTo>
                  <a:cubicBezTo>
                    <a:pt x="425" y="1"/>
                    <a:pt x="361" y="2"/>
                    <a:pt x="304" y="6"/>
                  </a:cubicBezTo>
                  <a:lnTo>
                    <a:pt x="303" y="6"/>
                  </a:lnTo>
                  <a:cubicBezTo>
                    <a:pt x="203" y="8"/>
                    <a:pt x="104" y="18"/>
                    <a:pt x="7" y="38"/>
                  </a:cubicBezTo>
                  <a:lnTo>
                    <a:pt x="0" y="40"/>
                  </a:lnTo>
                  <a:lnTo>
                    <a:pt x="5" y="45"/>
                  </a:lnTo>
                  <a:cubicBezTo>
                    <a:pt x="55" y="100"/>
                    <a:pt x="103" y="158"/>
                    <a:pt x="147" y="216"/>
                  </a:cubicBezTo>
                  <a:lnTo>
                    <a:pt x="149" y="218"/>
                  </a:lnTo>
                  <a:lnTo>
                    <a:pt x="150" y="218"/>
                  </a:lnTo>
                  <a:cubicBezTo>
                    <a:pt x="298" y="202"/>
                    <a:pt x="445" y="193"/>
                    <a:pt x="593" y="193"/>
                  </a:cubicBezTo>
                  <a:cubicBezTo>
                    <a:pt x="606" y="193"/>
                    <a:pt x="620" y="193"/>
                    <a:pt x="633" y="194"/>
                  </a:cubicBezTo>
                  <a:lnTo>
                    <a:pt x="752" y="194"/>
                  </a:lnTo>
                  <a:cubicBezTo>
                    <a:pt x="755" y="194"/>
                    <a:pt x="766" y="195"/>
                    <a:pt x="782" y="195"/>
                  </a:cubicBezTo>
                  <a:cubicBezTo>
                    <a:pt x="955" y="201"/>
                    <a:pt x="1127" y="216"/>
                    <a:pt x="1298" y="245"/>
                  </a:cubicBezTo>
                  <a:lnTo>
                    <a:pt x="1300" y="245"/>
                  </a:lnTo>
                  <a:lnTo>
                    <a:pt x="1597" y="305"/>
                  </a:lnTo>
                  <a:lnTo>
                    <a:pt x="1599" y="305"/>
                  </a:lnTo>
                  <a:lnTo>
                    <a:pt x="1610" y="308"/>
                  </a:lnTo>
                  <a:lnTo>
                    <a:pt x="1613" y="308"/>
                  </a:lnTo>
                  <a:lnTo>
                    <a:pt x="1615" y="305"/>
                  </a:lnTo>
                  <a:cubicBezTo>
                    <a:pt x="1617" y="300"/>
                    <a:pt x="1619" y="294"/>
                    <a:pt x="1620" y="289"/>
                  </a:cubicBezTo>
                  <a:cubicBezTo>
                    <a:pt x="1626" y="270"/>
                    <a:pt x="1627" y="248"/>
                    <a:pt x="1627" y="229"/>
                  </a:cubicBezTo>
                  <a:cubicBezTo>
                    <a:pt x="1624" y="197"/>
                    <a:pt x="1615" y="165"/>
                    <a:pt x="1601" y="137"/>
                  </a:cubicBezTo>
                  <a:cubicBezTo>
                    <a:pt x="1589" y="114"/>
                    <a:pt x="1521" y="91"/>
                    <a:pt x="1421" y="73"/>
                  </a:cubicBezTo>
                  <a:lnTo>
                    <a:pt x="1415" y="71"/>
                  </a:lnTo>
                  <a:cubicBezTo>
                    <a:pt x="1385" y="66"/>
                    <a:pt x="1357" y="61"/>
                    <a:pt x="1327" y="57"/>
                  </a:cubicBezTo>
                  <a:lnTo>
                    <a:pt x="1321" y="57"/>
                  </a:lnTo>
                  <a:cubicBezTo>
                    <a:pt x="1277" y="50"/>
                    <a:pt x="1228" y="43"/>
                    <a:pt x="1176" y="38"/>
                  </a:cubicBezTo>
                  <a:cubicBezTo>
                    <a:pt x="948" y="15"/>
                    <a:pt x="720" y="2"/>
                    <a:pt x="492"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4927073" y="4293713"/>
              <a:ext cx="99319" cy="48138"/>
            </a:xfrm>
            <a:custGeom>
              <a:rect b="b" l="l" r="r" t="t"/>
              <a:pathLst>
                <a:path extrusionOk="0" h="174" w="359">
                  <a:moveTo>
                    <a:pt x="211" y="69"/>
                  </a:moveTo>
                  <a:lnTo>
                    <a:pt x="211" y="71"/>
                  </a:lnTo>
                  <a:cubicBezTo>
                    <a:pt x="187" y="91"/>
                    <a:pt x="160" y="105"/>
                    <a:pt x="132" y="115"/>
                  </a:cubicBezTo>
                  <a:lnTo>
                    <a:pt x="132" y="114"/>
                  </a:lnTo>
                  <a:cubicBezTo>
                    <a:pt x="160" y="103"/>
                    <a:pt x="188" y="89"/>
                    <a:pt x="211" y="69"/>
                  </a:cubicBezTo>
                  <a:close/>
                  <a:moveTo>
                    <a:pt x="266" y="99"/>
                  </a:moveTo>
                  <a:lnTo>
                    <a:pt x="266" y="101"/>
                  </a:lnTo>
                  <a:cubicBezTo>
                    <a:pt x="256" y="115"/>
                    <a:pt x="241" y="126"/>
                    <a:pt x="226" y="129"/>
                  </a:cubicBezTo>
                  <a:lnTo>
                    <a:pt x="226" y="128"/>
                  </a:lnTo>
                  <a:lnTo>
                    <a:pt x="226" y="126"/>
                  </a:lnTo>
                  <a:cubicBezTo>
                    <a:pt x="241" y="122"/>
                    <a:pt x="256" y="114"/>
                    <a:pt x="264" y="99"/>
                  </a:cubicBezTo>
                  <a:close/>
                  <a:moveTo>
                    <a:pt x="211" y="0"/>
                  </a:moveTo>
                  <a:lnTo>
                    <a:pt x="210" y="2"/>
                  </a:lnTo>
                  <a:cubicBezTo>
                    <a:pt x="146" y="34"/>
                    <a:pt x="79" y="60"/>
                    <a:pt x="12" y="82"/>
                  </a:cubicBezTo>
                  <a:lnTo>
                    <a:pt x="1" y="83"/>
                  </a:lnTo>
                  <a:lnTo>
                    <a:pt x="10" y="89"/>
                  </a:lnTo>
                  <a:cubicBezTo>
                    <a:pt x="63" y="122"/>
                    <a:pt x="121" y="151"/>
                    <a:pt x="180" y="174"/>
                  </a:cubicBezTo>
                  <a:lnTo>
                    <a:pt x="183" y="174"/>
                  </a:lnTo>
                  <a:cubicBezTo>
                    <a:pt x="204" y="167"/>
                    <a:pt x="310" y="133"/>
                    <a:pt x="355" y="85"/>
                  </a:cubicBezTo>
                  <a:lnTo>
                    <a:pt x="358" y="80"/>
                  </a:lnTo>
                  <a:lnTo>
                    <a:pt x="351" y="78"/>
                  </a:lnTo>
                  <a:cubicBezTo>
                    <a:pt x="302" y="59"/>
                    <a:pt x="256" y="34"/>
                    <a:pt x="215" y="2"/>
                  </a:cubicBezTo>
                  <a:lnTo>
                    <a:pt x="211" y="0"/>
                  </a:lnTo>
                  <a:close/>
                </a:path>
              </a:pathLst>
            </a:custGeom>
            <a:solidFill>
              <a:srgbClr val="F470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6"/>
            <p:cNvSpPr/>
            <p:nvPr/>
          </p:nvSpPr>
          <p:spPr>
            <a:xfrm>
              <a:off x="4982958" y="4316676"/>
              <a:ext cx="70824" cy="34582"/>
            </a:xfrm>
            <a:custGeom>
              <a:rect b="b" l="l" r="r" t="t"/>
              <a:pathLst>
                <a:path extrusionOk="0" h="125" w="256">
                  <a:moveTo>
                    <a:pt x="169" y="0"/>
                  </a:moveTo>
                  <a:lnTo>
                    <a:pt x="169" y="2"/>
                  </a:lnTo>
                  <a:cubicBezTo>
                    <a:pt x="135" y="46"/>
                    <a:pt x="55" y="78"/>
                    <a:pt x="13" y="94"/>
                  </a:cubicBezTo>
                  <a:lnTo>
                    <a:pt x="1" y="98"/>
                  </a:lnTo>
                  <a:lnTo>
                    <a:pt x="13" y="103"/>
                  </a:lnTo>
                  <a:cubicBezTo>
                    <a:pt x="59" y="117"/>
                    <a:pt x="108" y="124"/>
                    <a:pt x="156" y="124"/>
                  </a:cubicBezTo>
                  <a:cubicBezTo>
                    <a:pt x="177" y="124"/>
                    <a:pt x="199" y="123"/>
                    <a:pt x="220" y="119"/>
                  </a:cubicBezTo>
                  <a:lnTo>
                    <a:pt x="223" y="119"/>
                  </a:lnTo>
                  <a:lnTo>
                    <a:pt x="223" y="115"/>
                  </a:lnTo>
                  <a:cubicBezTo>
                    <a:pt x="225" y="82"/>
                    <a:pt x="234" y="48"/>
                    <a:pt x="252" y="20"/>
                  </a:cubicBezTo>
                  <a:lnTo>
                    <a:pt x="255" y="15"/>
                  </a:lnTo>
                  <a:lnTo>
                    <a:pt x="248" y="15"/>
                  </a:lnTo>
                  <a:cubicBezTo>
                    <a:pt x="229" y="13"/>
                    <a:pt x="211" y="9"/>
                    <a:pt x="192" y="6"/>
                  </a:cubicBezTo>
                  <a:cubicBezTo>
                    <a:pt x="186" y="6"/>
                    <a:pt x="181" y="4"/>
                    <a:pt x="176" y="2"/>
                  </a:cubicBezTo>
                  <a:lnTo>
                    <a:pt x="169" y="0"/>
                  </a:lnTo>
                  <a:close/>
                </a:path>
              </a:pathLst>
            </a:custGeom>
            <a:solidFill>
              <a:srgbClr val="7A42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6"/>
            <p:cNvSpPr/>
            <p:nvPr/>
          </p:nvSpPr>
          <p:spPr>
            <a:xfrm>
              <a:off x="4938969" y="4200757"/>
              <a:ext cx="154373" cy="114812"/>
            </a:xfrm>
            <a:custGeom>
              <a:rect b="b" l="l" r="r" t="t"/>
              <a:pathLst>
                <a:path extrusionOk="0" h="415" w="558">
                  <a:moveTo>
                    <a:pt x="131" y="149"/>
                  </a:moveTo>
                  <a:cubicBezTo>
                    <a:pt x="158" y="175"/>
                    <a:pt x="190" y="200"/>
                    <a:pt x="221" y="221"/>
                  </a:cubicBezTo>
                  <a:lnTo>
                    <a:pt x="220" y="223"/>
                  </a:lnTo>
                  <a:cubicBezTo>
                    <a:pt x="188" y="202"/>
                    <a:pt x="158" y="177"/>
                    <a:pt x="131" y="149"/>
                  </a:cubicBezTo>
                  <a:close/>
                  <a:moveTo>
                    <a:pt x="64" y="149"/>
                  </a:moveTo>
                  <a:lnTo>
                    <a:pt x="64" y="149"/>
                  </a:lnTo>
                  <a:cubicBezTo>
                    <a:pt x="117" y="207"/>
                    <a:pt x="181" y="257"/>
                    <a:pt x="250" y="297"/>
                  </a:cubicBezTo>
                  <a:lnTo>
                    <a:pt x="250" y="299"/>
                  </a:lnTo>
                  <a:cubicBezTo>
                    <a:pt x="179" y="258"/>
                    <a:pt x="117" y="209"/>
                    <a:pt x="64" y="149"/>
                  </a:cubicBezTo>
                  <a:close/>
                  <a:moveTo>
                    <a:pt x="92" y="0"/>
                  </a:moveTo>
                  <a:lnTo>
                    <a:pt x="89" y="4"/>
                  </a:lnTo>
                  <a:cubicBezTo>
                    <a:pt x="64" y="34"/>
                    <a:pt x="41" y="66"/>
                    <a:pt x="23" y="99"/>
                  </a:cubicBezTo>
                  <a:cubicBezTo>
                    <a:pt x="4" y="136"/>
                    <a:pt x="0" y="163"/>
                    <a:pt x="13" y="177"/>
                  </a:cubicBezTo>
                  <a:cubicBezTo>
                    <a:pt x="16" y="179"/>
                    <a:pt x="198" y="386"/>
                    <a:pt x="352" y="412"/>
                  </a:cubicBezTo>
                  <a:cubicBezTo>
                    <a:pt x="359" y="412"/>
                    <a:pt x="367" y="414"/>
                    <a:pt x="374" y="414"/>
                  </a:cubicBezTo>
                  <a:cubicBezTo>
                    <a:pt x="492" y="414"/>
                    <a:pt x="545" y="239"/>
                    <a:pt x="558" y="184"/>
                  </a:cubicBezTo>
                  <a:lnTo>
                    <a:pt x="558" y="181"/>
                  </a:lnTo>
                  <a:lnTo>
                    <a:pt x="554" y="179"/>
                  </a:lnTo>
                  <a:cubicBezTo>
                    <a:pt x="490" y="166"/>
                    <a:pt x="170" y="90"/>
                    <a:pt x="96" y="4"/>
                  </a:cubicBezTo>
                  <a:lnTo>
                    <a:pt x="92" y="0"/>
                  </a:ln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4888895" y="4228976"/>
              <a:ext cx="93509" cy="84933"/>
            </a:xfrm>
            <a:custGeom>
              <a:rect b="b" l="l" r="r" t="t"/>
              <a:pathLst>
                <a:path extrusionOk="0" h="307" w="338">
                  <a:moveTo>
                    <a:pt x="127" y="151"/>
                  </a:moveTo>
                  <a:lnTo>
                    <a:pt x="127" y="153"/>
                  </a:lnTo>
                  <a:cubicBezTo>
                    <a:pt x="111" y="164"/>
                    <a:pt x="98" y="176"/>
                    <a:pt x="89" y="192"/>
                  </a:cubicBezTo>
                  <a:cubicBezTo>
                    <a:pt x="96" y="174"/>
                    <a:pt x="111" y="160"/>
                    <a:pt x="127" y="151"/>
                  </a:cubicBezTo>
                  <a:close/>
                  <a:moveTo>
                    <a:pt x="243" y="176"/>
                  </a:moveTo>
                  <a:lnTo>
                    <a:pt x="243" y="178"/>
                  </a:lnTo>
                  <a:lnTo>
                    <a:pt x="243" y="179"/>
                  </a:lnTo>
                  <a:cubicBezTo>
                    <a:pt x="222" y="192"/>
                    <a:pt x="203" y="206"/>
                    <a:pt x="181" y="220"/>
                  </a:cubicBezTo>
                  <a:cubicBezTo>
                    <a:pt x="201" y="204"/>
                    <a:pt x="220" y="188"/>
                    <a:pt x="243" y="176"/>
                  </a:cubicBezTo>
                  <a:close/>
                  <a:moveTo>
                    <a:pt x="180" y="1"/>
                  </a:moveTo>
                  <a:cubicBezTo>
                    <a:pt x="98" y="11"/>
                    <a:pt x="26" y="95"/>
                    <a:pt x="3" y="121"/>
                  </a:cubicBezTo>
                  <a:lnTo>
                    <a:pt x="1" y="123"/>
                  </a:lnTo>
                  <a:lnTo>
                    <a:pt x="3" y="126"/>
                  </a:lnTo>
                  <a:cubicBezTo>
                    <a:pt x="24" y="171"/>
                    <a:pt x="42" y="217"/>
                    <a:pt x="59" y="261"/>
                  </a:cubicBezTo>
                  <a:cubicBezTo>
                    <a:pt x="63" y="264"/>
                    <a:pt x="86" y="284"/>
                    <a:pt x="121" y="305"/>
                  </a:cubicBezTo>
                  <a:lnTo>
                    <a:pt x="123" y="307"/>
                  </a:lnTo>
                  <a:lnTo>
                    <a:pt x="125" y="307"/>
                  </a:lnTo>
                  <a:cubicBezTo>
                    <a:pt x="196" y="286"/>
                    <a:pt x="265" y="259"/>
                    <a:pt x="332" y="227"/>
                  </a:cubicBezTo>
                  <a:lnTo>
                    <a:pt x="337" y="224"/>
                  </a:lnTo>
                  <a:lnTo>
                    <a:pt x="332" y="220"/>
                  </a:lnTo>
                  <a:cubicBezTo>
                    <a:pt x="296" y="194"/>
                    <a:pt x="263" y="164"/>
                    <a:pt x="231" y="132"/>
                  </a:cubicBezTo>
                  <a:lnTo>
                    <a:pt x="229" y="130"/>
                  </a:lnTo>
                  <a:lnTo>
                    <a:pt x="226" y="132"/>
                  </a:lnTo>
                  <a:cubicBezTo>
                    <a:pt x="180" y="156"/>
                    <a:pt x="141" y="194"/>
                    <a:pt x="111" y="238"/>
                  </a:cubicBezTo>
                  <a:cubicBezTo>
                    <a:pt x="139" y="194"/>
                    <a:pt x="176" y="156"/>
                    <a:pt x="222" y="130"/>
                  </a:cubicBezTo>
                  <a:lnTo>
                    <a:pt x="227" y="128"/>
                  </a:lnTo>
                  <a:lnTo>
                    <a:pt x="224" y="123"/>
                  </a:lnTo>
                  <a:cubicBezTo>
                    <a:pt x="199" y="100"/>
                    <a:pt x="185" y="84"/>
                    <a:pt x="185" y="84"/>
                  </a:cubicBezTo>
                  <a:cubicBezTo>
                    <a:pt x="171" y="68"/>
                    <a:pt x="171" y="41"/>
                    <a:pt x="185" y="8"/>
                  </a:cubicBezTo>
                  <a:lnTo>
                    <a:pt x="188"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5035799" y="4288180"/>
              <a:ext cx="134454" cy="138328"/>
            </a:xfrm>
            <a:custGeom>
              <a:rect b="b" l="l" r="r" t="t"/>
              <a:pathLst>
                <a:path extrusionOk="0" h="500" w="486">
                  <a:moveTo>
                    <a:pt x="372" y="215"/>
                  </a:moveTo>
                  <a:lnTo>
                    <a:pt x="374" y="217"/>
                  </a:lnTo>
                  <a:cubicBezTo>
                    <a:pt x="372" y="238"/>
                    <a:pt x="367" y="259"/>
                    <a:pt x="360" y="280"/>
                  </a:cubicBezTo>
                  <a:cubicBezTo>
                    <a:pt x="358" y="286"/>
                    <a:pt x="354" y="293"/>
                    <a:pt x="353" y="300"/>
                  </a:cubicBezTo>
                  <a:lnTo>
                    <a:pt x="351" y="300"/>
                  </a:lnTo>
                  <a:cubicBezTo>
                    <a:pt x="356" y="284"/>
                    <a:pt x="361" y="268"/>
                    <a:pt x="365" y="254"/>
                  </a:cubicBezTo>
                  <a:cubicBezTo>
                    <a:pt x="369" y="241"/>
                    <a:pt x="370" y="227"/>
                    <a:pt x="372" y="215"/>
                  </a:cubicBezTo>
                  <a:close/>
                  <a:moveTo>
                    <a:pt x="293" y="250"/>
                  </a:moveTo>
                  <a:lnTo>
                    <a:pt x="285" y="309"/>
                  </a:lnTo>
                  <a:lnTo>
                    <a:pt x="291" y="250"/>
                  </a:lnTo>
                  <a:close/>
                  <a:moveTo>
                    <a:pt x="413" y="125"/>
                  </a:moveTo>
                  <a:cubicBezTo>
                    <a:pt x="432" y="226"/>
                    <a:pt x="406" y="330"/>
                    <a:pt x="340" y="409"/>
                  </a:cubicBezTo>
                  <a:cubicBezTo>
                    <a:pt x="404" y="330"/>
                    <a:pt x="430" y="226"/>
                    <a:pt x="413" y="125"/>
                  </a:cubicBezTo>
                  <a:close/>
                  <a:moveTo>
                    <a:pt x="404" y="1"/>
                  </a:moveTo>
                  <a:lnTo>
                    <a:pt x="400" y="6"/>
                  </a:lnTo>
                  <a:cubicBezTo>
                    <a:pt x="393" y="15"/>
                    <a:pt x="386" y="22"/>
                    <a:pt x="379" y="27"/>
                  </a:cubicBezTo>
                  <a:lnTo>
                    <a:pt x="379" y="29"/>
                  </a:lnTo>
                  <a:cubicBezTo>
                    <a:pt x="370" y="36"/>
                    <a:pt x="363" y="43"/>
                    <a:pt x="354" y="50"/>
                  </a:cubicBezTo>
                  <a:cubicBezTo>
                    <a:pt x="298" y="96"/>
                    <a:pt x="220" y="119"/>
                    <a:pt x="128" y="119"/>
                  </a:cubicBezTo>
                  <a:cubicBezTo>
                    <a:pt x="116" y="119"/>
                    <a:pt x="101" y="119"/>
                    <a:pt x="84" y="118"/>
                  </a:cubicBezTo>
                  <a:lnTo>
                    <a:pt x="80" y="118"/>
                  </a:lnTo>
                  <a:lnTo>
                    <a:pt x="78" y="119"/>
                  </a:lnTo>
                  <a:cubicBezTo>
                    <a:pt x="1" y="231"/>
                    <a:pt x="86" y="374"/>
                    <a:pt x="103" y="402"/>
                  </a:cubicBezTo>
                  <a:lnTo>
                    <a:pt x="105" y="404"/>
                  </a:lnTo>
                  <a:lnTo>
                    <a:pt x="107" y="404"/>
                  </a:lnTo>
                  <a:cubicBezTo>
                    <a:pt x="158" y="406"/>
                    <a:pt x="209" y="413"/>
                    <a:pt x="259" y="425"/>
                  </a:cubicBezTo>
                  <a:lnTo>
                    <a:pt x="261" y="427"/>
                  </a:lnTo>
                  <a:lnTo>
                    <a:pt x="270" y="436"/>
                  </a:lnTo>
                  <a:lnTo>
                    <a:pt x="337" y="500"/>
                  </a:lnTo>
                  <a:lnTo>
                    <a:pt x="339" y="496"/>
                  </a:lnTo>
                  <a:cubicBezTo>
                    <a:pt x="370" y="475"/>
                    <a:pt x="475" y="390"/>
                    <a:pt x="480" y="250"/>
                  </a:cubicBezTo>
                  <a:cubicBezTo>
                    <a:pt x="485" y="164"/>
                    <a:pt x="459" y="77"/>
                    <a:pt x="406" y="6"/>
                  </a:cubicBezTo>
                  <a:lnTo>
                    <a:pt x="406" y="4"/>
                  </a:lnTo>
                  <a:lnTo>
                    <a:pt x="404"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4425495" y="3689772"/>
              <a:ext cx="413876" cy="139157"/>
            </a:xfrm>
            <a:custGeom>
              <a:rect b="b" l="l" r="r" t="t"/>
              <a:pathLst>
                <a:path extrusionOk="0" h="503" w="1496">
                  <a:moveTo>
                    <a:pt x="109" y="68"/>
                  </a:moveTo>
                  <a:cubicBezTo>
                    <a:pt x="137" y="68"/>
                    <a:pt x="163" y="75"/>
                    <a:pt x="188" y="89"/>
                  </a:cubicBezTo>
                  <a:lnTo>
                    <a:pt x="188" y="91"/>
                  </a:lnTo>
                  <a:cubicBezTo>
                    <a:pt x="163" y="76"/>
                    <a:pt x="135" y="69"/>
                    <a:pt x="109" y="69"/>
                  </a:cubicBezTo>
                  <a:lnTo>
                    <a:pt x="87" y="69"/>
                  </a:lnTo>
                  <a:lnTo>
                    <a:pt x="87" y="68"/>
                  </a:lnTo>
                  <a:close/>
                  <a:moveTo>
                    <a:pt x="388" y="53"/>
                  </a:moveTo>
                  <a:cubicBezTo>
                    <a:pt x="390" y="53"/>
                    <a:pt x="393" y="53"/>
                    <a:pt x="395" y="53"/>
                  </a:cubicBezTo>
                  <a:cubicBezTo>
                    <a:pt x="415" y="53"/>
                    <a:pt x="434" y="55"/>
                    <a:pt x="452" y="61"/>
                  </a:cubicBezTo>
                  <a:cubicBezTo>
                    <a:pt x="475" y="68"/>
                    <a:pt x="498" y="75"/>
                    <a:pt x="519" y="84"/>
                  </a:cubicBezTo>
                  <a:cubicBezTo>
                    <a:pt x="537" y="91"/>
                    <a:pt x="554" y="98"/>
                    <a:pt x="572" y="103"/>
                  </a:cubicBezTo>
                  <a:cubicBezTo>
                    <a:pt x="595" y="110"/>
                    <a:pt x="620" y="115"/>
                    <a:pt x="643" y="115"/>
                  </a:cubicBezTo>
                  <a:cubicBezTo>
                    <a:pt x="662" y="115"/>
                    <a:pt x="680" y="112"/>
                    <a:pt x="696" y="105"/>
                  </a:cubicBezTo>
                  <a:lnTo>
                    <a:pt x="696" y="108"/>
                  </a:lnTo>
                  <a:cubicBezTo>
                    <a:pt x="680" y="114"/>
                    <a:pt x="662" y="117"/>
                    <a:pt x="645" y="117"/>
                  </a:cubicBezTo>
                  <a:cubicBezTo>
                    <a:pt x="620" y="117"/>
                    <a:pt x="595" y="114"/>
                    <a:pt x="572" y="105"/>
                  </a:cubicBezTo>
                  <a:cubicBezTo>
                    <a:pt x="554" y="99"/>
                    <a:pt x="537" y="92"/>
                    <a:pt x="519" y="87"/>
                  </a:cubicBezTo>
                  <a:cubicBezTo>
                    <a:pt x="496" y="76"/>
                    <a:pt x="475" y="69"/>
                    <a:pt x="450" y="62"/>
                  </a:cubicBezTo>
                  <a:cubicBezTo>
                    <a:pt x="432" y="59"/>
                    <a:pt x="415" y="55"/>
                    <a:pt x="395" y="55"/>
                  </a:cubicBezTo>
                  <a:cubicBezTo>
                    <a:pt x="372" y="55"/>
                    <a:pt x="347" y="61"/>
                    <a:pt x="326" y="73"/>
                  </a:cubicBezTo>
                  <a:lnTo>
                    <a:pt x="326" y="71"/>
                  </a:lnTo>
                  <a:cubicBezTo>
                    <a:pt x="345" y="60"/>
                    <a:pt x="367" y="53"/>
                    <a:pt x="388" y="53"/>
                  </a:cubicBezTo>
                  <a:close/>
                  <a:moveTo>
                    <a:pt x="195" y="126"/>
                  </a:moveTo>
                  <a:cubicBezTo>
                    <a:pt x="204" y="131"/>
                    <a:pt x="215" y="135"/>
                    <a:pt x="225" y="135"/>
                  </a:cubicBezTo>
                  <a:lnTo>
                    <a:pt x="227" y="137"/>
                  </a:lnTo>
                  <a:cubicBezTo>
                    <a:pt x="215" y="137"/>
                    <a:pt x="204" y="133"/>
                    <a:pt x="195" y="126"/>
                  </a:cubicBezTo>
                  <a:close/>
                  <a:moveTo>
                    <a:pt x="443" y="126"/>
                  </a:moveTo>
                  <a:cubicBezTo>
                    <a:pt x="505" y="156"/>
                    <a:pt x="572" y="172"/>
                    <a:pt x="639" y="172"/>
                  </a:cubicBezTo>
                  <a:cubicBezTo>
                    <a:pt x="653" y="172"/>
                    <a:pt x="669" y="172"/>
                    <a:pt x="684" y="170"/>
                  </a:cubicBezTo>
                  <a:lnTo>
                    <a:pt x="684" y="172"/>
                  </a:lnTo>
                  <a:cubicBezTo>
                    <a:pt x="669" y="174"/>
                    <a:pt x="655" y="174"/>
                    <a:pt x="641" y="174"/>
                  </a:cubicBezTo>
                  <a:cubicBezTo>
                    <a:pt x="572" y="174"/>
                    <a:pt x="505" y="158"/>
                    <a:pt x="443" y="126"/>
                  </a:cubicBezTo>
                  <a:close/>
                  <a:moveTo>
                    <a:pt x="639" y="214"/>
                  </a:moveTo>
                  <a:lnTo>
                    <a:pt x="639" y="216"/>
                  </a:lnTo>
                  <a:cubicBezTo>
                    <a:pt x="609" y="223"/>
                    <a:pt x="579" y="227"/>
                    <a:pt x="549" y="229"/>
                  </a:cubicBezTo>
                  <a:lnTo>
                    <a:pt x="549" y="227"/>
                  </a:lnTo>
                  <a:cubicBezTo>
                    <a:pt x="579" y="225"/>
                    <a:pt x="609" y="222"/>
                    <a:pt x="639" y="214"/>
                  </a:cubicBezTo>
                  <a:close/>
                  <a:moveTo>
                    <a:pt x="1207" y="202"/>
                  </a:moveTo>
                  <a:cubicBezTo>
                    <a:pt x="1228" y="225"/>
                    <a:pt x="1246" y="250"/>
                    <a:pt x="1260" y="278"/>
                  </a:cubicBezTo>
                  <a:cubicBezTo>
                    <a:pt x="1246" y="252"/>
                    <a:pt x="1228" y="225"/>
                    <a:pt x="1207" y="202"/>
                  </a:cubicBezTo>
                  <a:close/>
                  <a:moveTo>
                    <a:pt x="1186" y="114"/>
                  </a:moveTo>
                  <a:cubicBezTo>
                    <a:pt x="1255" y="176"/>
                    <a:pt x="1312" y="250"/>
                    <a:pt x="1352" y="333"/>
                  </a:cubicBezTo>
                  <a:cubicBezTo>
                    <a:pt x="1310" y="252"/>
                    <a:pt x="1253" y="177"/>
                    <a:pt x="1184" y="114"/>
                  </a:cubicBezTo>
                  <a:close/>
                  <a:moveTo>
                    <a:pt x="400" y="0"/>
                  </a:moveTo>
                  <a:cubicBezTo>
                    <a:pt x="344" y="2"/>
                    <a:pt x="289" y="23"/>
                    <a:pt x="243" y="57"/>
                  </a:cubicBezTo>
                  <a:cubicBezTo>
                    <a:pt x="242" y="59"/>
                    <a:pt x="241" y="60"/>
                    <a:pt x="239" y="60"/>
                  </a:cubicBezTo>
                  <a:cubicBezTo>
                    <a:pt x="238" y="60"/>
                    <a:pt x="237" y="59"/>
                    <a:pt x="236" y="57"/>
                  </a:cubicBezTo>
                  <a:cubicBezTo>
                    <a:pt x="209" y="39"/>
                    <a:pt x="178" y="27"/>
                    <a:pt x="147" y="27"/>
                  </a:cubicBezTo>
                  <a:cubicBezTo>
                    <a:pt x="145" y="27"/>
                    <a:pt x="143" y="27"/>
                    <a:pt x="140" y="27"/>
                  </a:cubicBezTo>
                  <a:cubicBezTo>
                    <a:pt x="91" y="29"/>
                    <a:pt x="45" y="45"/>
                    <a:pt x="6" y="75"/>
                  </a:cubicBezTo>
                  <a:lnTo>
                    <a:pt x="1" y="78"/>
                  </a:lnTo>
                  <a:lnTo>
                    <a:pt x="6" y="82"/>
                  </a:lnTo>
                  <a:cubicBezTo>
                    <a:pt x="126" y="140"/>
                    <a:pt x="243" y="206"/>
                    <a:pt x="354" y="276"/>
                  </a:cubicBezTo>
                  <a:lnTo>
                    <a:pt x="356" y="276"/>
                  </a:lnTo>
                  <a:cubicBezTo>
                    <a:pt x="546" y="268"/>
                    <a:pt x="733" y="234"/>
                    <a:pt x="915" y="177"/>
                  </a:cubicBezTo>
                  <a:lnTo>
                    <a:pt x="919" y="177"/>
                  </a:lnTo>
                  <a:cubicBezTo>
                    <a:pt x="919" y="177"/>
                    <a:pt x="1064" y="243"/>
                    <a:pt x="1014" y="372"/>
                  </a:cubicBezTo>
                  <a:cubicBezTo>
                    <a:pt x="1014" y="372"/>
                    <a:pt x="1014" y="374"/>
                    <a:pt x="1013" y="374"/>
                  </a:cubicBezTo>
                  <a:cubicBezTo>
                    <a:pt x="986" y="397"/>
                    <a:pt x="956" y="416"/>
                    <a:pt x="924" y="430"/>
                  </a:cubicBezTo>
                  <a:lnTo>
                    <a:pt x="905" y="441"/>
                  </a:lnTo>
                  <a:lnTo>
                    <a:pt x="905" y="441"/>
                  </a:lnTo>
                  <a:lnTo>
                    <a:pt x="926" y="439"/>
                  </a:lnTo>
                  <a:cubicBezTo>
                    <a:pt x="945" y="437"/>
                    <a:pt x="963" y="437"/>
                    <a:pt x="982" y="437"/>
                  </a:cubicBezTo>
                  <a:cubicBezTo>
                    <a:pt x="1089" y="437"/>
                    <a:pt x="1193" y="460"/>
                    <a:pt x="1289" y="503"/>
                  </a:cubicBezTo>
                  <a:lnTo>
                    <a:pt x="1292" y="503"/>
                  </a:lnTo>
                  <a:lnTo>
                    <a:pt x="1320" y="492"/>
                  </a:lnTo>
                  <a:cubicBezTo>
                    <a:pt x="1380" y="471"/>
                    <a:pt x="1437" y="450"/>
                    <a:pt x="1490" y="432"/>
                  </a:cubicBezTo>
                  <a:lnTo>
                    <a:pt x="1495" y="430"/>
                  </a:lnTo>
                  <a:lnTo>
                    <a:pt x="1494" y="427"/>
                  </a:lnTo>
                  <a:cubicBezTo>
                    <a:pt x="1388" y="234"/>
                    <a:pt x="1191" y="68"/>
                    <a:pt x="1189" y="66"/>
                  </a:cubicBezTo>
                  <a:cubicBezTo>
                    <a:pt x="1147" y="34"/>
                    <a:pt x="1064" y="16"/>
                    <a:pt x="938" y="16"/>
                  </a:cubicBezTo>
                  <a:cubicBezTo>
                    <a:pt x="917" y="16"/>
                    <a:pt x="894" y="16"/>
                    <a:pt x="873" y="18"/>
                  </a:cubicBezTo>
                  <a:cubicBezTo>
                    <a:pt x="781" y="22"/>
                    <a:pt x="707" y="32"/>
                    <a:pt x="703" y="32"/>
                  </a:cubicBezTo>
                  <a:cubicBezTo>
                    <a:pt x="676" y="39"/>
                    <a:pt x="650" y="41"/>
                    <a:pt x="623" y="41"/>
                  </a:cubicBezTo>
                  <a:cubicBezTo>
                    <a:pt x="570" y="41"/>
                    <a:pt x="521" y="32"/>
                    <a:pt x="471" y="13"/>
                  </a:cubicBezTo>
                  <a:cubicBezTo>
                    <a:pt x="450" y="6"/>
                    <a:pt x="425" y="0"/>
                    <a:pt x="400"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6"/>
            <p:cNvSpPr/>
            <p:nvPr/>
          </p:nvSpPr>
          <p:spPr>
            <a:xfrm>
              <a:off x="4940906" y="3796838"/>
              <a:ext cx="83826" cy="32092"/>
            </a:xfrm>
            <a:custGeom>
              <a:rect b="b" l="l" r="r" t="t"/>
              <a:pathLst>
                <a:path extrusionOk="0" h="116" w="303">
                  <a:moveTo>
                    <a:pt x="206" y="1"/>
                  </a:moveTo>
                  <a:cubicBezTo>
                    <a:pt x="131" y="1"/>
                    <a:pt x="16" y="64"/>
                    <a:pt x="4" y="72"/>
                  </a:cubicBezTo>
                  <a:lnTo>
                    <a:pt x="0" y="73"/>
                  </a:lnTo>
                  <a:lnTo>
                    <a:pt x="0" y="77"/>
                  </a:lnTo>
                  <a:cubicBezTo>
                    <a:pt x="4" y="87"/>
                    <a:pt x="8" y="100"/>
                    <a:pt x="9" y="110"/>
                  </a:cubicBezTo>
                  <a:lnTo>
                    <a:pt x="9" y="116"/>
                  </a:lnTo>
                  <a:lnTo>
                    <a:pt x="13" y="114"/>
                  </a:lnTo>
                  <a:cubicBezTo>
                    <a:pt x="71" y="102"/>
                    <a:pt x="131" y="96"/>
                    <a:pt x="191" y="95"/>
                  </a:cubicBezTo>
                  <a:cubicBezTo>
                    <a:pt x="227" y="95"/>
                    <a:pt x="262" y="98"/>
                    <a:pt x="296" y="107"/>
                  </a:cubicBezTo>
                  <a:lnTo>
                    <a:pt x="303" y="109"/>
                  </a:lnTo>
                  <a:lnTo>
                    <a:pt x="303" y="102"/>
                  </a:lnTo>
                  <a:cubicBezTo>
                    <a:pt x="299" y="57"/>
                    <a:pt x="273" y="20"/>
                    <a:pt x="232" y="4"/>
                  </a:cubicBezTo>
                  <a:cubicBezTo>
                    <a:pt x="223" y="1"/>
                    <a:pt x="214" y="1"/>
                    <a:pt x="206"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6"/>
            <p:cNvSpPr/>
            <p:nvPr/>
          </p:nvSpPr>
          <p:spPr>
            <a:xfrm>
              <a:off x="4770209" y="3714671"/>
              <a:ext cx="322580" cy="198638"/>
            </a:xfrm>
            <a:custGeom>
              <a:rect b="b" l="l" r="r" t="t"/>
              <a:pathLst>
                <a:path extrusionOk="0" h="718" w="1166">
                  <a:moveTo>
                    <a:pt x="377" y="135"/>
                  </a:moveTo>
                  <a:lnTo>
                    <a:pt x="432" y="167"/>
                  </a:lnTo>
                  <a:lnTo>
                    <a:pt x="432" y="167"/>
                  </a:lnTo>
                  <a:lnTo>
                    <a:pt x="375" y="135"/>
                  </a:lnTo>
                  <a:close/>
                  <a:moveTo>
                    <a:pt x="303" y="132"/>
                  </a:moveTo>
                  <a:lnTo>
                    <a:pt x="303" y="132"/>
                  </a:lnTo>
                  <a:cubicBezTo>
                    <a:pt x="338" y="140"/>
                    <a:pt x="370" y="153"/>
                    <a:pt x="400" y="172"/>
                  </a:cubicBezTo>
                  <a:lnTo>
                    <a:pt x="400" y="174"/>
                  </a:lnTo>
                  <a:cubicBezTo>
                    <a:pt x="370" y="155"/>
                    <a:pt x="338" y="140"/>
                    <a:pt x="303" y="132"/>
                  </a:cubicBezTo>
                  <a:close/>
                  <a:moveTo>
                    <a:pt x="577" y="128"/>
                  </a:moveTo>
                  <a:lnTo>
                    <a:pt x="577" y="128"/>
                  </a:lnTo>
                  <a:cubicBezTo>
                    <a:pt x="616" y="146"/>
                    <a:pt x="653" y="170"/>
                    <a:pt x="685" y="199"/>
                  </a:cubicBezTo>
                  <a:cubicBezTo>
                    <a:pt x="651" y="170"/>
                    <a:pt x="614" y="147"/>
                    <a:pt x="577" y="128"/>
                  </a:cubicBezTo>
                  <a:close/>
                  <a:moveTo>
                    <a:pt x="488" y="63"/>
                  </a:moveTo>
                  <a:cubicBezTo>
                    <a:pt x="612" y="84"/>
                    <a:pt x="727" y="144"/>
                    <a:pt x="817" y="231"/>
                  </a:cubicBezTo>
                  <a:cubicBezTo>
                    <a:pt x="725" y="146"/>
                    <a:pt x="610" y="87"/>
                    <a:pt x="488" y="64"/>
                  </a:cubicBezTo>
                  <a:cubicBezTo>
                    <a:pt x="488" y="64"/>
                    <a:pt x="488" y="63"/>
                    <a:pt x="488" y="63"/>
                  </a:cubicBezTo>
                  <a:close/>
                  <a:moveTo>
                    <a:pt x="481" y="1"/>
                  </a:moveTo>
                  <a:lnTo>
                    <a:pt x="479" y="2"/>
                  </a:lnTo>
                  <a:cubicBezTo>
                    <a:pt x="439" y="41"/>
                    <a:pt x="364" y="63"/>
                    <a:pt x="267" y="63"/>
                  </a:cubicBezTo>
                  <a:cubicBezTo>
                    <a:pt x="182" y="63"/>
                    <a:pt x="99" y="47"/>
                    <a:pt x="21" y="18"/>
                  </a:cubicBezTo>
                  <a:lnTo>
                    <a:pt x="0" y="11"/>
                  </a:lnTo>
                  <a:lnTo>
                    <a:pt x="16" y="25"/>
                  </a:lnTo>
                  <a:cubicBezTo>
                    <a:pt x="113" y="116"/>
                    <a:pt x="195" y="220"/>
                    <a:pt x="262" y="335"/>
                  </a:cubicBezTo>
                  <a:lnTo>
                    <a:pt x="264" y="337"/>
                  </a:lnTo>
                  <a:lnTo>
                    <a:pt x="267" y="337"/>
                  </a:lnTo>
                  <a:cubicBezTo>
                    <a:pt x="356" y="307"/>
                    <a:pt x="432" y="284"/>
                    <a:pt x="494" y="270"/>
                  </a:cubicBezTo>
                  <a:cubicBezTo>
                    <a:pt x="543" y="277"/>
                    <a:pt x="587" y="308"/>
                    <a:pt x="610" y="354"/>
                  </a:cubicBezTo>
                  <a:lnTo>
                    <a:pt x="612" y="358"/>
                  </a:lnTo>
                  <a:lnTo>
                    <a:pt x="616" y="356"/>
                  </a:lnTo>
                  <a:cubicBezTo>
                    <a:pt x="646" y="339"/>
                    <a:pt x="748" y="284"/>
                    <a:pt x="821" y="284"/>
                  </a:cubicBezTo>
                  <a:cubicBezTo>
                    <a:pt x="831" y="284"/>
                    <a:pt x="842" y="285"/>
                    <a:pt x="853" y="287"/>
                  </a:cubicBezTo>
                  <a:cubicBezTo>
                    <a:pt x="920" y="310"/>
                    <a:pt x="931" y="384"/>
                    <a:pt x="932" y="406"/>
                  </a:cubicBezTo>
                  <a:lnTo>
                    <a:pt x="932" y="409"/>
                  </a:lnTo>
                  <a:lnTo>
                    <a:pt x="936" y="409"/>
                  </a:lnTo>
                  <a:cubicBezTo>
                    <a:pt x="950" y="415"/>
                    <a:pt x="964" y="422"/>
                    <a:pt x="977" y="430"/>
                  </a:cubicBezTo>
                  <a:cubicBezTo>
                    <a:pt x="1065" y="498"/>
                    <a:pt x="1035" y="645"/>
                    <a:pt x="1023" y="689"/>
                  </a:cubicBezTo>
                  <a:lnTo>
                    <a:pt x="1021" y="694"/>
                  </a:lnTo>
                  <a:lnTo>
                    <a:pt x="1026" y="694"/>
                  </a:lnTo>
                  <a:cubicBezTo>
                    <a:pt x="1054" y="698"/>
                    <a:pt x="1083" y="701"/>
                    <a:pt x="1107" y="706"/>
                  </a:cubicBezTo>
                  <a:lnTo>
                    <a:pt x="1113" y="706"/>
                  </a:lnTo>
                  <a:lnTo>
                    <a:pt x="1113" y="701"/>
                  </a:lnTo>
                  <a:cubicBezTo>
                    <a:pt x="1109" y="662"/>
                    <a:pt x="1100" y="625"/>
                    <a:pt x="1088" y="590"/>
                  </a:cubicBezTo>
                  <a:lnTo>
                    <a:pt x="1088" y="590"/>
                  </a:lnTo>
                  <a:cubicBezTo>
                    <a:pt x="1102" y="627"/>
                    <a:pt x="1113" y="666"/>
                    <a:pt x="1116" y="705"/>
                  </a:cubicBezTo>
                  <a:lnTo>
                    <a:pt x="1116" y="708"/>
                  </a:lnTo>
                  <a:lnTo>
                    <a:pt x="1120" y="708"/>
                  </a:lnTo>
                  <a:cubicBezTo>
                    <a:pt x="1132" y="710"/>
                    <a:pt x="1146" y="712"/>
                    <a:pt x="1159" y="715"/>
                  </a:cubicBezTo>
                  <a:lnTo>
                    <a:pt x="1166" y="717"/>
                  </a:lnTo>
                  <a:lnTo>
                    <a:pt x="1164" y="710"/>
                  </a:lnTo>
                  <a:cubicBezTo>
                    <a:pt x="1152" y="643"/>
                    <a:pt x="1106" y="425"/>
                    <a:pt x="1008" y="360"/>
                  </a:cubicBezTo>
                  <a:cubicBezTo>
                    <a:pt x="1007" y="360"/>
                    <a:pt x="1005" y="358"/>
                    <a:pt x="1005" y="356"/>
                  </a:cubicBezTo>
                  <a:cubicBezTo>
                    <a:pt x="1005" y="354"/>
                    <a:pt x="966" y="238"/>
                    <a:pt x="814" y="135"/>
                  </a:cubicBezTo>
                  <a:cubicBezTo>
                    <a:pt x="713" y="71"/>
                    <a:pt x="600" y="25"/>
                    <a:pt x="483"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4557183" y="3624204"/>
              <a:ext cx="352182" cy="104576"/>
            </a:xfrm>
            <a:custGeom>
              <a:rect b="b" l="l" r="r" t="t"/>
              <a:pathLst>
                <a:path extrusionOk="0" h="378" w="1273">
                  <a:moveTo>
                    <a:pt x="144" y="75"/>
                  </a:moveTo>
                  <a:lnTo>
                    <a:pt x="144" y="76"/>
                  </a:lnTo>
                  <a:cubicBezTo>
                    <a:pt x="139" y="76"/>
                    <a:pt x="137" y="78"/>
                    <a:pt x="133" y="82"/>
                  </a:cubicBezTo>
                  <a:lnTo>
                    <a:pt x="133" y="84"/>
                  </a:lnTo>
                  <a:cubicBezTo>
                    <a:pt x="131" y="87"/>
                    <a:pt x="130" y="91"/>
                    <a:pt x="128" y="94"/>
                  </a:cubicBezTo>
                  <a:cubicBezTo>
                    <a:pt x="128" y="89"/>
                    <a:pt x="130" y="85"/>
                    <a:pt x="131" y="82"/>
                  </a:cubicBezTo>
                  <a:cubicBezTo>
                    <a:pt x="135" y="78"/>
                    <a:pt x="139" y="75"/>
                    <a:pt x="144" y="75"/>
                  </a:cubicBezTo>
                  <a:close/>
                  <a:moveTo>
                    <a:pt x="186" y="82"/>
                  </a:moveTo>
                  <a:lnTo>
                    <a:pt x="186" y="84"/>
                  </a:lnTo>
                  <a:lnTo>
                    <a:pt x="172" y="103"/>
                  </a:lnTo>
                  <a:lnTo>
                    <a:pt x="170" y="101"/>
                  </a:lnTo>
                  <a:lnTo>
                    <a:pt x="186" y="82"/>
                  </a:lnTo>
                  <a:close/>
                  <a:moveTo>
                    <a:pt x="101" y="46"/>
                  </a:moveTo>
                  <a:lnTo>
                    <a:pt x="101" y="48"/>
                  </a:lnTo>
                  <a:cubicBezTo>
                    <a:pt x="80" y="68"/>
                    <a:pt x="75" y="98"/>
                    <a:pt x="87" y="122"/>
                  </a:cubicBezTo>
                  <a:lnTo>
                    <a:pt x="87" y="124"/>
                  </a:lnTo>
                  <a:lnTo>
                    <a:pt x="85" y="124"/>
                  </a:lnTo>
                  <a:cubicBezTo>
                    <a:pt x="73" y="98"/>
                    <a:pt x="80" y="66"/>
                    <a:pt x="101" y="46"/>
                  </a:cubicBezTo>
                  <a:close/>
                  <a:moveTo>
                    <a:pt x="1142" y="202"/>
                  </a:moveTo>
                  <a:cubicBezTo>
                    <a:pt x="1134" y="213"/>
                    <a:pt x="1122" y="220"/>
                    <a:pt x="1108" y="220"/>
                  </a:cubicBezTo>
                  <a:cubicBezTo>
                    <a:pt x="1104" y="220"/>
                    <a:pt x="1103" y="220"/>
                    <a:pt x="1101" y="218"/>
                  </a:cubicBezTo>
                  <a:lnTo>
                    <a:pt x="1108" y="218"/>
                  </a:lnTo>
                  <a:cubicBezTo>
                    <a:pt x="1120" y="218"/>
                    <a:pt x="1133" y="213"/>
                    <a:pt x="1140" y="202"/>
                  </a:cubicBezTo>
                  <a:close/>
                  <a:moveTo>
                    <a:pt x="1179" y="243"/>
                  </a:moveTo>
                  <a:cubicBezTo>
                    <a:pt x="1150" y="259"/>
                    <a:pt x="1120" y="269"/>
                    <a:pt x="1088" y="275"/>
                  </a:cubicBezTo>
                  <a:cubicBezTo>
                    <a:pt x="1074" y="276"/>
                    <a:pt x="1060" y="278"/>
                    <a:pt x="1046" y="278"/>
                  </a:cubicBezTo>
                  <a:cubicBezTo>
                    <a:pt x="1034" y="278"/>
                    <a:pt x="1023" y="276"/>
                    <a:pt x="1011" y="275"/>
                  </a:cubicBezTo>
                  <a:cubicBezTo>
                    <a:pt x="1021" y="275"/>
                    <a:pt x="1034" y="276"/>
                    <a:pt x="1046" y="276"/>
                  </a:cubicBezTo>
                  <a:cubicBezTo>
                    <a:pt x="1060" y="276"/>
                    <a:pt x="1074" y="275"/>
                    <a:pt x="1087" y="273"/>
                  </a:cubicBezTo>
                  <a:cubicBezTo>
                    <a:pt x="1119" y="267"/>
                    <a:pt x="1149" y="257"/>
                    <a:pt x="1175" y="243"/>
                  </a:cubicBezTo>
                  <a:close/>
                  <a:moveTo>
                    <a:pt x="1214" y="292"/>
                  </a:moveTo>
                  <a:cubicBezTo>
                    <a:pt x="1165" y="317"/>
                    <a:pt x="1111" y="331"/>
                    <a:pt x="1055" y="333"/>
                  </a:cubicBezTo>
                  <a:lnTo>
                    <a:pt x="1055" y="335"/>
                  </a:lnTo>
                  <a:lnTo>
                    <a:pt x="1037" y="335"/>
                  </a:lnTo>
                  <a:cubicBezTo>
                    <a:pt x="988" y="335"/>
                    <a:pt x="938" y="326"/>
                    <a:pt x="892" y="306"/>
                  </a:cubicBezTo>
                  <a:lnTo>
                    <a:pt x="892" y="306"/>
                  </a:lnTo>
                  <a:cubicBezTo>
                    <a:pt x="934" y="323"/>
                    <a:pt x="979" y="331"/>
                    <a:pt x="1025" y="331"/>
                  </a:cubicBezTo>
                  <a:cubicBezTo>
                    <a:pt x="1029" y="331"/>
                    <a:pt x="1033" y="331"/>
                    <a:pt x="1037" y="331"/>
                  </a:cubicBezTo>
                  <a:lnTo>
                    <a:pt x="1057" y="331"/>
                  </a:lnTo>
                  <a:cubicBezTo>
                    <a:pt x="1111" y="328"/>
                    <a:pt x="1165" y="315"/>
                    <a:pt x="1214" y="292"/>
                  </a:cubicBezTo>
                  <a:close/>
                  <a:moveTo>
                    <a:pt x="121" y="0"/>
                  </a:moveTo>
                  <a:cubicBezTo>
                    <a:pt x="101" y="0"/>
                    <a:pt x="82" y="2"/>
                    <a:pt x="62" y="4"/>
                  </a:cubicBezTo>
                  <a:lnTo>
                    <a:pt x="61" y="4"/>
                  </a:lnTo>
                  <a:cubicBezTo>
                    <a:pt x="50" y="15"/>
                    <a:pt x="1" y="68"/>
                    <a:pt x="27" y="130"/>
                  </a:cubicBezTo>
                  <a:lnTo>
                    <a:pt x="27" y="133"/>
                  </a:lnTo>
                  <a:lnTo>
                    <a:pt x="232" y="165"/>
                  </a:lnTo>
                  <a:cubicBezTo>
                    <a:pt x="236" y="165"/>
                    <a:pt x="238" y="168"/>
                    <a:pt x="238" y="172"/>
                  </a:cubicBezTo>
                  <a:lnTo>
                    <a:pt x="232" y="257"/>
                  </a:lnTo>
                  <a:lnTo>
                    <a:pt x="238" y="257"/>
                  </a:lnTo>
                  <a:cubicBezTo>
                    <a:pt x="310" y="246"/>
                    <a:pt x="384" y="243"/>
                    <a:pt x="459" y="241"/>
                  </a:cubicBezTo>
                  <a:cubicBezTo>
                    <a:pt x="588" y="241"/>
                    <a:pt x="676" y="260"/>
                    <a:pt x="721" y="294"/>
                  </a:cubicBezTo>
                  <a:cubicBezTo>
                    <a:pt x="779" y="342"/>
                    <a:pt x="899" y="375"/>
                    <a:pt x="1016" y="377"/>
                  </a:cubicBezTo>
                  <a:lnTo>
                    <a:pt x="1032" y="377"/>
                  </a:lnTo>
                  <a:cubicBezTo>
                    <a:pt x="1129" y="377"/>
                    <a:pt x="1203" y="356"/>
                    <a:pt x="1241" y="319"/>
                  </a:cubicBezTo>
                  <a:lnTo>
                    <a:pt x="1241" y="317"/>
                  </a:lnTo>
                  <a:cubicBezTo>
                    <a:pt x="1248" y="290"/>
                    <a:pt x="1272" y="167"/>
                    <a:pt x="1202" y="133"/>
                  </a:cubicBezTo>
                  <a:cubicBezTo>
                    <a:pt x="1175" y="119"/>
                    <a:pt x="1048" y="96"/>
                    <a:pt x="889" y="73"/>
                  </a:cubicBezTo>
                  <a:cubicBezTo>
                    <a:pt x="763" y="55"/>
                    <a:pt x="616" y="38"/>
                    <a:pt x="483" y="25"/>
                  </a:cubicBezTo>
                  <a:lnTo>
                    <a:pt x="478" y="25"/>
                  </a:lnTo>
                  <a:cubicBezTo>
                    <a:pt x="367" y="15"/>
                    <a:pt x="216" y="0"/>
                    <a:pt x="121"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4376527" y="3654636"/>
              <a:ext cx="243180" cy="55054"/>
            </a:xfrm>
            <a:custGeom>
              <a:rect b="b" l="l" r="r" t="t"/>
              <a:pathLst>
                <a:path extrusionOk="0" h="199" w="879">
                  <a:moveTo>
                    <a:pt x="710" y="88"/>
                  </a:moveTo>
                  <a:lnTo>
                    <a:pt x="728" y="106"/>
                  </a:lnTo>
                  <a:lnTo>
                    <a:pt x="726" y="108"/>
                  </a:lnTo>
                  <a:lnTo>
                    <a:pt x="710" y="88"/>
                  </a:lnTo>
                  <a:close/>
                  <a:moveTo>
                    <a:pt x="149" y="81"/>
                  </a:moveTo>
                  <a:lnTo>
                    <a:pt x="151" y="83"/>
                  </a:lnTo>
                  <a:cubicBezTo>
                    <a:pt x="141" y="90"/>
                    <a:pt x="130" y="101"/>
                    <a:pt x="121" y="111"/>
                  </a:cubicBezTo>
                  <a:lnTo>
                    <a:pt x="119" y="111"/>
                  </a:lnTo>
                  <a:cubicBezTo>
                    <a:pt x="128" y="99"/>
                    <a:pt x="139" y="88"/>
                    <a:pt x="149" y="81"/>
                  </a:cubicBezTo>
                  <a:close/>
                  <a:moveTo>
                    <a:pt x="278" y="99"/>
                  </a:moveTo>
                  <a:lnTo>
                    <a:pt x="278" y="101"/>
                  </a:lnTo>
                  <a:lnTo>
                    <a:pt x="243" y="115"/>
                  </a:lnTo>
                  <a:lnTo>
                    <a:pt x="278" y="99"/>
                  </a:lnTo>
                  <a:close/>
                  <a:moveTo>
                    <a:pt x="812" y="94"/>
                  </a:moveTo>
                  <a:cubicBezTo>
                    <a:pt x="812" y="94"/>
                    <a:pt x="813" y="95"/>
                    <a:pt x="813" y="96"/>
                  </a:cubicBezTo>
                  <a:cubicBezTo>
                    <a:pt x="821" y="101"/>
                    <a:pt x="823" y="113"/>
                    <a:pt x="820" y="122"/>
                  </a:cubicBezTo>
                  <a:lnTo>
                    <a:pt x="820" y="122"/>
                  </a:lnTo>
                  <a:lnTo>
                    <a:pt x="818" y="120"/>
                  </a:lnTo>
                  <a:cubicBezTo>
                    <a:pt x="822" y="111"/>
                    <a:pt x="820" y="101"/>
                    <a:pt x="811" y="96"/>
                  </a:cubicBezTo>
                  <a:cubicBezTo>
                    <a:pt x="811" y="95"/>
                    <a:pt x="811" y="94"/>
                    <a:pt x="812" y="94"/>
                  </a:cubicBezTo>
                  <a:close/>
                  <a:moveTo>
                    <a:pt x="208" y="101"/>
                  </a:moveTo>
                  <a:lnTo>
                    <a:pt x="208" y="103"/>
                  </a:lnTo>
                  <a:lnTo>
                    <a:pt x="162" y="124"/>
                  </a:lnTo>
                  <a:lnTo>
                    <a:pt x="206" y="101"/>
                  </a:lnTo>
                  <a:close/>
                  <a:moveTo>
                    <a:pt x="758" y="97"/>
                  </a:moveTo>
                  <a:lnTo>
                    <a:pt x="758" y="97"/>
                  </a:lnTo>
                  <a:cubicBezTo>
                    <a:pt x="765" y="104"/>
                    <a:pt x="769" y="115"/>
                    <a:pt x="769" y="124"/>
                  </a:cubicBezTo>
                  <a:lnTo>
                    <a:pt x="767" y="124"/>
                  </a:lnTo>
                  <a:cubicBezTo>
                    <a:pt x="767" y="113"/>
                    <a:pt x="763" y="104"/>
                    <a:pt x="758" y="97"/>
                  </a:cubicBezTo>
                  <a:close/>
                  <a:moveTo>
                    <a:pt x="110" y="71"/>
                  </a:moveTo>
                  <a:lnTo>
                    <a:pt x="110" y="73"/>
                  </a:lnTo>
                  <a:cubicBezTo>
                    <a:pt x="86" y="85"/>
                    <a:pt x="65" y="106"/>
                    <a:pt x="54" y="131"/>
                  </a:cubicBezTo>
                  <a:lnTo>
                    <a:pt x="54" y="131"/>
                  </a:lnTo>
                  <a:lnTo>
                    <a:pt x="54" y="131"/>
                  </a:lnTo>
                  <a:cubicBezTo>
                    <a:pt x="64" y="104"/>
                    <a:pt x="84" y="83"/>
                    <a:pt x="110" y="71"/>
                  </a:cubicBezTo>
                  <a:close/>
                  <a:moveTo>
                    <a:pt x="187" y="0"/>
                  </a:moveTo>
                  <a:cubicBezTo>
                    <a:pt x="139" y="0"/>
                    <a:pt x="26" y="12"/>
                    <a:pt x="1" y="124"/>
                  </a:cubicBezTo>
                  <a:lnTo>
                    <a:pt x="1" y="127"/>
                  </a:lnTo>
                  <a:lnTo>
                    <a:pt x="4" y="129"/>
                  </a:lnTo>
                  <a:cubicBezTo>
                    <a:pt x="56" y="149"/>
                    <a:pt x="107" y="172"/>
                    <a:pt x="162" y="196"/>
                  </a:cubicBezTo>
                  <a:lnTo>
                    <a:pt x="164" y="198"/>
                  </a:lnTo>
                  <a:lnTo>
                    <a:pt x="165" y="196"/>
                  </a:lnTo>
                  <a:cubicBezTo>
                    <a:pt x="208" y="161"/>
                    <a:pt x="261" y="142"/>
                    <a:pt x="316" y="140"/>
                  </a:cubicBezTo>
                  <a:cubicBezTo>
                    <a:pt x="351" y="140"/>
                    <a:pt x="385" y="149"/>
                    <a:pt x="415" y="168"/>
                  </a:cubicBezTo>
                  <a:lnTo>
                    <a:pt x="416" y="170"/>
                  </a:lnTo>
                  <a:lnTo>
                    <a:pt x="420" y="168"/>
                  </a:lnTo>
                  <a:cubicBezTo>
                    <a:pt x="464" y="134"/>
                    <a:pt x="521" y="115"/>
                    <a:pt x="577" y="113"/>
                  </a:cubicBezTo>
                  <a:cubicBezTo>
                    <a:pt x="604" y="113"/>
                    <a:pt x="629" y="119"/>
                    <a:pt x="654" y="127"/>
                  </a:cubicBezTo>
                  <a:cubicBezTo>
                    <a:pt x="701" y="145"/>
                    <a:pt x="751" y="154"/>
                    <a:pt x="800" y="154"/>
                  </a:cubicBezTo>
                  <a:cubicBezTo>
                    <a:pt x="823" y="154"/>
                    <a:pt x="846" y="152"/>
                    <a:pt x="869" y="147"/>
                  </a:cubicBezTo>
                  <a:lnTo>
                    <a:pt x="873" y="147"/>
                  </a:lnTo>
                  <a:lnTo>
                    <a:pt x="878" y="65"/>
                  </a:lnTo>
                  <a:lnTo>
                    <a:pt x="677" y="34"/>
                  </a:lnTo>
                  <a:lnTo>
                    <a:pt x="213" y="2"/>
                  </a:lnTo>
                  <a:cubicBezTo>
                    <a:pt x="204" y="0"/>
                    <a:pt x="195" y="0"/>
                    <a:pt x="187"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6"/>
            <p:cNvSpPr/>
            <p:nvPr/>
          </p:nvSpPr>
          <p:spPr>
            <a:xfrm>
              <a:off x="4240965" y="3555040"/>
              <a:ext cx="446798" cy="134454"/>
            </a:xfrm>
            <a:custGeom>
              <a:rect b="b" l="l" r="r" t="t"/>
              <a:pathLst>
                <a:path extrusionOk="0" h="486" w="1615">
                  <a:moveTo>
                    <a:pt x="1359" y="137"/>
                  </a:moveTo>
                  <a:cubicBezTo>
                    <a:pt x="1386" y="150"/>
                    <a:pt x="1409" y="169"/>
                    <a:pt x="1427" y="192"/>
                  </a:cubicBezTo>
                  <a:cubicBezTo>
                    <a:pt x="1407" y="171"/>
                    <a:pt x="1384" y="153"/>
                    <a:pt x="1358" y="139"/>
                  </a:cubicBezTo>
                  <a:lnTo>
                    <a:pt x="1359" y="137"/>
                  </a:lnTo>
                  <a:close/>
                  <a:moveTo>
                    <a:pt x="1313" y="66"/>
                  </a:moveTo>
                  <a:cubicBezTo>
                    <a:pt x="1398" y="89"/>
                    <a:pt x="1471" y="148"/>
                    <a:pt x="1508" y="229"/>
                  </a:cubicBezTo>
                  <a:cubicBezTo>
                    <a:pt x="1469" y="150"/>
                    <a:pt x="1396" y="91"/>
                    <a:pt x="1312" y="66"/>
                  </a:cubicBezTo>
                  <a:close/>
                  <a:moveTo>
                    <a:pt x="717" y="220"/>
                  </a:moveTo>
                  <a:cubicBezTo>
                    <a:pt x="747" y="231"/>
                    <a:pt x="776" y="250"/>
                    <a:pt x="795" y="277"/>
                  </a:cubicBezTo>
                  <a:cubicBezTo>
                    <a:pt x="774" y="252"/>
                    <a:pt x="747" y="233"/>
                    <a:pt x="717" y="222"/>
                  </a:cubicBezTo>
                  <a:lnTo>
                    <a:pt x="717" y="220"/>
                  </a:lnTo>
                  <a:close/>
                  <a:moveTo>
                    <a:pt x="678" y="164"/>
                  </a:moveTo>
                  <a:cubicBezTo>
                    <a:pt x="765" y="165"/>
                    <a:pt x="843" y="211"/>
                    <a:pt x="883" y="288"/>
                  </a:cubicBezTo>
                  <a:cubicBezTo>
                    <a:pt x="841" y="213"/>
                    <a:pt x="761" y="167"/>
                    <a:pt x="677" y="167"/>
                  </a:cubicBezTo>
                  <a:lnTo>
                    <a:pt x="678" y="165"/>
                  </a:lnTo>
                  <a:lnTo>
                    <a:pt x="675" y="165"/>
                  </a:lnTo>
                  <a:lnTo>
                    <a:pt x="675" y="164"/>
                  </a:lnTo>
                  <a:close/>
                  <a:moveTo>
                    <a:pt x="271" y="243"/>
                  </a:moveTo>
                  <a:lnTo>
                    <a:pt x="271" y="247"/>
                  </a:lnTo>
                  <a:cubicBezTo>
                    <a:pt x="264" y="249"/>
                    <a:pt x="259" y="250"/>
                    <a:pt x="252" y="254"/>
                  </a:cubicBezTo>
                  <a:cubicBezTo>
                    <a:pt x="231" y="263"/>
                    <a:pt x="213" y="275"/>
                    <a:pt x="195" y="289"/>
                  </a:cubicBezTo>
                  <a:cubicBezTo>
                    <a:pt x="211" y="273"/>
                    <a:pt x="231" y="259"/>
                    <a:pt x="254" y="250"/>
                  </a:cubicBezTo>
                  <a:cubicBezTo>
                    <a:pt x="259" y="249"/>
                    <a:pt x="264" y="245"/>
                    <a:pt x="271" y="243"/>
                  </a:cubicBezTo>
                  <a:close/>
                  <a:moveTo>
                    <a:pt x="332" y="309"/>
                  </a:moveTo>
                  <a:lnTo>
                    <a:pt x="332" y="311"/>
                  </a:lnTo>
                  <a:cubicBezTo>
                    <a:pt x="317" y="314"/>
                    <a:pt x="305" y="321"/>
                    <a:pt x="293" y="330"/>
                  </a:cubicBezTo>
                  <a:lnTo>
                    <a:pt x="291" y="326"/>
                  </a:lnTo>
                  <a:cubicBezTo>
                    <a:pt x="303" y="319"/>
                    <a:pt x="317" y="312"/>
                    <a:pt x="332" y="309"/>
                  </a:cubicBezTo>
                  <a:close/>
                  <a:moveTo>
                    <a:pt x="307" y="187"/>
                  </a:moveTo>
                  <a:lnTo>
                    <a:pt x="307" y="188"/>
                  </a:lnTo>
                  <a:cubicBezTo>
                    <a:pt x="294" y="188"/>
                    <a:pt x="284" y="190"/>
                    <a:pt x="271" y="192"/>
                  </a:cubicBezTo>
                  <a:cubicBezTo>
                    <a:pt x="197" y="206"/>
                    <a:pt x="135" y="259"/>
                    <a:pt x="112" y="332"/>
                  </a:cubicBezTo>
                  <a:lnTo>
                    <a:pt x="110" y="332"/>
                  </a:lnTo>
                  <a:cubicBezTo>
                    <a:pt x="133" y="257"/>
                    <a:pt x="197" y="203"/>
                    <a:pt x="273" y="190"/>
                  </a:cubicBezTo>
                  <a:cubicBezTo>
                    <a:pt x="284" y="188"/>
                    <a:pt x="296" y="187"/>
                    <a:pt x="307" y="187"/>
                  </a:cubicBezTo>
                  <a:close/>
                  <a:moveTo>
                    <a:pt x="413" y="325"/>
                  </a:moveTo>
                  <a:lnTo>
                    <a:pt x="413" y="326"/>
                  </a:lnTo>
                  <a:lnTo>
                    <a:pt x="381" y="353"/>
                  </a:lnTo>
                  <a:lnTo>
                    <a:pt x="413" y="325"/>
                  </a:lnTo>
                  <a:close/>
                  <a:moveTo>
                    <a:pt x="1289" y="1"/>
                  </a:moveTo>
                  <a:cubicBezTo>
                    <a:pt x="1220" y="1"/>
                    <a:pt x="1152" y="15"/>
                    <a:pt x="1089" y="40"/>
                  </a:cubicBezTo>
                  <a:cubicBezTo>
                    <a:pt x="968" y="84"/>
                    <a:pt x="880" y="153"/>
                    <a:pt x="873" y="169"/>
                  </a:cubicBezTo>
                  <a:cubicBezTo>
                    <a:pt x="873" y="173"/>
                    <a:pt x="871" y="176"/>
                    <a:pt x="868" y="178"/>
                  </a:cubicBezTo>
                  <a:lnTo>
                    <a:pt x="864" y="178"/>
                  </a:lnTo>
                  <a:cubicBezTo>
                    <a:pt x="859" y="178"/>
                    <a:pt x="852" y="171"/>
                    <a:pt x="843" y="164"/>
                  </a:cubicBezTo>
                  <a:cubicBezTo>
                    <a:pt x="814" y="134"/>
                    <a:pt x="774" y="116"/>
                    <a:pt x="733" y="114"/>
                  </a:cubicBezTo>
                  <a:cubicBezTo>
                    <a:pt x="724" y="114"/>
                    <a:pt x="715" y="114"/>
                    <a:pt x="707" y="116"/>
                  </a:cubicBezTo>
                  <a:cubicBezTo>
                    <a:pt x="629" y="134"/>
                    <a:pt x="551" y="157"/>
                    <a:pt x="477" y="187"/>
                  </a:cubicBezTo>
                  <a:lnTo>
                    <a:pt x="473" y="187"/>
                  </a:lnTo>
                  <a:cubicBezTo>
                    <a:pt x="471" y="187"/>
                    <a:pt x="470" y="185"/>
                    <a:pt x="468" y="183"/>
                  </a:cubicBezTo>
                  <a:cubicBezTo>
                    <a:pt x="454" y="162"/>
                    <a:pt x="438" y="142"/>
                    <a:pt x="420" y="125"/>
                  </a:cubicBezTo>
                  <a:cubicBezTo>
                    <a:pt x="404" y="107"/>
                    <a:pt x="383" y="95"/>
                    <a:pt x="360" y="88"/>
                  </a:cubicBezTo>
                  <a:lnTo>
                    <a:pt x="351" y="88"/>
                  </a:lnTo>
                  <a:cubicBezTo>
                    <a:pt x="339" y="88"/>
                    <a:pt x="328" y="91"/>
                    <a:pt x="319" y="98"/>
                  </a:cubicBezTo>
                  <a:cubicBezTo>
                    <a:pt x="293" y="116"/>
                    <a:pt x="264" y="130"/>
                    <a:pt x="234" y="139"/>
                  </a:cubicBezTo>
                  <a:cubicBezTo>
                    <a:pt x="167" y="164"/>
                    <a:pt x="86" y="194"/>
                    <a:pt x="40" y="259"/>
                  </a:cubicBezTo>
                  <a:lnTo>
                    <a:pt x="38" y="261"/>
                  </a:lnTo>
                  <a:cubicBezTo>
                    <a:pt x="17" y="295"/>
                    <a:pt x="3" y="334"/>
                    <a:pt x="1" y="374"/>
                  </a:cubicBezTo>
                  <a:lnTo>
                    <a:pt x="1" y="380"/>
                  </a:lnTo>
                  <a:lnTo>
                    <a:pt x="17" y="380"/>
                  </a:lnTo>
                  <a:cubicBezTo>
                    <a:pt x="112" y="381"/>
                    <a:pt x="206" y="397"/>
                    <a:pt x="296" y="424"/>
                  </a:cubicBezTo>
                  <a:cubicBezTo>
                    <a:pt x="353" y="440"/>
                    <a:pt x="413" y="459"/>
                    <a:pt x="475" y="484"/>
                  </a:cubicBezTo>
                  <a:lnTo>
                    <a:pt x="480" y="486"/>
                  </a:lnTo>
                  <a:lnTo>
                    <a:pt x="480" y="480"/>
                  </a:lnTo>
                  <a:cubicBezTo>
                    <a:pt x="508" y="362"/>
                    <a:pt x="631" y="349"/>
                    <a:pt x="680" y="349"/>
                  </a:cubicBezTo>
                  <a:lnTo>
                    <a:pt x="705" y="349"/>
                  </a:lnTo>
                  <a:lnTo>
                    <a:pt x="1156" y="381"/>
                  </a:lnTo>
                  <a:lnTo>
                    <a:pt x="1154" y="374"/>
                  </a:lnTo>
                  <a:cubicBezTo>
                    <a:pt x="1131" y="302"/>
                    <a:pt x="1193" y="243"/>
                    <a:pt x="1197" y="242"/>
                  </a:cubicBezTo>
                  <a:cubicBezTo>
                    <a:pt x="1198" y="242"/>
                    <a:pt x="1198" y="240"/>
                    <a:pt x="1200" y="240"/>
                  </a:cubicBezTo>
                  <a:cubicBezTo>
                    <a:pt x="1218" y="238"/>
                    <a:pt x="1236" y="238"/>
                    <a:pt x="1253" y="238"/>
                  </a:cubicBezTo>
                  <a:cubicBezTo>
                    <a:pt x="1271" y="238"/>
                    <a:pt x="1290" y="238"/>
                    <a:pt x="1313" y="240"/>
                  </a:cubicBezTo>
                  <a:cubicBezTo>
                    <a:pt x="1386" y="242"/>
                    <a:pt x="1487" y="250"/>
                    <a:pt x="1605" y="261"/>
                  </a:cubicBezTo>
                  <a:lnTo>
                    <a:pt x="1614" y="261"/>
                  </a:lnTo>
                  <a:lnTo>
                    <a:pt x="1611" y="254"/>
                  </a:lnTo>
                  <a:cubicBezTo>
                    <a:pt x="1582" y="196"/>
                    <a:pt x="1473" y="4"/>
                    <a:pt x="1297"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6"/>
            <p:cNvSpPr/>
            <p:nvPr/>
          </p:nvSpPr>
          <p:spPr>
            <a:xfrm>
              <a:off x="4795108" y="3826164"/>
              <a:ext cx="266419" cy="80230"/>
            </a:xfrm>
            <a:custGeom>
              <a:rect b="b" l="l" r="r" t="t"/>
              <a:pathLst>
                <a:path extrusionOk="0" h="290" w="963">
                  <a:moveTo>
                    <a:pt x="757" y="144"/>
                  </a:moveTo>
                  <a:lnTo>
                    <a:pt x="759" y="146"/>
                  </a:lnTo>
                  <a:lnTo>
                    <a:pt x="759" y="150"/>
                  </a:lnTo>
                  <a:lnTo>
                    <a:pt x="761" y="169"/>
                  </a:lnTo>
                  <a:lnTo>
                    <a:pt x="759" y="169"/>
                  </a:lnTo>
                  <a:lnTo>
                    <a:pt x="757" y="150"/>
                  </a:lnTo>
                  <a:lnTo>
                    <a:pt x="757" y="144"/>
                  </a:lnTo>
                  <a:close/>
                  <a:moveTo>
                    <a:pt x="828" y="139"/>
                  </a:moveTo>
                  <a:cubicBezTo>
                    <a:pt x="839" y="160"/>
                    <a:pt x="844" y="181"/>
                    <a:pt x="844" y="206"/>
                  </a:cubicBezTo>
                  <a:lnTo>
                    <a:pt x="842" y="206"/>
                  </a:lnTo>
                  <a:cubicBezTo>
                    <a:pt x="842" y="183"/>
                    <a:pt x="837" y="160"/>
                    <a:pt x="828" y="139"/>
                  </a:cubicBezTo>
                  <a:close/>
                  <a:moveTo>
                    <a:pt x="871" y="121"/>
                  </a:moveTo>
                  <a:cubicBezTo>
                    <a:pt x="888" y="139"/>
                    <a:pt x="894" y="164"/>
                    <a:pt x="888" y="188"/>
                  </a:cubicBezTo>
                  <a:cubicBezTo>
                    <a:pt x="887" y="197"/>
                    <a:pt x="885" y="204"/>
                    <a:pt x="883" y="213"/>
                  </a:cubicBezTo>
                  <a:cubicBezTo>
                    <a:pt x="878" y="229"/>
                    <a:pt x="876" y="243"/>
                    <a:pt x="876" y="259"/>
                  </a:cubicBezTo>
                  <a:lnTo>
                    <a:pt x="874" y="259"/>
                  </a:lnTo>
                  <a:cubicBezTo>
                    <a:pt x="874" y="243"/>
                    <a:pt x="878" y="227"/>
                    <a:pt x="883" y="211"/>
                  </a:cubicBezTo>
                  <a:cubicBezTo>
                    <a:pt x="885" y="203"/>
                    <a:pt x="887" y="196"/>
                    <a:pt x="888" y="187"/>
                  </a:cubicBezTo>
                  <a:cubicBezTo>
                    <a:pt x="892" y="164"/>
                    <a:pt x="887" y="139"/>
                    <a:pt x="871" y="121"/>
                  </a:cubicBezTo>
                  <a:close/>
                  <a:moveTo>
                    <a:pt x="720" y="1"/>
                  </a:moveTo>
                  <a:cubicBezTo>
                    <a:pt x="660" y="3"/>
                    <a:pt x="600" y="10"/>
                    <a:pt x="542" y="22"/>
                  </a:cubicBezTo>
                  <a:lnTo>
                    <a:pt x="538" y="22"/>
                  </a:lnTo>
                  <a:lnTo>
                    <a:pt x="538" y="26"/>
                  </a:lnTo>
                  <a:cubicBezTo>
                    <a:pt x="538" y="36"/>
                    <a:pt x="538" y="47"/>
                    <a:pt x="538" y="58"/>
                  </a:cubicBezTo>
                  <a:cubicBezTo>
                    <a:pt x="536" y="61"/>
                    <a:pt x="535" y="63"/>
                    <a:pt x="533" y="63"/>
                  </a:cubicBezTo>
                  <a:lnTo>
                    <a:pt x="0" y="243"/>
                  </a:lnTo>
                  <a:lnTo>
                    <a:pt x="30" y="245"/>
                  </a:lnTo>
                  <a:cubicBezTo>
                    <a:pt x="71" y="243"/>
                    <a:pt x="115" y="243"/>
                    <a:pt x="163" y="243"/>
                  </a:cubicBezTo>
                  <a:cubicBezTo>
                    <a:pt x="414" y="243"/>
                    <a:pt x="665" y="257"/>
                    <a:pt x="915" y="289"/>
                  </a:cubicBezTo>
                  <a:lnTo>
                    <a:pt x="920" y="289"/>
                  </a:lnTo>
                  <a:lnTo>
                    <a:pt x="920" y="286"/>
                  </a:lnTo>
                  <a:cubicBezTo>
                    <a:pt x="931" y="243"/>
                    <a:pt x="963" y="100"/>
                    <a:pt x="879" y="38"/>
                  </a:cubicBezTo>
                  <a:cubicBezTo>
                    <a:pt x="846" y="15"/>
                    <a:pt x="793" y="1"/>
                    <a:pt x="720"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4670336" y="3792965"/>
              <a:ext cx="271399" cy="111492"/>
            </a:xfrm>
            <a:custGeom>
              <a:rect b="b" l="l" r="r" t="t"/>
              <a:pathLst>
                <a:path extrusionOk="0" h="403" w="981">
                  <a:moveTo>
                    <a:pt x="863" y="61"/>
                  </a:moveTo>
                  <a:cubicBezTo>
                    <a:pt x="890" y="77"/>
                    <a:pt x="908" y="103"/>
                    <a:pt x="913" y="135"/>
                  </a:cubicBezTo>
                  <a:cubicBezTo>
                    <a:pt x="906" y="105"/>
                    <a:pt x="888" y="78"/>
                    <a:pt x="863" y="61"/>
                  </a:cubicBezTo>
                  <a:close/>
                  <a:moveTo>
                    <a:pt x="839" y="114"/>
                  </a:moveTo>
                  <a:lnTo>
                    <a:pt x="860" y="138"/>
                  </a:lnTo>
                  <a:lnTo>
                    <a:pt x="860" y="138"/>
                  </a:lnTo>
                  <a:lnTo>
                    <a:pt x="858" y="140"/>
                  </a:lnTo>
                  <a:lnTo>
                    <a:pt x="839" y="114"/>
                  </a:lnTo>
                  <a:close/>
                  <a:moveTo>
                    <a:pt x="736" y="176"/>
                  </a:moveTo>
                  <a:lnTo>
                    <a:pt x="740" y="192"/>
                  </a:lnTo>
                  <a:lnTo>
                    <a:pt x="740" y="192"/>
                  </a:lnTo>
                  <a:lnTo>
                    <a:pt x="734" y="176"/>
                  </a:lnTo>
                  <a:close/>
                  <a:moveTo>
                    <a:pt x="651" y="176"/>
                  </a:moveTo>
                  <a:lnTo>
                    <a:pt x="672" y="192"/>
                  </a:lnTo>
                  <a:lnTo>
                    <a:pt x="671" y="193"/>
                  </a:lnTo>
                  <a:lnTo>
                    <a:pt x="651" y="176"/>
                  </a:lnTo>
                  <a:close/>
                  <a:moveTo>
                    <a:pt x="855" y="1"/>
                  </a:moveTo>
                  <a:cubicBezTo>
                    <a:pt x="580" y="66"/>
                    <a:pt x="99" y="266"/>
                    <a:pt x="5" y="307"/>
                  </a:cubicBezTo>
                  <a:lnTo>
                    <a:pt x="0" y="310"/>
                  </a:lnTo>
                  <a:lnTo>
                    <a:pt x="4" y="316"/>
                  </a:lnTo>
                  <a:cubicBezTo>
                    <a:pt x="34" y="342"/>
                    <a:pt x="62" y="372"/>
                    <a:pt x="89" y="400"/>
                  </a:cubicBezTo>
                  <a:lnTo>
                    <a:pt x="90" y="402"/>
                  </a:lnTo>
                  <a:lnTo>
                    <a:pt x="94" y="402"/>
                  </a:lnTo>
                  <a:cubicBezTo>
                    <a:pt x="197" y="383"/>
                    <a:pt x="301" y="370"/>
                    <a:pt x="405" y="369"/>
                  </a:cubicBezTo>
                  <a:lnTo>
                    <a:pt x="975" y="174"/>
                  </a:lnTo>
                  <a:lnTo>
                    <a:pt x="975" y="172"/>
                  </a:lnTo>
                  <a:cubicBezTo>
                    <a:pt x="980" y="18"/>
                    <a:pt x="869" y="2"/>
                    <a:pt x="855" y="1"/>
                  </a:cubicBezTo>
                  <a:close/>
                </a:path>
              </a:pathLst>
            </a:custGeom>
            <a:solidFill>
              <a:srgbClr val="F470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054335" y="4184987"/>
              <a:ext cx="113982" cy="132518"/>
            </a:xfrm>
            <a:custGeom>
              <a:rect b="b" l="l" r="r" t="t"/>
              <a:pathLst>
                <a:path extrusionOk="0" h="479" w="412">
                  <a:moveTo>
                    <a:pt x="294" y="231"/>
                  </a:moveTo>
                  <a:lnTo>
                    <a:pt x="294" y="232"/>
                  </a:lnTo>
                  <a:cubicBezTo>
                    <a:pt x="289" y="257"/>
                    <a:pt x="277" y="278"/>
                    <a:pt x="257" y="294"/>
                  </a:cubicBezTo>
                  <a:cubicBezTo>
                    <a:pt x="275" y="278"/>
                    <a:pt x="287" y="255"/>
                    <a:pt x="293" y="231"/>
                  </a:cubicBezTo>
                  <a:close/>
                  <a:moveTo>
                    <a:pt x="355" y="204"/>
                  </a:moveTo>
                  <a:cubicBezTo>
                    <a:pt x="353" y="236"/>
                    <a:pt x="342" y="268"/>
                    <a:pt x="323" y="294"/>
                  </a:cubicBezTo>
                  <a:cubicBezTo>
                    <a:pt x="321" y="298"/>
                    <a:pt x="319" y="300"/>
                    <a:pt x="317" y="303"/>
                  </a:cubicBezTo>
                  <a:cubicBezTo>
                    <a:pt x="294" y="330"/>
                    <a:pt x="268" y="354"/>
                    <a:pt x="240" y="376"/>
                  </a:cubicBezTo>
                  <a:cubicBezTo>
                    <a:pt x="268" y="353"/>
                    <a:pt x="293" y="328"/>
                    <a:pt x="316" y="301"/>
                  </a:cubicBezTo>
                  <a:cubicBezTo>
                    <a:pt x="323" y="292"/>
                    <a:pt x="328" y="282"/>
                    <a:pt x="333" y="273"/>
                  </a:cubicBezTo>
                  <a:cubicBezTo>
                    <a:pt x="346" y="252"/>
                    <a:pt x="353" y="229"/>
                    <a:pt x="353" y="204"/>
                  </a:cubicBezTo>
                  <a:close/>
                  <a:moveTo>
                    <a:pt x="402" y="1"/>
                  </a:moveTo>
                  <a:lnTo>
                    <a:pt x="395" y="17"/>
                  </a:lnTo>
                  <a:cubicBezTo>
                    <a:pt x="379" y="48"/>
                    <a:pt x="360" y="78"/>
                    <a:pt x="335" y="105"/>
                  </a:cubicBezTo>
                  <a:cubicBezTo>
                    <a:pt x="284" y="158"/>
                    <a:pt x="226" y="202"/>
                    <a:pt x="158" y="236"/>
                  </a:cubicBezTo>
                  <a:lnTo>
                    <a:pt x="157" y="236"/>
                  </a:lnTo>
                  <a:lnTo>
                    <a:pt x="157" y="238"/>
                  </a:lnTo>
                  <a:cubicBezTo>
                    <a:pt x="149" y="268"/>
                    <a:pt x="111" y="422"/>
                    <a:pt x="17" y="469"/>
                  </a:cubicBezTo>
                  <a:lnTo>
                    <a:pt x="1" y="476"/>
                  </a:lnTo>
                  <a:lnTo>
                    <a:pt x="19" y="478"/>
                  </a:lnTo>
                  <a:lnTo>
                    <a:pt x="61" y="478"/>
                  </a:lnTo>
                  <a:cubicBezTo>
                    <a:pt x="88" y="478"/>
                    <a:pt x="114" y="476"/>
                    <a:pt x="141" y="473"/>
                  </a:cubicBezTo>
                  <a:cubicBezTo>
                    <a:pt x="160" y="469"/>
                    <a:pt x="180" y="464"/>
                    <a:pt x="199" y="457"/>
                  </a:cubicBezTo>
                  <a:cubicBezTo>
                    <a:pt x="238" y="443"/>
                    <a:pt x="273" y="422"/>
                    <a:pt x="303" y="392"/>
                  </a:cubicBezTo>
                  <a:cubicBezTo>
                    <a:pt x="408" y="289"/>
                    <a:pt x="411" y="114"/>
                    <a:pt x="404" y="18"/>
                  </a:cubicBezTo>
                  <a:lnTo>
                    <a:pt x="402" y="1"/>
                  </a:ln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6"/>
            <p:cNvSpPr/>
            <p:nvPr/>
          </p:nvSpPr>
          <p:spPr>
            <a:xfrm>
              <a:off x="4833287" y="4078198"/>
              <a:ext cx="208321" cy="80230"/>
            </a:xfrm>
            <a:custGeom>
              <a:rect b="b" l="l" r="r" t="t"/>
              <a:pathLst>
                <a:path extrusionOk="0" h="290" w="753">
                  <a:moveTo>
                    <a:pt x="680" y="65"/>
                  </a:moveTo>
                  <a:cubicBezTo>
                    <a:pt x="685" y="95"/>
                    <a:pt x="687" y="123"/>
                    <a:pt x="688" y="153"/>
                  </a:cubicBezTo>
                  <a:lnTo>
                    <a:pt x="687" y="153"/>
                  </a:lnTo>
                  <a:cubicBezTo>
                    <a:pt x="687" y="125"/>
                    <a:pt x="683" y="95"/>
                    <a:pt x="680" y="65"/>
                  </a:cubicBezTo>
                  <a:close/>
                  <a:moveTo>
                    <a:pt x="628" y="114"/>
                  </a:moveTo>
                  <a:lnTo>
                    <a:pt x="630" y="162"/>
                  </a:lnTo>
                  <a:lnTo>
                    <a:pt x="626" y="114"/>
                  </a:lnTo>
                  <a:close/>
                  <a:moveTo>
                    <a:pt x="572" y="132"/>
                  </a:moveTo>
                  <a:cubicBezTo>
                    <a:pt x="575" y="142"/>
                    <a:pt x="575" y="155"/>
                    <a:pt x="573" y="167"/>
                  </a:cubicBezTo>
                  <a:lnTo>
                    <a:pt x="570" y="167"/>
                  </a:lnTo>
                  <a:cubicBezTo>
                    <a:pt x="573" y="155"/>
                    <a:pt x="573" y="144"/>
                    <a:pt x="572" y="132"/>
                  </a:cubicBezTo>
                  <a:close/>
                  <a:moveTo>
                    <a:pt x="478" y="144"/>
                  </a:moveTo>
                  <a:cubicBezTo>
                    <a:pt x="481" y="158"/>
                    <a:pt x="478" y="174"/>
                    <a:pt x="469" y="185"/>
                  </a:cubicBezTo>
                  <a:cubicBezTo>
                    <a:pt x="474" y="173"/>
                    <a:pt x="478" y="158"/>
                    <a:pt x="478" y="144"/>
                  </a:cubicBezTo>
                  <a:close/>
                  <a:moveTo>
                    <a:pt x="283" y="178"/>
                  </a:moveTo>
                  <a:lnTo>
                    <a:pt x="282" y="190"/>
                  </a:lnTo>
                  <a:lnTo>
                    <a:pt x="282" y="178"/>
                  </a:lnTo>
                  <a:close/>
                  <a:moveTo>
                    <a:pt x="395" y="167"/>
                  </a:moveTo>
                  <a:lnTo>
                    <a:pt x="397" y="204"/>
                  </a:lnTo>
                  <a:lnTo>
                    <a:pt x="395" y="204"/>
                  </a:lnTo>
                  <a:lnTo>
                    <a:pt x="395" y="167"/>
                  </a:lnTo>
                  <a:close/>
                  <a:moveTo>
                    <a:pt x="745" y="1"/>
                  </a:moveTo>
                  <a:lnTo>
                    <a:pt x="740" y="3"/>
                  </a:lnTo>
                  <a:cubicBezTo>
                    <a:pt x="678" y="26"/>
                    <a:pt x="612" y="43"/>
                    <a:pt x="549" y="58"/>
                  </a:cubicBezTo>
                  <a:cubicBezTo>
                    <a:pt x="434" y="81"/>
                    <a:pt x="319" y="91"/>
                    <a:pt x="202" y="91"/>
                  </a:cubicBezTo>
                  <a:cubicBezTo>
                    <a:pt x="138" y="91"/>
                    <a:pt x="73" y="88"/>
                    <a:pt x="9" y="81"/>
                  </a:cubicBezTo>
                  <a:lnTo>
                    <a:pt x="0" y="81"/>
                  </a:lnTo>
                  <a:lnTo>
                    <a:pt x="6" y="89"/>
                  </a:lnTo>
                  <a:cubicBezTo>
                    <a:pt x="39" y="151"/>
                    <a:pt x="62" y="217"/>
                    <a:pt x="78" y="286"/>
                  </a:cubicBezTo>
                  <a:lnTo>
                    <a:pt x="78" y="289"/>
                  </a:lnTo>
                  <a:lnTo>
                    <a:pt x="99" y="289"/>
                  </a:lnTo>
                  <a:cubicBezTo>
                    <a:pt x="107" y="289"/>
                    <a:pt x="116" y="289"/>
                    <a:pt x="124" y="289"/>
                  </a:cubicBezTo>
                  <a:cubicBezTo>
                    <a:pt x="262" y="289"/>
                    <a:pt x="399" y="275"/>
                    <a:pt x="534" y="243"/>
                  </a:cubicBezTo>
                  <a:cubicBezTo>
                    <a:pt x="609" y="227"/>
                    <a:pt x="681" y="201"/>
                    <a:pt x="749" y="165"/>
                  </a:cubicBezTo>
                  <a:lnTo>
                    <a:pt x="752" y="164"/>
                  </a:lnTo>
                  <a:lnTo>
                    <a:pt x="752" y="160"/>
                  </a:lnTo>
                  <a:cubicBezTo>
                    <a:pt x="750" y="127"/>
                    <a:pt x="745" y="45"/>
                    <a:pt x="745" y="6"/>
                  </a:cubicBezTo>
                  <a:lnTo>
                    <a:pt x="745"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6"/>
            <p:cNvSpPr/>
            <p:nvPr/>
          </p:nvSpPr>
          <p:spPr>
            <a:xfrm>
              <a:off x="4741713" y="3953426"/>
              <a:ext cx="298787" cy="76357"/>
            </a:xfrm>
            <a:custGeom>
              <a:rect b="b" l="l" r="r" t="t"/>
              <a:pathLst>
                <a:path extrusionOk="0" h="276" w="1080">
                  <a:moveTo>
                    <a:pt x="729" y="73"/>
                  </a:moveTo>
                  <a:lnTo>
                    <a:pt x="729" y="73"/>
                  </a:lnTo>
                  <a:cubicBezTo>
                    <a:pt x="793" y="88"/>
                    <a:pt x="853" y="112"/>
                    <a:pt x="906" y="148"/>
                  </a:cubicBezTo>
                  <a:cubicBezTo>
                    <a:pt x="926" y="158"/>
                    <a:pt x="943" y="172"/>
                    <a:pt x="959" y="187"/>
                  </a:cubicBezTo>
                  <a:cubicBezTo>
                    <a:pt x="943" y="174"/>
                    <a:pt x="927" y="162"/>
                    <a:pt x="910" y="151"/>
                  </a:cubicBezTo>
                  <a:cubicBezTo>
                    <a:pt x="855" y="114"/>
                    <a:pt x="793" y="88"/>
                    <a:pt x="729" y="73"/>
                  </a:cubicBezTo>
                  <a:close/>
                  <a:moveTo>
                    <a:pt x="795" y="153"/>
                  </a:moveTo>
                  <a:lnTo>
                    <a:pt x="795" y="153"/>
                  </a:lnTo>
                  <a:cubicBezTo>
                    <a:pt x="821" y="162"/>
                    <a:pt x="846" y="178"/>
                    <a:pt x="865" y="197"/>
                  </a:cubicBezTo>
                  <a:cubicBezTo>
                    <a:pt x="844" y="180"/>
                    <a:pt x="819" y="164"/>
                    <a:pt x="795" y="153"/>
                  </a:cubicBezTo>
                  <a:close/>
                  <a:moveTo>
                    <a:pt x="743" y="192"/>
                  </a:moveTo>
                  <a:cubicBezTo>
                    <a:pt x="754" y="203"/>
                    <a:pt x="768" y="208"/>
                    <a:pt x="782" y="208"/>
                  </a:cubicBezTo>
                  <a:lnTo>
                    <a:pt x="784" y="211"/>
                  </a:lnTo>
                  <a:cubicBezTo>
                    <a:pt x="768" y="210"/>
                    <a:pt x="754" y="204"/>
                    <a:pt x="743" y="192"/>
                  </a:cubicBezTo>
                  <a:close/>
                  <a:moveTo>
                    <a:pt x="476" y="1"/>
                  </a:moveTo>
                  <a:cubicBezTo>
                    <a:pt x="319" y="1"/>
                    <a:pt x="163" y="8"/>
                    <a:pt x="8" y="26"/>
                  </a:cubicBezTo>
                  <a:lnTo>
                    <a:pt x="0" y="26"/>
                  </a:lnTo>
                  <a:lnTo>
                    <a:pt x="4" y="31"/>
                  </a:lnTo>
                  <a:cubicBezTo>
                    <a:pt x="39" y="80"/>
                    <a:pt x="75" y="130"/>
                    <a:pt x="108" y="185"/>
                  </a:cubicBezTo>
                  <a:lnTo>
                    <a:pt x="110" y="187"/>
                  </a:lnTo>
                  <a:lnTo>
                    <a:pt x="112" y="187"/>
                  </a:lnTo>
                  <a:cubicBezTo>
                    <a:pt x="444" y="188"/>
                    <a:pt x="697" y="218"/>
                    <a:pt x="869" y="275"/>
                  </a:cubicBezTo>
                  <a:lnTo>
                    <a:pt x="871" y="275"/>
                  </a:lnTo>
                  <a:cubicBezTo>
                    <a:pt x="897" y="268"/>
                    <a:pt x="924" y="261"/>
                    <a:pt x="950" y="257"/>
                  </a:cubicBezTo>
                  <a:cubicBezTo>
                    <a:pt x="980" y="252"/>
                    <a:pt x="1012" y="250"/>
                    <a:pt x="1042" y="250"/>
                  </a:cubicBezTo>
                  <a:lnTo>
                    <a:pt x="1080" y="250"/>
                  </a:lnTo>
                  <a:lnTo>
                    <a:pt x="1078" y="245"/>
                  </a:lnTo>
                  <a:cubicBezTo>
                    <a:pt x="1012" y="96"/>
                    <a:pt x="841" y="40"/>
                    <a:pt x="722" y="17"/>
                  </a:cubicBezTo>
                  <a:cubicBezTo>
                    <a:pt x="687" y="10"/>
                    <a:pt x="653" y="6"/>
                    <a:pt x="620" y="3"/>
                  </a:cubicBezTo>
                  <a:cubicBezTo>
                    <a:pt x="572" y="1"/>
                    <a:pt x="524" y="1"/>
                    <a:pt x="4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6"/>
            <p:cNvSpPr/>
            <p:nvPr/>
          </p:nvSpPr>
          <p:spPr>
            <a:xfrm>
              <a:off x="4988491" y="4025910"/>
              <a:ext cx="137774" cy="131411"/>
            </a:xfrm>
            <a:custGeom>
              <a:rect b="b" l="l" r="r" t="t"/>
              <a:pathLst>
                <a:path extrusionOk="0" h="475" w="498">
                  <a:moveTo>
                    <a:pt x="264" y="89"/>
                  </a:moveTo>
                  <a:lnTo>
                    <a:pt x="271" y="93"/>
                  </a:lnTo>
                  <a:lnTo>
                    <a:pt x="271" y="93"/>
                  </a:lnTo>
                  <a:lnTo>
                    <a:pt x="262" y="89"/>
                  </a:lnTo>
                  <a:close/>
                  <a:moveTo>
                    <a:pt x="327" y="195"/>
                  </a:moveTo>
                  <a:cubicBezTo>
                    <a:pt x="343" y="208"/>
                    <a:pt x="354" y="227"/>
                    <a:pt x="357" y="247"/>
                  </a:cubicBezTo>
                  <a:lnTo>
                    <a:pt x="354" y="247"/>
                  </a:lnTo>
                  <a:cubicBezTo>
                    <a:pt x="350" y="227"/>
                    <a:pt x="341" y="209"/>
                    <a:pt x="326" y="195"/>
                  </a:cubicBezTo>
                  <a:close/>
                  <a:moveTo>
                    <a:pt x="271" y="93"/>
                  </a:moveTo>
                  <a:cubicBezTo>
                    <a:pt x="354" y="121"/>
                    <a:pt x="412" y="201"/>
                    <a:pt x="412" y="291"/>
                  </a:cubicBezTo>
                  <a:lnTo>
                    <a:pt x="410" y="291"/>
                  </a:lnTo>
                  <a:cubicBezTo>
                    <a:pt x="410" y="247"/>
                    <a:pt x="395" y="202"/>
                    <a:pt x="370" y="167"/>
                  </a:cubicBezTo>
                  <a:cubicBezTo>
                    <a:pt x="343" y="133"/>
                    <a:pt x="310" y="109"/>
                    <a:pt x="271" y="93"/>
                  </a:cubicBezTo>
                  <a:close/>
                  <a:moveTo>
                    <a:pt x="160" y="1"/>
                  </a:moveTo>
                  <a:cubicBezTo>
                    <a:pt x="157" y="1"/>
                    <a:pt x="154" y="1"/>
                    <a:pt x="150" y="1"/>
                  </a:cubicBezTo>
                  <a:lnTo>
                    <a:pt x="145" y="1"/>
                  </a:lnTo>
                  <a:cubicBezTo>
                    <a:pt x="101" y="2"/>
                    <a:pt x="57" y="8"/>
                    <a:pt x="14" y="18"/>
                  </a:cubicBezTo>
                  <a:lnTo>
                    <a:pt x="0" y="20"/>
                  </a:lnTo>
                  <a:lnTo>
                    <a:pt x="14" y="25"/>
                  </a:lnTo>
                  <a:cubicBezTo>
                    <a:pt x="196" y="96"/>
                    <a:pt x="198" y="176"/>
                    <a:pt x="200" y="178"/>
                  </a:cubicBezTo>
                  <a:lnTo>
                    <a:pt x="200" y="181"/>
                  </a:lnTo>
                  <a:cubicBezTo>
                    <a:pt x="198" y="236"/>
                    <a:pt x="200" y="291"/>
                    <a:pt x="205" y="344"/>
                  </a:cubicBezTo>
                  <a:lnTo>
                    <a:pt x="205" y="347"/>
                  </a:lnTo>
                  <a:lnTo>
                    <a:pt x="209" y="347"/>
                  </a:lnTo>
                  <a:cubicBezTo>
                    <a:pt x="235" y="354"/>
                    <a:pt x="262" y="367"/>
                    <a:pt x="283" y="385"/>
                  </a:cubicBezTo>
                  <a:cubicBezTo>
                    <a:pt x="308" y="406"/>
                    <a:pt x="322" y="436"/>
                    <a:pt x="322" y="468"/>
                  </a:cubicBezTo>
                  <a:lnTo>
                    <a:pt x="322" y="473"/>
                  </a:lnTo>
                  <a:lnTo>
                    <a:pt x="341" y="473"/>
                  </a:lnTo>
                  <a:cubicBezTo>
                    <a:pt x="359" y="473"/>
                    <a:pt x="379" y="473"/>
                    <a:pt x="396" y="475"/>
                  </a:cubicBezTo>
                  <a:lnTo>
                    <a:pt x="416" y="475"/>
                  </a:lnTo>
                  <a:lnTo>
                    <a:pt x="416" y="473"/>
                  </a:lnTo>
                  <a:cubicBezTo>
                    <a:pt x="497" y="296"/>
                    <a:pt x="456" y="121"/>
                    <a:pt x="317" y="40"/>
                  </a:cubicBezTo>
                  <a:cubicBezTo>
                    <a:pt x="268" y="15"/>
                    <a:pt x="215" y="1"/>
                    <a:pt x="160"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6"/>
            <p:cNvSpPr/>
            <p:nvPr/>
          </p:nvSpPr>
          <p:spPr>
            <a:xfrm>
              <a:off x="4774359" y="4008757"/>
              <a:ext cx="265589" cy="91296"/>
            </a:xfrm>
            <a:custGeom>
              <a:rect b="b" l="l" r="r" t="t"/>
              <a:pathLst>
                <a:path extrusionOk="0" h="330" w="960">
                  <a:moveTo>
                    <a:pt x="365" y="66"/>
                  </a:moveTo>
                  <a:cubicBezTo>
                    <a:pt x="486" y="73"/>
                    <a:pt x="604" y="105"/>
                    <a:pt x="712" y="160"/>
                  </a:cubicBezTo>
                  <a:cubicBezTo>
                    <a:pt x="602" y="107"/>
                    <a:pt x="484" y="75"/>
                    <a:pt x="362" y="68"/>
                  </a:cubicBezTo>
                  <a:lnTo>
                    <a:pt x="364" y="68"/>
                  </a:lnTo>
                  <a:cubicBezTo>
                    <a:pt x="364" y="66"/>
                    <a:pt x="364" y="66"/>
                    <a:pt x="365" y="66"/>
                  </a:cubicBezTo>
                  <a:close/>
                  <a:moveTo>
                    <a:pt x="514" y="141"/>
                  </a:moveTo>
                  <a:cubicBezTo>
                    <a:pt x="548" y="153"/>
                    <a:pt x="581" y="160"/>
                    <a:pt x="617" y="169"/>
                  </a:cubicBezTo>
                  <a:cubicBezTo>
                    <a:pt x="579" y="164"/>
                    <a:pt x="546" y="153"/>
                    <a:pt x="512" y="141"/>
                  </a:cubicBezTo>
                  <a:close/>
                  <a:moveTo>
                    <a:pt x="1" y="1"/>
                  </a:moveTo>
                  <a:lnTo>
                    <a:pt x="5" y="8"/>
                  </a:lnTo>
                  <a:cubicBezTo>
                    <a:pt x="31" y="50"/>
                    <a:pt x="54" y="89"/>
                    <a:pt x="73" y="121"/>
                  </a:cubicBezTo>
                  <a:cubicBezTo>
                    <a:pt x="104" y="178"/>
                    <a:pt x="137" y="229"/>
                    <a:pt x="176" y="279"/>
                  </a:cubicBezTo>
                  <a:cubicBezTo>
                    <a:pt x="187" y="289"/>
                    <a:pt x="196" y="302"/>
                    <a:pt x="204" y="314"/>
                  </a:cubicBezTo>
                  <a:lnTo>
                    <a:pt x="204" y="316"/>
                  </a:lnTo>
                  <a:lnTo>
                    <a:pt x="206" y="316"/>
                  </a:lnTo>
                  <a:cubicBezTo>
                    <a:pt x="275" y="324"/>
                    <a:pt x="346" y="330"/>
                    <a:pt x="415" y="330"/>
                  </a:cubicBezTo>
                  <a:cubicBezTo>
                    <a:pt x="541" y="330"/>
                    <a:pt x="668" y="316"/>
                    <a:pt x="790" y="287"/>
                  </a:cubicBezTo>
                  <a:cubicBezTo>
                    <a:pt x="847" y="275"/>
                    <a:pt x="901" y="259"/>
                    <a:pt x="954" y="238"/>
                  </a:cubicBezTo>
                  <a:lnTo>
                    <a:pt x="958" y="236"/>
                  </a:lnTo>
                  <a:lnTo>
                    <a:pt x="960" y="233"/>
                  </a:lnTo>
                  <a:cubicBezTo>
                    <a:pt x="951" y="208"/>
                    <a:pt x="903" y="112"/>
                    <a:pt x="610" y="52"/>
                  </a:cubicBezTo>
                  <a:cubicBezTo>
                    <a:pt x="472" y="24"/>
                    <a:pt x="279" y="3"/>
                    <a:pt x="10"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6"/>
            <p:cNvSpPr/>
            <p:nvPr/>
          </p:nvSpPr>
          <p:spPr>
            <a:xfrm>
              <a:off x="4907154" y="4307270"/>
              <a:ext cx="152990" cy="96829"/>
            </a:xfrm>
            <a:custGeom>
              <a:rect b="b" l="l" r="r" t="t"/>
              <a:pathLst>
                <a:path extrusionOk="0" h="350" w="553">
                  <a:moveTo>
                    <a:pt x="96" y="220"/>
                  </a:moveTo>
                  <a:cubicBezTo>
                    <a:pt x="179" y="266"/>
                    <a:pt x="271" y="294"/>
                    <a:pt x="367" y="303"/>
                  </a:cubicBezTo>
                  <a:cubicBezTo>
                    <a:pt x="271" y="296"/>
                    <a:pt x="179" y="268"/>
                    <a:pt x="94" y="220"/>
                  </a:cubicBezTo>
                  <a:close/>
                  <a:moveTo>
                    <a:pt x="0" y="1"/>
                  </a:moveTo>
                  <a:lnTo>
                    <a:pt x="4" y="13"/>
                  </a:lnTo>
                  <a:cubicBezTo>
                    <a:pt x="16" y="45"/>
                    <a:pt x="27" y="77"/>
                    <a:pt x="36" y="107"/>
                  </a:cubicBezTo>
                  <a:lnTo>
                    <a:pt x="36" y="109"/>
                  </a:lnTo>
                  <a:cubicBezTo>
                    <a:pt x="101" y="157"/>
                    <a:pt x="172" y="195"/>
                    <a:pt x="248" y="226"/>
                  </a:cubicBezTo>
                  <a:cubicBezTo>
                    <a:pt x="176" y="199"/>
                    <a:pt x="108" y="164"/>
                    <a:pt x="46" y="119"/>
                  </a:cubicBezTo>
                  <a:lnTo>
                    <a:pt x="38" y="114"/>
                  </a:lnTo>
                  <a:lnTo>
                    <a:pt x="41" y="126"/>
                  </a:lnTo>
                  <a:cubicBezTo>
                    <a:pt x="48" y="155"/>
                    <a:pt x="55" y="183"/>
                    <a:pt x="62" y="211"/>
                  </a:cubicBezTo>
                  <a:cubicBezTo>
                    <a:pt x="69" y="238"/>
                    <a:pt x="73" y="259"/>
                    <a:pt x="78" y="280"/>
                  </a:cubicBezTo>
                  <a:lnTo>
                    <a:pt x="78" y="282"/>
                  </a:lnTo>
                  <a:lnTo>
                    <a:pt x="80" y="282"/>
                  </a:lnTo>
                  <a:cubicBezTo>
                    <a:pt x="163" y="325"/>
                    <a:pt x="255" y="348"/>
                    <a:pt x="349" y="349"/>
                  </a:cubicBezTo>
                  <a:cubicBezTo>
                    <a:pt x="361" y="349"/>
                    <a:pt x="375" y="349"/>
                    <a:pt x="388" y="348"/>
                  </a:cubicBezTo>
                  <a:lnTo>
                    <a:pt x="390" y="348"/>
                  </a:lnTo>
                  <a:cubicBezTo>
                    <a:pt x="439" y="339"/>
                    <a:pt x="489" y="333"/>
                    <a:pt x="538" y="333"/>
                  </a:cubicBezTo>
                  <a:lnTo>
                    <a:pt x="552" y="333"/>
                  </a:lnTo>
                  <a:lnTo>
                    <a:pt x="549" y="328"/>
                  </a:lnTo>
                  <a:cubicBezTo>
                    <a:pt x="519" y="280"/>
                    <a:pt x="501" y="226"/>
                    <a:pt x="496" y="171"/>
                  </a:cubicBezTo>
                  <a:lnTo>
                    <a:pt x="496" y="165"/>
                  </a:lnTo>
                  <a:lnTo>
                    <a:pt x="492" y="165"/>
                  </a:lnTo>
                  <a:cubicBezTo>
                    <a:pt x="471" y="169"/>
                    <a:pt x="450" y="171"/>
                    <a:pt x="427" y="171"/>
                  </a:cubicBezTo>
                  <a:cubicBezTo>
                    <a:pt x="253" y="171"/>
                    <a:pt x="78" y="57"/>
                    <a:pt x="11" y="8"/>
                  </a:cubicBezTo>
                  <a:lnTo>
                    <a:pt x="0" y="1"/>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6"/>
            <p:cNvSpPr/>
            <p:nvPr/>
          </p:nvSpPr>
          <p:spPr>
            <a:xfrm>
              <a:off x="5131246" y="4250555"/>
              <a:ext cx="66397" cy="219664"/>
            </a:xfrm>
            <a:custGeom>
              <a:rect b="b" l="l" r="r" t="t"/>
              <a:pathLst>
                <a:path extrusionOk="0" h="794" w="240">
                  <a:moveTo>
                    <a:pt x="123" y="1"/>
                  </a:moveTo>
                  <a:lnTo>
                    <a:pt x="119" y="13"/>
                  </a:lnTo>
                  <a:cubicBezTo>
                    <a:pt x="108" y="52"/>
                    <a:pt x="91" y="89"/>
                    <a:pt x="68" y="123"/>
                  </a:cubicBezTo>
                  <a:lnTo>
                    <a:pt x="66" y="126"/>
                  </a:lnTo>
                  <a:lnTo>
                    <a:pt x="68" y="130"/>
                  </a:lnTo>
                  <a:cubicBezTo>
                    <a:pt x="124" y="202"/>
                    <a:pt x="153" y="294"/>
                    <a:pt x="147" y="388"/>
                  </a:cubicBezTo>
                  <a:cubicBezTo>
                    <a:pt x="142" y="531"/>
                    <a:pt x="38" y="618"/>
                    <a:pt x="4" y="641"/>
                  </a:cubicBezTo>
                  <a:lnTo>
                    <a:pt x="1" y="645"/>
                  </a:lnTo>
                  <a:lnTo>
                    <a:pt x="87" y="728"/>
                  </a:lnTo>
                  <a:lnTo>
                    <a:pt x="87" y="717"/>
                  </a:lnTo>
                  <a:cubicBezTo>
                    <a:pt x="86" y="693"/>
                    <a:pt x="87" y="668"/>
                    <a:pt x="91" y="646"/>
                  </a:cubicBezTo>
                  <a:lnTo>
                    <a:pt x="91" y="646"/>
                  </a:lnTo>
                  <a:lnTo>
                    <a:pt x="93" y="646"/>
                  </a:lnTo>
                  <a:cubicBezTo>
                    <a:pt x="87" y="673"/>
                    <a:pt x="87" y="701"/>
                    <a:pt x="89" y="729"/>
                  </a:cubicBezTo>
                  <a:lnTo>
                    <a:pt x="89" y="731"/>
                  </a:lnTo>
                  <a:lnTo>
                    <a:pt x="117" y="758"/>
                  </a:lnTo>
                  <a:lnTo>
                    <a:pt x="117" y="747"/>
                  </a:lnTo>
                  <a:cubicBezTo>
                    <a:pt x="116" y="714"/>
                    <a:pt x="119" y="682"/>
                    <a:pt x="128" y="652"/>
                  </a:cubicBezTo>
                  <a:lnTo>
                    <a:pt x="130" y="652"/>
                  </a:lnTo>
                  <a:cubicBezTo>
                    <a:pt x="121" y="687"/>
                    <a:pt x="117" y="722"/>
                    <a:pt x="121" y="758"/>
                  </a:cubicBezTo>
                  <a:lnTo>
                    <a:pt x="121" y="760"/>
                  </a:lnTo>
                  <a:lnTo>
                    <a:pt x="154" y="793"/>
                  </a:lnTo>
                  <a:lnTo>
                    <a:pt x="154" y="793"/>
                  </a:lnTo>
                  <a:lnTo>
                    <a:pt x="153" y="781"/>
                  </a:lnTo>
                  <a:cubicBezTo>
                    <a:pt x="144" y="710"/>
                    <a:pt x="149" y="639"/>
                    <a:pt x="167" y="570"/>
                  </a:cubicBezTo>
                  <a:cubicBezTo>
                    <a:pt x="204" y="457"/>
                    <a:pt x="239" y="277"/>
                    <a:pt x="128" y="13"/>
                  </a:cubicBezTo>
                  <a:lnTo>
                    <a:pt x="123"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6"/>
            <p:cNvSpPr/>
            <p:nvPr/>
          </p:nvSpPr>
          <p:spPr>
            <a:xfrm>
              <a:off x="4870912" y="4181667"/>
              <a:ext cx="118685" cy="78017"/>
            </a:xfrm>
            <a:custGeom>
              <a:rect b="b" l="l" r="r" t="t"/>
              <a:pathLst>
                <a:path extrusionOk="0" h="282" w="429">
                  <a:moveTo>
                    <a:pt x="379" y="0"/>
                  </a:moveTo>
                  <a:cubicBezTo>
                    <a:pt x="239" y="4"/>
                    <a:pt x="105" y="59"/>
                    <a:pt x="4" y="156"/>
                  </a:cubicBezTo>
                  <a:lnTo>
                    <a:pt x="0" y="158"/>
                  </a:lnTo>
                  <a:lnTo>
                    <a:pt x="2" y="161"/>
                  </a:lnTo>
                  <a:cubicBezTo>
                    <a:pt x="9" y="174"/>
                    <a:pt x="16" y="188"/>
                    <a:pt x="25" y="205"/>
                  </a:cubicBezTo>
                  <a:lnTo>
                    <a:pt x="27" y="211"/>
                  </a:lnTo>
                  <a:lnTo>
                    <a:pt x="32" y="205"/>
                  </a:lnTo>
                  <a:cubicBezTo>
                    <a:pt x="85" y="152"/>
                    <a:pt x="151" y="113"/>
                    <a:pt x="225" y="94"/>
                  </a:cubicBezTo>
                  <a:lnTo>
                    <a:pt x="225" y="96"/>
                  </a:lnTo>
                  <a:cubicBezTo>
                    <a:pt x="151" y="115"/>
                    <a:pt x="84" y="156"/>
                    <a:pt x="31" y="211"/>
                  </a:cubicBezTo>
                  <a:lnTo>
                    <a:pt x="27" y="212"/>
                  </a:lnTo>
                  <a:lnTo>
                    <a:pt x="29" y="216"/>
                  </a:lnTo>
                  <a:lnTo>
                    <a:pt x="43" y="246"/>
                  </a:lnTo>
                  <a:lnTo>
                    <a:pt x="46" y="251"/>
                  </a:lnTo>
                  <a:lnTo>
                    <a:pt x="112" y="195"/>
                  </a:lnTo>
                  <a:lnTo>
                    <a:pt x="114" y="197"/>
                  </a:lnTo>
                  <a:lnTo>
                    <a:pt x="48" y="253"/>
                  </a:lnTo>
                  <a:lnTo>
                    <a:pt x="62" y="281"/>
                  </a:lnTo>
                  <a:lnTo>
                    <a:pt x="66" y="276"/>
                  </a:lnTo>
                  <a:cubicBezTo>
                    <a:pt x="96" y="243"/>
                    <a:pt x="172" y="161"/>
                    <a:pt x="259" y="159"/>
                  </a:cubicBezTo>
                  <a:lnTo>
                    <a:pt x="261" y="159"/>
                  </a:lnTo>
                  <a:lnTo>
                    <a:pt x="262" y="156"/>
                  </a:lnTo>
                  <a:cubicBezTo>
                    <a:pt x="284" y="121"/>
                    <a:pt x="308" y="87"/>
                    <a:pt x="335" y="55"/>
                  </a:cubicBezTo>
                  <a:lnTo>
                    <a:pt x="337" y="53"/>
                  </a:lnTo>
                  <a:cubicBezTo>
                    <a:pt x="338" y="53"/>
                    <a:pt x="368" y="34"/>
                    <a:pt x="414" y="9"/>
                  </a:cubicBezTo>
                  <a:lnTo>
                    <a:pt x="429" y="2"/>
                  </a:lnTo>
                  <a:lnTo>
                    <a:pt x="413" y="0"/>
                  </a:lnTo>
                  <a:close/>
                </a:path>
              </a:pathLst>
            </a:custGeom>
            <a:solidFill>
              <a:srgbClr val="7A42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6"/>
            <p:cNvSpPr/>
            <p:nvPr/>
          </p:nvSpPr>
          <p:spPr>
            <a:xfrm>
              <a:off x="4930116" y="4389713"/>
              <a:ext cx="67227" cy="46201"/>
            </a:xfrm>
            <a:custGeom>
              <a:rect b="b" l="l" r="r" t="t"/>
              <a:pathLst>
                <a:path extrusionOk="0" h="167" w="243">
                  <a:moveTo>
                    <a:pt x="1" y="0"/>
                  </a:moveTo>
                  <a:lnTo>
                    <a:pt x="1" y="9"/>
                  </a:lnTo>
                  <a:cubicBezTo>
                    <a:pt x="9" y="58"/>
                    <a:pt x="16" y="108"/>
                    <a:pt x="18" y="157"/>
                  </a:cubicBezTo>
                  <a:lnTo>
                    <a:pt x="18" y="166"/>
                  </a:lnTo>
                  <a:lnTo>
                    <a:pt x="25" y="161"/>
                  </a:lnTo>
                  <a:cubicBezTo>
                    <a:pt x="85" y="124"/>
                    <a:pt x="151" y="92"/>
                    <a:pt x="222" y="73"/>
                  </a:cubicBezTo>
                  <a:lnTo>
                    <a:pt x="243" y="65"/>
                  </a:lnTo>
                  <a:lnTo>
                    <a:pt x="222" y="64"/>
                  </a:lnTo>
                  <a:cubicBezTo>
                    <a:pt x="147" y="57"/>
                    <a:pt x="75" y="37"/>
                    <a:pt x="8" y="5"/>
                  </a:cubicBezTo>
                  <a:lnTo>
                    <a:pt x="1" y="0"/>
                  </a:lnTo>
                  <a:close/>
                </a:path>
              </a:pathLst>
            </a:custGeom>
            <a:solidFill>
              <a:srgbClr val="7A42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6"/>
            <p:cNvSpPr/>
            <p:nvPr/>
          </p:nvSpPr>
          <p:spPr>
            <a:xfrm>
              <a:off x="4855696" y="4126336"/>
              <a:ext cx="218557" cy="95169"/>
            </a:xfrm>
            <a:custGeom>
              <a:rect b="b" l="l" r="r" t="t"/>
              <a:pathLst>
                <a:path extrusionOk="0" h="344" w="790">
                  <a:moveTo>
                    <a:pt x="685" y="57"/>
                  </a:moveTo>
                  <a:cubicBezTo>
                    <a:pt x="698" y="64"/>
                    <a:pt x="710" y="76"/>
                    <a:pt x="717" y="91"/>
                  </a:cubicBezTo>
                  <a:cubicBezTo>
                    <a:pt x="708" y="76"/>
                    <a:pt x="698" y="66"/>
                    <a:pt x="685" y="57"/>
                  </a:cubicBezTo>
                  <a:close/>
                  <a:moveTo>
                    <a:pt x="653" y="103"/>
                  </a:moveTo>
                  <a:lnTo>
                    <a:pt x="662" y="112"/>
                  </a:lnTo>
                  <a:lnTo>
                    <a:pt x="652" y="103"/>
                  </a:lnTo>
                  <a:close/>
                  <a:moveTo>
                    <a:pt x="606" y="129"/>
                  </a:moveTo>
                  <a:lnTo>
                    <a:pt x="611" y="135"/>
                  </a:lnTo>
                  <a:lnTo>
                    <a:pt x="604" y="129"/>
                  </a:lnTo>
                  <a:close/>
                  <a:moveTo>
                    <a:pt x="678" y="0"/>
                  </a:moveTo>
                  <a:cubicBezTo>
                    <a:pt x="645" y="22"/>
                    <a:pt x="452" y="128"/>
                    <a:pt x="18" y="128"/>
                  </a:cubicBezTo>
                  <a:lnTo>
                    <a:pt x="1" y="128"/>
                  </a:lnTo>
                  <a:lnTo>
                    <a:pt x="1" y="133"/>
                  </a:lnTo>
                  <a:cubicBezTo>
                    <a:pt x="13" y="190"/>
                    <a:pt x="22" y="244"/>
                    <a:pt x="27" y="301"/>
                  </a:cubicBezTo>
                  <a:cubicBezTo>
                    <a:pt x="31" y="306"/>
                    <a:pt x="38" y="319"/>
                    <a:pt x="48" y="338"/>
                  </a:cubicBezTo>
                  <a:lnTo>
                    <a:pt x="50" y="344"/>
                  </a:lnTo>
                  <a:lnTo>
                    <a:pt x="55" y="340"/>
                  </a:lnTo>
                  <a:cubicBezTo>
                    <a:pt x="158" y="243"/>
                    <a:pt x="293" y="188"/>
                    <a:pt x="434" y="186"/>
                  </a:cubicBezTo>
                  <a:cubicBezTo>
                    <a:pt x="459" y="186"/>
                    <a:pt x="482" y="186"/>
                    <a:pt x="505" y="190"/>
                  </a:cubicBezTo>
                  <a:lnTo>
                    <a:pt x="508" y="190"/>
                  </a:lnTo>
                  <a:cubicBezTo>
                    <a:pt x="595" y="147"/>
                    <a:pt x="689" y="121"/>
                    <a:pt x="784" y="112"/>
                  </a:cubicBezTo>
                  <a:lnTo>
                    <a:pt x="790" y="112"/>
                  </a:lnTo>
                  <a:lnTo>
                    <a:pt x="790" y="108"/>
                  </a:lnTo>
                  <a:cubicBezTo>
                    <a:pt x="786" y="23"/>
                    <a:pt x="699" y="2"/>
                    <a:pt x="682"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a:off x="4935373" y="4403823"/>
              <a:ext cx="255906" cy="226304"/>
            </a:xfrm>
            <a:custGeom>
              <a:rect b="b" l="l" r="r" t="t"/>
              <a:pathLst>
                <a:path extrusionOk="0" h="818" w="925">
                  <a:moveTo>
                    <a:pt x="638" y="138"/>
                  </a:moveTo>
                  <a:cubicBezTo>
                    <a:pt x="717" y="202"/>
                    <a:pt x="790" y="276"/>
                    <a:pt x="855" y="356"/>
                  </a:cubicBezTo>
                  <a:lnTo>
                    <a:pt x="855" y="358"/>
                  </a:lnTo>
                  <a:cubicBezTo>
                    <a:pt x="790" y="276"/>
                    <a:pt x="717" y="204"/>
                    <a:pt x="638" y="138"/>
                  </a:cubicBezTo>
                  <a:close/>
                  <a:moveTo>
                    <a:pt x="721" y="312"/>
                  </a:moveTo>
                  <a:cubicBezTo>
                    <a:pt x="760" y="336"/>
                    <a:pt x="793" y="372"/>
                    <a:pt x="818" y="413"/>
                  </a:cubicBezTo>
                  <a:cubicBezTo>
                    <a:pt x="793" y="372"/>
                    <a:pt x="760" y="338"/>
                    <a:pt x="721" y="312"/>
                  </a:cubicBezTo>
                  <a:close/>
                  <a:moveTo>
                    <a:pt x="373" y="656"/>
                  </a:moveTo>
                  <a:cubicBezTo>
                    <a:pt x="422" y="682"/>
                    <a:pt x="474" y="699"/>
                    <a:pt x="530" y="704"/>
                  </a:cubicBezTo>
                  <a:cubicBezTo>
                    <a:pt x="475" y="701"/>
                    <a:pt x="421" y="685"/>
                    <a:pt x="373" y="656"/>
                  </a:cubicBezTo>
                  <a:close/>
                  <a:moveTo>
                    <a:pt x="220" y="598"/>
                  </a:moveTo>
                  <a:cubicBezTo>
                    <a:pt x="286" y="680"/>
                    <a:pt x="380" y="734"/>
                    <a:pt x="486" y="749"/>
                  </a:cubicBezTo>
                  <a:lnTo>
                    <a:pt x="484" y="750"/>
                  </a:lnTo>
                  <a:cubicBezTo>
                    <a:pt x="378" y="736"/>
                    <a:pt x="282" y="681"/>
                    <a:pt x="219" y="598"/>
                  </a:cubicBezTo>
                  <a:close/>
                  <a:moveTo>
                    <a:pt x="456" y="0"/>
                  </a:moveTo>
                  <a:cubicBezTo>
                    <a:pt x="450" y="0"/>
                    <a:pt x="444" y="0"/>
                    <a:pt x="438" y="0"/>
                  </a:cubicBezTo>
                  <a:cubicBezTo>
                    <a:pt x="415" y="0"/>
                    <a:pt x="388" y="0"/>
                    <a:pt x="362" y="2"/>
                  </a:cubicBezTo>
                  <a:cubicBezTo>
                    <a:pt x="233" y="14"/>
                    <a:pt x="111" y="59"/>
                    <a:pt x="3" y="129"/>
                  </a:cubicBezTo>
                  <a:lnTo>
                    <a:pt x="1" y="129"/>
                  </a:lnTo>
                  <a:lnTo>
                    <a:pt x="1" y="144"/>
                  </a:lnTo>
                  <a:cubicBezTo>
                    <a:pt x="5" y="234"/>
                    <a:pt x="8" y="313"/>
                    <a:pt x="77" y="508"/>
                  </a:cubicBezTo>
                  <a:cubicBezTo>
                    <a:pt x="153" y="720"/>
                    <a:pt x="325" y="772"/>
                    <a:pt x="418" y="800"/>
                  </a:cubicBezTo>
                  <a:cubicBezTo>
                    <a:pt x="434" y="803"/>
                    <a:pt x="452" y="809"/>
                    <a:pt x="466" y="818"/>
                  </a:cubicBezTo>
                  <a:lnTo>
                    <a:pt x="470" y="818"/>
                  </a:lnTo>
                  <a:cubicBezTo>
                    <a:pt x="505" y="809"/>
                    <a:pt x="539" y="796"/>
                    <a:pt x="572" y="782"/>
                  </a:cubicBezTo>
                  <a:cubicBezTo>
                    <a:pt x="709" y="726"/>
                    <a:pt x="924" y="591"/>
                    <a:pt x="921" y="317"/>
                  </a:cubicBezTo>
                  <a:lnTo>
                    <a:pt x="921" y="315"/>
                  </a:lnTo>
                  <a:lnTo>
                    <a:pt x="615" y="20"/>
                  </a:lnTo>
                  <a:cubicBezTo>
                    <a:pt x="562" y="7"/>
                    <a:pt x="510" y="0"/>
                    <a:pt x="456"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6"/>
            <p:cNvSpPr/>
            <p:nvPr/>
          </p:nvSpPr>
          <p:spPr>
            <a:xfrm>
              <a:off x="3910083" y="3682025"/>
              <a:ext cx="121728" cy="67780"/>
            </a:xfrm>
            <a:custGeom>
              <a:rect b="b" l="l" r="r" t="t"/>
              <a:pathLst>
                <a:path extrusionOk="0" h="245" w="440">
                  <a:moveTo>
                    <a:pt x="266" y="53"/>
                  </a:moveTo>
                  <a:cubicBezTo>
                    <a:pt x="266" y="53"/>
                    <a:pt x="267" y="54"/>
                    <a:pt x="268" y="55"/>
                  </a:cubicBezTo>
                  <a:lnTo>
                    <a:pt x="264" y="55"/>
                  </a:lnTo>
                  <a:cubicBezTo>
                    <a:pt x="259" y="55"/>
                    <a:pt x="254" y="57"/>
                    <a:pt x="249" y="58"/>
                  </a:cubicBezTo>
                  <a:lnTo>
                    <a:pt x="249" y="57"/>
                  </a:lnTo>
                  <a:cubicBezTo>
                    <a:pt x="254" y="55"/>
                    <a:pt x="259" y="53"/>
                    <a:pt x="266" y="53"/>
                  </a:cubicBezTo>
                  <a:close/>
                  <a:moveTo>
                    <a:pt x="325" y="0"/>
                  </a:moveTo>
                  <a:cubicBezTo>
                    <a:pt x="243" y="5"/>
                    <a:pt x="165" y="34"/>
                    <a:pt x="100" y="81"/>
                  </a:cubicBezTo>
                  <a:cubicBezTo>
                    <a:pt x="1" y="149"/>
                    <a:pt x="6" y="214"/>
                    <a:pt x="13" y="239"/>
                  </a:cubicBezTo>
                  <a:lnTo>
                    <a:pt x="15" y="244"/>
                  </a:lnTo>
                  <a:lnTo>
                    <a:pt x="20" y="241"/>
                  </a:lnTo>
                  <a:cubicBezTo>
                    <a:pt x="31" y="235"/>
                    <a:pt x="42" y="228"/>
                    <a:pt x="54" y="221"/>
                  </a:cubicBezTo>
                  <a:lnTo>
                    <a:pt x="54" y="219"/>
                  </a:lnTo>
                  <a:cubicBezTo>
                    <a:pt x="63" y="186"/>
                    <a:pt x="82" y="158"/>
                    <a:pt x="107" y="136"/>
                  </a:cubicBezTo>
                  <a:cubicBezTo>
                    <a:pt x="135" y="113"/>
                    <a:pt x="167" y="94"/>
                    <a:pt x="201" y="80"/>
                  </a:cubicBezTo>
                  <a:lnTo>
                    <a:pt x="201" y="80"/>
                  </a:lnTo>
                  <a:cubicBezTo>
                    <a:pt x="167" y="96"/>
                    <a:pt x="137" y="115"/>
                    <a:pt x="109" y="138"/>
                  </a:cubicBezTo>
                  <a:cubicBezTo>
                    <a:pt x="88" y="156"/>
                    <a:pt x="70" y="181"/>
                    <a:pt x="59" y="209"/>
                  </a:cubicBezTo>
                  <a:lnTo>
                    <a:pt x="58" y="219"/>
                  </a:lnTo>
                  <a:lnTo>
                    <a:pt x="66" y="214"/>
                  </a:lnTo>
                  <a:cubicBezTo>
                    <a:pt x="183" y="147"/>
                    <a:pt x="305" y="94"/>
                    <a:pt x="433" y="53"/>
                  </a:cubicBezTo>
                  <a:lnTo>
                    <a:pt x="440" y="51"/>
                  </a:lnTo>
                  <a:lnTo>
                    <a:pt x="434" y="46"/>
                  </a:lnTo>
                  <a:cubicBezTo>
                    <a:pt x="417" y="23"/>
                    <a:pt x="390" y="9"/>
                    <a:pt x="362" y="4"/>
                  </a:cubicBezTo>
                  <a:cubicBezTo>
                    <a:pt x="349" y="2"/>
                    <a:pt x="337" y="0"/>
                    <a:pt x="325"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6"/>
            <p:cNvSpPr/>
            <p:nvPr/>
          </p:nvSpPr>
          <p:spPr>
            <a:xfrm>
              <a:off x="3621531" y="3663213"/>
              <a:ext cx="1443862" cy="983232"/>
            </a:xfrm>
            <a:custGeom>
              <a:rect b="b" l="l" r="r" t="t"/>
              <a:pathLst>
                <a:path extrusionOk="0" h="3554" w="5219">
                  <a:moveTo>
                    <a:pt x="1085" y="479"/>
                  </a:moveTo>
                  <a:lnTo>
                    <a:pt x="1085" y="480"/>
                  </a:lnTo>
                  <a:lnTo>
                    <a:pt x="1037" y="507"/>
                  </a:lnTo>
                  <a:lnTo>
                    <a:pt x="1085" y="479"/>
                  </a:lnTo>
                  <a:close/>
                  <a:moveTo>
                    <a:pt x="1888" y="555"/>
                  </a:moveTo>
                  <a:lnTo>
                    <a:pt x="1888" y="556"/>
                  </a:lnTo>
                  <a:lnTo>
                    <a:pt x="1721" y="641"/>
                  </a:lnTo>
                  <a:lnTo>
                    <a:pt x="1721" y="639"/>
                  </a:lnTo>
                  <a:lnTo>
                    <a:pt x="1888" y="555"/>
                  </a:lnTo>
                  <a:close/>
                  <a:moveTo>
                    <a:pt x="890" y="593"/>
                  </a:moveTo>
                  <a:lnTo>
                    <a:pt x="890" y="595"/>
                  </a:lnTo>
                  <a:cubicBezTo>
                    <a:pt x="844" y="622"/>
                    <a:pt x="803" y="659"/>
                    <a:pt x="771" y="700"/>
                  </a:cubicBezTo>
                  <a:lnTo>
                    <a:pt x="770" y="700"/>
                  </a:lnTo>
                  <a:cubicBezTo>
                    <a:pt x="803" y="657"/>
                    <a:pt x="844" y="622"/>
                    <a:pt x="890" y="593"/>
                  </a:cubicBezTo>
                  <a:close/>
                  <a:moveTo>
                    <a:pt x="1925" y="740"/>
                  </a:moveTo>
                  <a:lnTo>
                    <a:pt x="1925" y="744"/>
                  </a:lnTo>
                  <a:lnTo>
                    <a:pt x="1843" y="788"/>
                  </a:lnTo>
                  <a:lnTo>
                    <a:pt x="1843" y="788"/>
                  </a:lnTo>
                  <a:lnTo>
                    <a:pt x="1925" y="740"/>
                  </a:lnTo>
                  <a:close/>
                  <a:moveTo>
                    <a:pt x="2224" y="760"/>
                  </a:moveTo>
                  <a:lnTo>
                    <a:pt x="2224" y="762"/>
                  </a:lnTo>
                  <a:cubicBezTo>
                    <a:pt x="2088" y="785"/>
                    <a:pt x="1960" y="841"/>
                    <a:pt x="1852" y="926"/>
                  </a:cubicBezTo>
                  <a:cubicBezTo>
                    <a:pt x="1960" y="839"/>
                    <a:pt x="2088" y="783"/>
                    <a:pt x="2224" y="760"/>
                  </a:cubicBezTo>
                  <a:close/>
                  <a:moveTo>
                    <a:pt x="2252" y="924"/>
                  </a:moveTo>
                  <a:lnTo>
                    <a:pt x="2252" y="926"/>
                  </a:lnTo>
                  <a:cubicBezTo>
                    <a:pt x="2236" y="942"/>
                    <a:pt x="2213" y="951"/>
                    <a:pt x="2190" y="951"/>
                  </a:cubicBezTo>
                  <a:lnTo>
                    <a:pt x="2190" y="949"/>
                  </a:lnTo>
                  <a:cubicBezTo>
                    <a:pt x="2213" y="949"/>
                    <a:pt x="2234" y="940"/>
                    <a:pt x="2252" y="924"/>
                  </a:cubicBezTo>
                  <a:close/>
                  <a:moveTo>
                    <a:pt x="1267" y="976"/>
                  </a:moveTo>
                  <a:lnTo>
                    <a:pt x="1267" y="977"/>
                  </a:lnTo>
                  <a:lnTo>
                    <a:pt x="1187" y="1099"/>
                  </a:lnTo>
                  <a:lnTo>
                    <a:pt x="1185" y="1098"/>
                  </a:lnTo>
                  <a:lnTo>
                    <a:pt x="1267" y="976"/>
                  </a:lnTo>
                  <a:close/>
                  <a:moveTo>
                    <a:pt x="3409" y="662"/>
                  </a:moveTo>
                  <a:cubicBezTo>
                    <a:pt x="3609" y="792"/>
                    <a:pt x="3782" y="961"/>
                    <a:pt x="3915" y="1160"/>
                  </a:cubicBezTo>
                  <a:cubicBezTo>
                    <a:pt x="3781" y="961"/>
                    <a:pt x="3609" y="793"/>
                    <a:pt x="3409" y="664"/>
                  </a:cubicBezTo>
                  <a:lnTo>
                    <a:pt x="3409" y="662"/>
                  </a:lnTo>
                  <a:close/>
                  <a:moveTo>
                    <a:pt x="3503" y="868"/>
                  </a:moveTo>
                  <a:lnTo>
                    <a:pt x="3503" y="868"/>
                  </a:lnTo>
                  <a:cubicBezTo>
                    <a:pt x="3616" y="953"/>
                    <a:pt x="3713" y="1057"/>
                    <a:pt x="3789" y="1177"/>
                  </a:cubicBezTo>
                  <a:cubicBezTo>
                    <a:pt x="3712" y="1059"/>
                    <a:pt x="3614" y="954"/>
                    <a:pt x="3503" y="868"/>
                  </a:cubicBezTo>
                  <a:close/>
                  <a:moveTo>
                    <a:pt x="533" y="1207"/>
                  </a:moveTo>
                  <a:lnTo>
                    <a:pt x="533" y="1211"/>
                  </a:lnTo>
                  <a:cubicBezTo>
                    <a:pt x="515" y="1227"/>
                    <a:pt x="503" y="1246"/>
                    <a:pt x="494" y="1269"/>
                  </a:cubicBezTo>
                  <a:cubicBezTo>
                    <a:pt x="501" y="1246"/>
                    <a:pt x="513" y="1225"/>
                    <a:pt x="533" y="1207"/>
                  </a:cubicBezTo>
                  <a:close/>
                  <a:moveTo>
                    <a:pt x="3651" y="1225"/>
                  </a:moveTo>
                  <a:lnTo>
                    <a:pt x="3706" y="1289"/>
                  </a:lnTo>
                  <a:lnTo>
                    <a:pt x="3704" y="1290"/>
                  </a:lnTo>
                  <a:lnTo>
                    <a:pt x="3650" y="1225"/>
                  </a:lnTo>
                  <a:close/>
                  <a:moveTo>
                    <a:pt x="4003" y="1292"/>
                  </a:moveTo>
                  <a:cubicBezTo>
                    <a:pt x="4026" y="1315"/>
                    <a:pt x="4044" y="1344"/>
                    <a:pt x="4057" y="1375"/>
                  </a:cubicBezTo>
                  <a:cubicBezTo>
                    <a:pt x="4042" y="1344"/>
                    <a:pt x="4025" y="1317"/>
                    <a:pt x="4002" y="1292"/>
                  </a:cubicBezTo>
                  <a:close/>
                  <a:moveTo>
                    <a:pt x="414" y="1379"/>
                  </a:moveTo>
                  <a:lnTo>
                    <a:pt x="414" y="1381"/>
                  </a:lnTo>
                  <a:cubicBezTo>
                    <a:pt x="391" y="1407"/>
                    <a:pt x="375" y="1437"/>
                    <a:pt x="363" y="1469"/>
                  </a:cubicBezTo>
                  <a:lnTo>
                    <a:pt x="363" y="1467"/>
                  </a:lnTo>
                  <a:cubicBezTo>
                    <a:pt x="373" y="1436"/>
                    <a:pt x="391" y="1405"/>
                    <a:pt x="414" y="1379"/>
                  </a:cubicBezTo>
                  <a:close/>
                  <a:moveTo>
                    <a:pt x="320" y="1570"/>
                  </a:moveTo>
                  <a:lnTo>
                    <a:pt x="320" y="1572"/>
                  </a:lnTo>
                  <a:cubicBezTo>
                    <a:pt x="270" y="1663"/>
                    <a:pt x="228" y="1747"/>
                    <a:pt x="228" y="1835"/>
                  </a:cubicBezTo>
                  <a:lnTo>
                    <a:pt x="228" y="1835"/>
                  </a:lnTo>
                  <a:cubicBezTo>
                    <a:pt x="228" y="1747"/>
                    <a:pt x="270" y="1661"/>
                    <a:pt x="320" y="1570"/>
                  </a:cubicBezTo>
                  <a:close/>
                  <a:moveTo>
                    <a:pt x="665" y="793"/>
                  </a:moveTo>
                  <a:lnTo>
                    <a:pt x="665" y="795"/>
                  </a:lnTo>
                  <a:cubicBezTo>
                    <a:pt x="610" y="836"/>
                    <a:pt x="582" y="898"/>
                    <a:pt x="550" y="965"/>
                  </a:cubicBezTo>
                  <a:lnTo>
                    <a:pt x="550" y="963"/>
                  </a:lnTo>
                  <a:cubicBezTo>
                    <a:pt x="531" y="1009"/>
                    <a:pt x="508" y="1052"/>
                    <a:pt x="478" y="1092"/>
                  </a:cubicBezTo>
                  <a:cubicBezTo>
                    <a:pt x="462" y="1112"/>
                    <a:pt x="444" y="1129"/>
                    <a:pt x="427" y="1147"/>
                  </a:cubicBezTo>
                  <a:cubicBezTo>
                    <a:pt x="407" y="1163"/>
                    <a:pt x="391" y="1183"/>
                    <a:pt x="373" y="1202"/>
                  </a:cubicBezTo>
                  <a:cubicBezTo>
                    <a:pt x="329" y="1255"/>
                    <a:pt x="308" y="1322"/>
                    <a:pt x="287" y="1388"/>
                  </a:cubicBezTo>
                  <a:lnTo>
                    <a:pt x="154" y="1789"/>
                  </a:lnTo>
                  <a:cubicBezTo>
                    <a:pt x="138" y="1842"/>
                    <a:pt x="115" y="1908"/>
                    <a:pt x="133" y="1968"/>
                  </a:cubicBezTo>
                  <a:cubicBezTo>
                    <a:pt x="143" y="2000"/>
                    <a:pt x="158" y="2028"/>
                    <a:pt x="177" y="2055"/>
                  </a:cubicBezTo>
                  <a:cubicBezTo>
                    <a:pt x="204" y="2095"/>
                    <a:pt x="230" y="2138"/>
                    <a:pt x="223" y="2186"/>
                  </a:cubicBezTo>
                  <a:lnTo>
                    <a:pt x="221" y="2186"/>
                  </a:lnTo>
                  <a:cubicBezTo>
                    <a:pt x="227" y="2140"/>
                    <a:pt x="202" y="2099"/>
                    <a:pt x="175" y="2056"/>
                  </a:cubicBezTo>
                  <a:cubicBezTo>
                    <a:pt x="156" y="2030"/>
                    <a:pt x="142" y="2000"/>
                    <a:pt x="131" y="1968"/>
                  </a:cubicBezTo>
                  <a:cubicBezTo>
                    <a:pt x="113" y="1908"/>
                    <a:pt x="136" y="1842"/>
                    <a:pt x="152" y="1789"/>
                  </a:cubicBezTo>
                  <a:lnTo>
                    <a:pt x="285" y="1386"/>
                  </a:lnTo>
                  <a:cubicBezTo>
                    <a:pt x="306" y="1324"/>
                    <a:pt x="329" y="1253"/>
                    <a:pt x="373" y="1200"/>
                  </a:cubicBezTo>
                  <a:cubicBezTo>
                    <a:pt x="389" y="1181"/>
                    <a:pt x="407" y="1161"/>
                    <a:pt x="425" y="1144"/>
                  </a:cubicBezTo>
                  <a:cubicBezTo>
                    <a:pt x="442" y="1128"/>
                    <a:pt x="460" y="1110"/>
                    <a:pt x="476" y="1091"/>
                  </a:cubicBezTo>
                  <a:cubicBezTo>
                    <a:pt x="506" y="1050"/>
                    <a:pt x="531" y="1007"/>
                    <a:pt x="549" y="961"/>
                  </a:cubicBezTo>
                  <a:cubicBezTo>
                    <a:pt x="579" y="900"/>
                    <a:pt x="609" y="834"/>
                    <a:pt x="665" y="793"/>
                  </a:cubicBezTo>
                  <a:close/>
                  <a:moveTo>
                    <a:pt x="232" y="1876"/>
                  </a:moveTo>
                  <a:cubicBezTo>
                    <a:pt x="240" y="1921"/>
                    <a:pt x="254" y="1965"/>
                    <a:pt x="274" y="2007"/>
                  </a:cubicBezTo>
                  <a:cubicBezTo>
                    <a:pt x="281" y="2023"/>
                    <a:pt x="287" y="2037"/>
                    <a:pt x="294" y="2051"/>
                  </a:cubicBezTo>
                  <a:cubicBezTo>
                    <a:pt x="326" y="2129"/>
                    <a:pt x="331" y="2191"/>
                    <a:pt x="310" y="2242"/>
                  </a:cubicBezTo>
                  <a:lnTo>
                    <a:pt x="310" y="2240"/>
                  </a:lnTo>
                  <a:lnTo>
                    <a:pt x="308" y="2240"/>
                  </a:lnTo>
                  <a:cubicBezTo>
                    <a:pt x="327" y="2191"/>
                    <a:pt x="324" y="2129"/>
                    <a:pt x="292" y="2053"/>
                  </a:cubicBezTo>
                  <a:cubicBezTo>
                    <a:pt x="287" y="2037"/>
                    <a:pt x="281" y="2023"/>
                    <a:pt x="274" y="2009"/>
                  </a:cubicBezTo>
                  <a:cubicBezTo>
                    <a:pt x="254" y="1966"/>
                    <a:pt x="239" y="1922"/>
                    <a:pt x="232" y="1876"/>
                  </a:cubicBezTo>
                  <a:close/>
                  <a:moveTo>
                    <a:pt x="386" y="1926"/>
                  </a:moveTo>
                  <a:cubicBezTo>
                    <a:pt x="434" y="2039"/>
                    <a:pt x="442" y="2164"/>
                    <a:pt x="416" y="2285"/>
                  </a:cubicBezTo>
                  <a:lnTo>
                    <a:pt x="416" y="2283"/>
                  </a:lnTo>
                  <a:cubicBezTo>
                    <a:pt x="441" y="2164"/>
                    <a:pt x="430" y="2039"/>
                    <a:pt x="384" y="1926"/>
                  </a:cubicBezTo>
                  <a:close/>
                  <a:moveTo>
                    <a:pt x="531" y="2140"/>
                  </a:moveTo>
                  <a:lnTo>
                    <a:pt x="531" y="2141"/>
                  </a:lnTo>
                  <a:lnTo>
                    <a:pt x="524" y="2297"/>
                  </a:lnTo>
                  <a:lnTo>
                    <a:pt x="520" y="2297"/>
                  </a:lnTo>
                  <a:lnTo>
                    <a:pt x="529" y="2140"/>
                  </a:lnTo>
                  <a:close/>
                  <a:moveTo>
                    <a:pt x="1318" y="2113"/>
                  </a:moveTo>
                  <a:lnTo>
                    <a:pt x="1318" y="2115"/>
                  </a:lnTo>
                  <a:cubicBezTo>
                    <a:pt x="1293" y="2212"/>
                    <a:pt x="1284" y="2313"/>
                    <a:pt x="1295" y="2412"/>
                  </a:cubicBezTo>
                  <a:lnTo>
                    <a:pt x="1292" y="2412"/>
                  </a:lnTo>
                  <a:cubicBezTo>
                    <a:pt x="1283" y="2311"/>
                    <a:pt x="1292" y="2210"/>
                    <a:pt x="1318" y="2113"/>
                  </a:cubicBezTo>
                  <a:close/>
                  <a:moveTo>
                    <a:pt x="2572" y="2232"/>
                  </a:moveTo>
                  <a:lnTo>
                    <a:pt x="2572" y="2233"/>
                  </a:lnTo>
                  <a:cubicBezTo>
                    <a:pt x="2521" y="2396"/>
                    <a:pt x="2509" y="2568"/>
                    <a:pt x="2535" y="2737"/>
                  </a:cubicBezTo>
                  <a:lnTo>
                    <a:pt x="2532" y="2737"/>
                  </a:lnTo>
                  <a:cubicBezTo>
                    <a:pt x="2505" y="2568"/>
                    <a:pt x="2519" y="2396"/>
                    <a:pt x="2571" y="2232"/>
                  </a:cubicBezTo>
                  <a:close/>
                  <a:moveTo>
                    <a:pt x="2402" y="2449"/>
                  </a:moveTo>
                  <a:cubicBezTo>
                    <a:pt x="2383" y="2546"/>
                    <a:pt x="2381" y="2645"/>
                    <a:pt x="2395" y="2743"/>
                  </a:cubicBezTo>
                  <a:lnTo>
                    <a:pt x="2392" y="2743"/>
                  </a:lnTo>
                  <a:cubicBezTo>
                    <a:pt x="2380" y="2644"/>
                    <a:pt x="2381" y="2545"/>
                    <a:pt x="2401" y="2449"/>
                  </a:cubicBezTo>
                  <a:close/>
                  <a:moveTo>
                    <a:pt x="4466" y="2447"/>
                  </a:moveTo>
                  <a:cubicBezTo>
                    <a:pt x="4533" y="2572"/>
                    <a:pt x="4564" y="2713"/>
                    <a:pt x="4557" y="2852"/>
                  </a:cubicBezTo>
                  <a:cubicBezTo>
                    <a:pt x="4555" y="2888"/>
                    <a:pt x="4550" y="2923"/>
                    <a:pt x="4545" y="2957"/>
                  </a:cubicBezTo>
                  <a:cubicBezTo>
                    <a:pt x="4550" y="2923"/>
                    <a:pt x="4554" y="2888"/>
                    <a:pt x="4555" y="2854"/>
                  </a:cubicBezTo>
                  <a:cubicBezTo>
                    <a:pt x="4564" y="2713"/>
                    <a:pt x="4533" y="2572"/>
                    <a:pt x="4466" y="2447"/>
                  </a:cubicBezTo>
                  <a:close/>
                  <a:moveTo>
                    <a:pt x="3949" y="2865"/>
                  </a:moveTo>
                  <a:lnTo>
                    <a:pt x="3949" y="2867"/>
                  </a:lnTo>
                  <a:cubicBezTo>
                    <a:pt x="3938" y="2920"/>
                    <a:pt x="3936" y="2975"/>
                    <a:pt x="3943" y="3028"/>
                  </a:cubicBezTo>
                  <a:cubicBezTo>
                    <a:pt x="3934" y="2973"/>
                    <a:pt x="3936" y="2918"/>
                    <a:pt x="3947" y="2865"/>
                  </a:cubicBezTo>
                  <a:close/>
                  <a:moveTo>
                    <a:pt x="4168" y="2803"/>
                  </a:moveTo>
                  <a:lnTo>
                    <a:pt x="4168" y="2805"/>
                  </a:lnTo>
                  <a:lnTo>
                    <a:pt x="4136" y="2939"/>
                  </a:lnTo>
                  <a:lnTo>
                    <a:pt x="4117" y="3028"/>
                  </a:lnTo>
                  <a:lnTo>
                    <a:pt x="4115" y="3028"/>
                  </a:lnTo>
                  <a:lnTo>
                    <a:pt x="4138" y="2929"/>
                  </a:lnTo>
                  <a:lnTo>
                    <a:pt x="4166" y="2803"/>
                  </a:lnTo>
                  <a:close/>
                  <a:moveTo>
                    <a:pt x="4281" y="2881"/>
                  </a:moveTo>
                  <a:lnTo>
                    <a:pt x="4281" y="2883"/>
                  </a:lnTo>
                  <a:cubicBezTo>
                    <a:pt x="4262" y="2960"/>
                    <a:pt x="4255" y="3037"/>
                    <a:pt x="4260" y="3116"/>
                  </a:cubicBezTo>
                  <a:lnTo>
                    <a:pt x="4258" y="3116"/>
                  </a:lnTo>
                  <a:cubicBezTo>
                    <a:pt x="4253" y="3036"/>
                    <a:pt x="4260" y="2959"/>
                    <a:pt x="4279" y="2881"/>
                  </a:cubicBezTo>
                  <a:close/>
                  <a:moveTo>
                    <a:pt x="4545" y="2957"/>
                  </a:moveTo>
                  <a:cubicBezTo>
                    <a:pt x="4541" y="2996"/>
                    <a:pt x="4536" y="3036"/>
                    <a:pt x="4534" y="3075"/>
                  </a:cubicBezTo>
                  <a:cubicBezTo>
                    <a:pt x="4531" y="3164"/>
                    <a:pt x="4548" y="3235"/>
                    <a:pt x="4585" y="3288"/>
                  </a:cubicBezTo>
                  <a:lnTo>
                    <a:pt x="4584" y="3289"/>
                  </a:lnTo>
                  <a:cubicBezTo>
                    <a:pt x="4547" y="3236"/>
                    <a:pt x="4529" y="3166"/>
                    <a:pt x="4532" y="3075"/>
                  </a:cubicBezTo>
                  <a:cubicBezTo>
                    <a:pt x="4534" y="3036"/>
                    <a:pt x="4539" y="2996"/>
                    <a:pt x="4545" y="2957"/>
                  </a:cubicBezTo>
                  <a:close/>
                  <a:moveTo>
                    <a:pt x="4446" y="2729"/>
                  </a:moveTo>
                  <a:lnTo>
                    <a:pt x="4447" y="2732"/>
                  </a:lnTo>
                  <a:cubicBezTo>
                    <a:pt x="4421" y="2826"/>
                    <a:pt x="4403" y="2923"/>
                    <a:pt x="4396" y="3021"/>
                  </a:cubicBezTo>
                  <a:cubicBezTo>
                    <a:pt x="4389" y="3120"/>
                    <a:pt x="4410" y="3217"/>
                    <a:pt x="4458" y="3304"/>
                  </a:cubicBezTo>
                  <a:lnTo>
                    <a:pt x="4456" y="3304"/>
                  </a:lnTo>
                  <a:cubicBezTo>
                    <a:pt x="4407" y="3217"/>
                    <a:pt x="4386" y="3118"/>
                    <a:pt x="4394" y="3019"/>
                  </a:cubicBezTo>
                  <a:cubicBezTo>
                    <a:pt x="4401" y="2921"/>
                    <a:pt x="4419" y="2824"/>
                    <a:pt x="4446" y="2729"/>
                  </a:cubicBezTo>
                  <a:close/>
                  <a:moveTo>
                    <a:pt x="4377" y="1805"/>
                  </a:moveTo>
                  <a:lnTo>
                    <a:pt x="4377" y="1807"/>
                  </a:lnTo>
                  <a:cubicBezTo>
                    <a:pt x="4377" y="1993"/>
                    <a:pt x="4451" y="2168"/>
                    <a:pt x="4524" y="2338"/>
                  </a:cubicBezTo>
                  <a:cubicBezTo>
                    <a:pt x="4587" y="2488"/>
                    <a:pt x="4654" y="2645"/>
                    <a:pt x="4669" y="2808"/>
                  </a:cubicBezTo>
                  <a:cubicBezTo>
                    <a:pt x="4674" y="2854"/>
                    <a:pt x="4674" y="2900"/>
                    <a:pt x="4674" y="2946"/>
                  </a:cubicBezTo>
                  <a:cubicBezTo>
                    <a:pt x="4674" y="3026"/>
                    <a:pt x="4674" y="3109"/>
                    <a:pt x="4697" y="3187"/>
                  </a:cubicBezTo>
                  <a:cubicBezTo>
                    <a:pt x="4743" y="3339"/>
                    <a:pt x="4865" y="3456"/>
                    <a:pt x="5019" y="3495"/>
                  </a:cubicBezTo>
                  <a:cubicBezTo>
                    <a:pt x="4865" y="3457"/>
                    <a:pt x="4743" y="3341"/>
                    <a:pt x="4697" y="3190"/>
                  </a:cubicBezTo>
                  <a:lnTo>
                    <a:pt x="4697" y="3189"/>
                  </a:lnTo>
                  <a:cubicBezTo>
                    <a:pt x="4674" y="3111"/>
                    <a:pt x="4674" y="3028"/>
                    <a:pt x="4672" y="2946"/>
                  </a:cubicBezTo>
                  <a:cubicBezTo>
                    <a:pt x="4672" y="2902"/>
                    <a:pt x="4672" y="2854"/>
                    <a:pt x="4669" y="2810"/>
                  </a:cubicBezTo>
                  <a:cubicBezTo>
                    <a:pt x="4653" y="2647"/>
                    <a:pt x="4587" y="2490"/>
                    <a:pt x="4524" y="2339"/>
                  </a:cubicBezTo>
                  <a:cubicBezTo>
                    <a:pt x="4451" y="2170"/>
                    <a:pt x="4377" y="1993"/>
                    <a:pt x="4375" y="1807"/>
                  </a:cubicBezTo>
                  <a:lnTo>
                    <a:pt x="4377" y="1805"/>
                  </a:lnTo>
                  <a:close/>
                  <a:moveTo>
                    <a:pt x="2236" y="1"/>
                  </a:moveTo>
                  <a:cubicBezTo>
                    <a:pt x="2215" y="1"/>
                    <a:pt x="2192" y="4"/>
                    <a:pt x="2171" y="8"/>
                  </a:cubicBezTo>
                  <a:cubicBezTo>
                    <a:pt x="2134" y="15"/>
                    <a:pt x="2086" y="20"/>
                    <a:pt x="2029" y="27"/>
                  </a:cubicBezTo>
                  <a:cubicBezTo>
                    <a:pt x="2003" y="29"/>
                    <a:pt x="1976" y="33"/>
                    <a:pt x="1946" y="36"/>
                  </a:cubicBezTo>
                  <a:cubicBezTo>
                    <a:pt x="1706" y="66"/>
                    <a:pt x="1350" y="128"/>
                    <a:pt x="996" y="372"/>
                  </a:cubicBezTo>
                  <a:cubicBezTo>
                    <a:pt x="510" y="705"/>
                    <a:pt x="384" y="1062"/>
                    <a:pt x="382" y="1066"/>
                  </a:cubicBezTo>
                  <a:cubicBezTo>
                    <a:pt x="382" y="1068"/>
                    <a:pt x="381" y="1069"/>
                    <a:pt x="379" y="1069"/>
                  </a:cubicBezTo>
                  <a:cubicBezTo>
                    <a:pt x="377" y="1069"/>
                    <a:pt x="264" y="1129"/>
                    <a:pt x="230" y="1321"/>
                  </a:cubicBezTo>
                  <a:cubicBezTo>
                    <a:pt x="211" y="1398"/>
                    <a:pt x="186" y="1474"/>
                    <a:pt x="154" y="1549"/>
                  </a:cubicBezTo>
                  <a:cubicBezTo>
                    <a:pt x="82" y="1736"/>
                    <a:pt x="0" y="1947"/>
                    <a:pt x="83" y="2072"/>
                  </a:cubicBezTo>
                  <a:cubicBezTo>
                    <a:pt x="142" y="2159"/>
                    <a:pt x="145" y="2212"/>
                    <a:pt x="149" y="2246"/>
                  </a:cubicBezTo>
                  <a:cubicBezTo>
                    <a:pt x="154" y="2290"/>
                    <a:pt x="158" y="2302"/>
                    <a:pt x="241" y="2324"/>
                  </a:cubicBezTo>
                  <a:lnTo>
                    <a:pt x="664" y="2433"/>
                  </a:lnTo>
                  <a:lnTo>
                    <a:pt x="4219" y="3346"/>
                  </a:lnTo>
                  <a:lnTo>
                    <a:pt x="4863" y="3512"/>
                  </a:lnTo>
                  <a:cubicBezTo>
                    <a:pt x="4925" y="3537"/>
                    <a:pt x="4994" y="3551"/>
                    <a:pt x="5061" y="3553"/>
                  </a:cubicBezTo>
                  <a:cubicBezTo>
                    <a:pt x="5065" y="3553"/>
                    <a:pt x="5068" y="3553"/>
                    <a:pt x="5071" y="3553"/>
                  </a:cubicBezTo>
                  <a:cubicBezTo>
                    <a:pt x="5112" y="3553"/>
                    <a:pt x="5153" y="3543"/>
                    <a:pt x="5190" y="3526"/>
                  </a:cubicBezTo>
                  <a:cubicBezTo>
                    <a:pt x="5199" y="3523"/>
                    <a:pt x="5206" y="3518"/>
                    <a:pt x="5213" y="3512"/>
                  </a:cubicBezTo>
                  <a:lnTo>
                    <a:pt x="5219" y="3507"/>
                  </a:lnTo>
                  <a:lnTo>
                    <a:pt x="5208" y="3505"/>
                  </a:lnTo>
                  <a:cubicBezTo>
                    <a:pt x="5194" y="3498"/>
                    <a:pt x="5180" y="3493"/>
                    <a:pt x="5164" y="3489"/>
                  </a:cubicBezTo>
                  <a:cubicBezTo>
                    <a:pt x="5075" y="3463"/>
                    <a:pt x="4891" y="3408"/>
                    <a:pt x="4815" y="3189"/>
                  </a:cubicBezTo>
                  <a:cubicBezTo>
                    <a:pt x="4746" y="2992"/>
                    <a:pt x="4743" y="2913"/>
                    <a:pt x="4738" y="2821"/>
                  </a:cubicBezTo>
                  <a:cubicBezTo>
                    <a:pt x="4736" y="2752"/>
                    <a:pt x="4729" y="2683"/>
                    <a:pt x="4716" y="2615"/>
                  </a:cubicBezTo>
                  <a:cubicBezTo>
                    <a:pt x="4711" y="2591"/>
                    <a:pt x="4706" y="2568"/>
                    <a:pt x="4699" y="2541"/>
                  </a:cubicBezTo>
                  <a:cubicBezTo>
                    <a:pt x="4651" y="2347"/>
                    <a:pt x="4577" y="2157"/>
                    <a:pt x="4478" y="1980"/>
                  </a:cubicBezTo>
                  <a:cubicBezTo>
                    <a:pt x="4478" y="1979"/>
                    <a:pt x="4478" y="1979"/>
                    <a:pt x="4478" y="1977"/>
                  </a:cubicBezTo>
                  <a:cubicBezTo>
                    <a:pt x="4478" y="1973"/>
                    <a:pt x="4453" y="1664"/>
                    <a:pt x="4336" y="1536"/>
                  </a:cubicBezTo>
                  <a:cubicBezTo>
                    <a:pt x="4295" y="1487"/>
                    <a:pt x="4262" y="1434"/>
                    <a:pt x="4232" y="1377"/>
                  </a:cubicBezTo>
                  <a:cubicBezTo>
                    <a:pt x="4115" y="1177"/>
                    <a:pt x="3919" y="845"/>
                    <a:pt x="3464" y="521"/>
                  </a:cubicBezTo>
                  <a:cubicBezTo>
                    <a:pt x="3457" y="517"/>
                    <a:pt x="3450" y="512"/>
                    <a:pt x="3444" y="509"/>
                  </a:cubicBezTo>
                  <a:cubicBezTo>
                    <a:pt x="3269" y="385"/>
                    <a:pt x="3087" y="277"/>
                    <a:pt x="2896" y="183"/>
                  </a:cubicBezTo>
                  <a:lnTo>
                    <a:pt x="2893" y="181"/>
                  </a:lnTo>
                  <a:cubicBezTo>
                    <a:pt x="2836" y="155"/>
                    <a:pt x="2781" y="130"/>
                    <a:pt x="2724" y="109"/>
                  </a:cubicBezTo>
                  <a:cubicBezTo>
                    <a:pt x="2723" y="109"/>
                    <a:pt x="2723" y="107"/>
                    <a:pt x="2721" y="107"/>
                  </a:cubicBezTo>
                  <a:cubicBezTo>
                    <a:pt x="2544" y="38"/>
                    <a:pt x="2385" y="1"/>
                    <a:pt x="2261"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6"/>
            <p:cNvSpPr/>
            <p:nvPr/>
          </p:nvSpPr>
          <p:spPr>
            <a:xfrm>
              <a:off x="3933599" y="3636930"/>
              <a:ext cx="165163" cy="63354"/>
            </a:xfrm>
            <a:custGeom>
              <a:rect b="b" l="l" r="r" t="t"/>
              <a:pathLst>
                <a:path extrusionOk="0" h="229" w="597">
                  <a:moveTo>
                    <a:pt x="323" y="45"/>
                  </a:moveTo>
                  <a:cubicBezTo>
                    <a:pt x="395" y="45"/>
                    <a:pt x="464" y="76"/>
                    <a:pt x="510" y="131"/>
                  </a:cubicBezTo>
                  <a:lnTo>
                    <a:pt x="510" y="133"/>
                  </a:lnTo>
                  <a:cubicBezTo>
                    <a:pt x="463" y="78"/>
                    <a:pt x="395" y="46"/>
                    <a:pt x="323" y="46"/>
                  </a:cubicBezTo>
                  <a:lnTo>
                    <a:pt x="296" y="46"/>
                  </a:lnTo>
                  <a:cubicBezTo>
                    <a:pt x="305" y="45"/>
                    <a:pt x="314" y="45"/>
                    <a:pt x="323" y="45"/>
                  </a:cubicBezTo>
                  <a:close/>
                  <a:moveTo>
                    <a:pt x="363" y="96"/>
                  </a:moveTo>
                  <a:lnTo>
                    <a:pt x="363" y="96"/>
                  </a:lnTo>
                  <a:cubicBezTo>
                    <a:pt x="395" y="99"/>
                    <a:pt x="422" y="117"/>
                    <a:pt x="438" y="144"/>
                  </a:cubicBezTo>
                  <a:lnTo>
                    <a:pt x="436" y="144"/>
                  </a:lnTo>
                  <a:cubicBezTo>
                    <a:pt x="420" y="117"/>
                    <a:pt x="394" y="99"/>
                    <a:pt x="363" y="96"/>
                  </a:cubicBezTo>
                  <a:close/>
                  <a:moveTo>
                    <a:pt x="296" y="0"/>
                  </a:moveTo>
                  <a:cubicBezTo>
                    <a:pt x="266" y="0"/>
                    <a:pt x="234" y="2"/>
                    <a:pt x="204" y="7"/>
                  </a:cubicBezTo>
                  <a:cubicBezTo>
                    <a:pt x="176" y="11"/>
                    <a:pt x="148" y="16"/>
                    <a:pt x="121" y="25"/>
                  </a:cubicBezTo>
                  <a:cubicBezTo>
                    <a:pt x="77" y="34"/>
                    <a:pt x="40" y="64"/>
                    <a:pt x="18" y="103"/>
                  </a:cubicBezTo>
                  <a:cubicBezTo>
                    <a:pt x="3" y="142"/>
                    <a:pt x="1" y="184"/>
                    <a:pt x="13" y="223"/>
                  </a:cubicBezTo>
                  <a:lnTo>
                    <a:pt x="15" y="229"/>
                  </a:lnTo>
                  <a:lnTo>
                    <a:pt x="20" y="225"/>
                  </a:lnTo>
                  <a:cubicBezTo>
                    <a:pt x="56" y="202"/>
                    <a:pt x="95" y="183"/>
                    <a:pt x="137" y="168"/>
                  </a:cubicBezTo>
                  <a:cubicBezTo>
                    <a:pt x="171" y="158"/>
                    <a:pt x="204" y="151"/>
                    <a:pt x="240" y="151"/>
                  </a:cubicBezTo>
                  <a:cubicBezTo>
                    <a:pt x="254" y="151"/>
                    <a:pt x="266" y="151"/>
                    <a:pt x="279" y="154"/>
                  </a:cubicBezTo>
                  <a:cubicBezTo>
                    <a:pt x="314" y="160"/>
                    <a:pt x="344" y="179"/>
                    <a:pt x="365" y="207"/>
                  </a:cubicBezTo>
                  <a:lnTo>
                    <a:pt x="367" y="209"/>
                  </a:lnTo>
                  <a:lnTo>
                    <a:pt x="371" y="209"/>
                  </a:lnTo>
                  <a:cubicBezTo>
                    <a:pt x="443" y="188"/>
                    <a:pt x="517" y="168"/>
                    <a:pt x="592" y="154"/>
                  </a:cubicBezTo>
                  <a:lnTo>
                    <a:pt x="597" y="154"/>
                  </a:lnTo>
                  <a:lnTo>
                    <a:pt x="593" y="147"/>
                  </a:lnTo>
                  <a:cubicBezTo>
                    <a:pt x="546" y="52"/>
                    <a:pt x="440" y="0"/>
                    <a:pt x="296"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6"/>
            <p:cNvSpPr/>
            <p:nvPr/>
          </p:nvSpPr>
          <p:spPr>
            <a:xfrm>
              <a:off x="3806337" y="3696688"/>
              <a:ext cx="126155" cy="138604"/>
            </a:xfrm>
            <a:custGeom>
              <a:rect b="b" l="l" r="r" t="t"/>
              <a:pathLst>
                <a:path extrusionOk="0" h="501" w="456">
                  <a:moveTo>
                    <a:pt x="264" y="174"/>
                  </a:moveTo>
                  <a:lnTo>
                    <a:pt x="249" y="218"/>
                  </a:lnTo>
                  <a:lnTo>
                    <a:pt x="263" y="174"/>
                  </a:lnTo>
                  <a:close/>
                  <a:moveTo>
                    <a:pt x="300" y="177"/>
                  </a:moveTo>
                  <a:lnTo>
                    <a:pt x="293" y="234"/>
                  </a:lnTo>
                  <a:lnTo>
                    <a:pt x="291" y="234"/>
                  </a:lnTo>
                  <a:lnTo>
                    <a:pt x="300" y="177"/>
                  </a:lnTo>
                  <a:close/>
                  <a:moveTo>
                    <a:pt x="215" y="128"/>
                  </a:moveTo>
                  <a:lnTo>
                    <a:pt x="217" y="129"/>
                  </a:lnTo>
                  <a:cubicBezTo>
                    <a:pt x="226" y="205"/>
                    <a:pt x="197" y="281"/>
                    <a:pt x="141" y="335"/>
                  </a:cubicBezTo>
                  <a:lnTo>
                    <a:pt x="142" y="338"/>
                  </a:lnTo>
                  <a:lnTo>
                    <a:pt x="139" y="333"/>
                  </a:lnTo>
                  <a:cubicBezTo>
                    <a:pt x="195" y="280"/>
                    <a:pt x="224" y="205"/>
                    <a:pt x="215" y="128"/>
                  </a:cubicBezTo>
                  <a:close/>
                  <a:moveTo>
                    <a:pt x="217" y="0"/>
                  </a:moveTo>
                  <a:cubicBezTo>
                    <a:pt x="164" y="0"/>
                    <a:pt x="158" y="59"/>
                    <a:pt x="149" y="140"/>
                  </a:cubicBezTo>
                  <a:cubicBezTo>
                    <a:pt x="142" y="209"/>
                    <a:pt x="135" y="289"/>
                    <a:pt x="88" y="333"/>
                  </a:cubicBezTo>
                  <a:cubicBezTo>
                    <a:pt x="42" y="373"/>
                    <a:pt x="11" y="428"/>
                    <a:pt x="3" y="488"/>
                  </a:cubicBezTo>
                  <a:lnTo>
                    <a:pt x="1" y="501"/>
                  </a:lnTo>
                  <a:lnTo>
                    <a:pt x="10" y="492"/>
                  </a:lnTo>
                  <a:cubicBezTo>
                    <a:pt x="103" y="398"/>
                    <a:pt x="206" y="313"/>
                    <a:pt x="314" y="241"/>
                  </a:cubicBezTo>
                  <a:cubicBezTo>
                    <a:pt x="335" y="227"/>
                    <a:pt x="355" y="212"/>
                    <a:pt x="376" y="200"/>
                  </a:cubicBezTo>
                  <a:lnTo>
                    <a:pt x="378" y="198"/>
                  </a:lnTo>
                  <a:lnTo>
                    <a:pt x="378" y="195"/>
                  </a:lnTo>
                  <a:cubicBezTo>
                    <a:pt x="369" y="170"/>
                    <a:pt x="358" y="103"/>
                    <a:pt x="447" y="32"/>
                  </a:cubicBezTo>
                  <a:lnTo>
                    <a:pt x="456" y="27"/>
                  </a:lnTo>
                  <a:lnTo>
                    <a:pt x="445" y="25"/>
                  </a:lnTo>
                  <a:cubicBezTo>
                    <a:pt x="369" y="11"/>
                    <a:pt x="293" y="4"/>
                    <a:pt x="21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6"/>
            <p:cNvSpPr/>
            <p:nvPr/>
          </p:nvSpPr>
          <p:spPr>
            <a:xfrm>
              <a:off x="4055605" y="3571363"/>
              <a:ext cx="246500" cy="106789"/>
            </a:xfrm>
            <a:custGeom>
              <a:rect b="b" l="l" r="r" t="t"/>
              <a:pathLst>
                <a:path extrusionOk="0" h="386" w="891">
                  <a:moveTo>
                    <a:pt x="163" y="184"/>
                  </a:moveTo>
                  <a:lnTo>
                    <a:pt x="163" y="191"/>
                  </a:lnTo>
                  <a:lnTo>
                    <a:pt x="163" y="193"/>
                  </a:lnTo>
                  <a:cubicBezTo>
                    <a:pt x="138" y="204"/>
                    <a:pt x="119" y="225"/>
                    <a:pt x="114" y="252"/>
                  </a:cubicBezTo>
                  <a:lnTo>
                    <a:pt x="110" y="252"/>
                  </a:lnTo>
                  <a:cubicBezTo>
                    <a:pt x="117" y="223"/>
                    <a:pt x="137" y="202"/>
                    <a:pt x="161" y="191"/>
                  </a:cubicBezTo>
                  <a:lnTo>
                    <a:pt x="161" y="186"/>
                  </a:lnTo>
                  <a:lnTo>
                    <a:pt x="163" y="184"/>
                  </a:lnTo>
                  <a:close/>
                  <a:moveTo>
                    <a:pt x="218" y="243"/>
                  </a:moveTo>
                  <a:lnTo>
                    <a:pt x="218" y="244"/>
                  </a:lnTo>
                  <a:lnTo>
                    <a:pt x="197" y="267"/>
                  </a:lnTo>
                  <a:lnTo>
                    <a:pt x="216" y="243"/>
                  </a:lnTo>
                  <a:close/>
                  <a:moveTo>
                    <a:pt x="280" y="255"/>
                  </a:moveTo>
                  <a:lnTo>
                    <a:pt x="280" y="257"/>
                  </a:lnTo>
                  <a:lnTo>
                    <a:pt x="266" y="289"/>
                  </a:lnTo>
                  <a:lnTo>
                    <a:pt x="266" y="287"/>
                  </a:lnTo>
                  <a:lnTo>
                    <a:pt x="280" y="255"/>
                  </a:lnTo>
                  <a:close/>
                  <a:moveTo>
                    <a:pt x="547" y="0"/>
                  </a:moveTo>
                  <a:cubicBezTo>
                    <a:pt x="513" y="0"/>
                    <a:pt x="481" y="20"/>
                    <a:pt x="443" y="45"/>
                  </a:cubicBezTo>
                  <a:cubicBezTo>
                    <a:pt x="391" y="75"/>
                    <a:pt x="329" y="114"/>
                    <a:pt x="246" y="114"/>
                  </a:cubicBezTo>
                  <a:cubicBezTo>
                    <a:pt x="234" y="114"/>
                    <a:pt x="223" y="114"/>
                    <a:pt x="213" y="112"/>
                  </a:cubicBezTo>
                  <a:cubicBezTo>
                    <a:pt x="200" y="110"/>
                    <a:pt x="190" y="110"/>
                    <a:pt x="177" y="110"/>
                  </a:cubicBezTo>
                  <a:cubicBezTo>
                    <a:pt x="173" y="110"/>
                    <a:pt x="170" y="110"/>
                    <a:pt x="166" y="110"/>
                  </a:cubicBezTo>
                  <a:cubicBezTo>
                    <a:pt x="88" y="110"/>
                    <a:pt x="21" y="163"/>
                    <a:pt x="0" y="239"/>
                  </a:cubicBezTo>
                  <a:lnTo>
                    <a:pt x="0" y="244"/>
                  </a:lnTo>
                  <a:lnTo>
                    <a:pt x="4" y="244"/>
                  </a:lnTo>
                  <a:cubicBezTo>
                    <a:pt x="76" y="266"/>
                    <a:pt x="137" y="317"/>
                    <a:pt x="170" y="382"/>
                  </a:cubicBezTo>
                  <a:lnTo>
                    <a:pt x="170" y="386"/>
                  </a:lnTo>
                  <a:lnTo>
                    <a:pt x="174" y="386"/>
                  </a:lnTo>
                  <a:cubicBezTo>
                    <a:pt x="218" y="377"/>
                    <a:pt x="264" y="370"/>
                    <a:pt x="313" y="365"/>
                  </a:cubicBezTo>
                  <a:lnTo>
                    <a:pt x="315" y="365"/>
                  </a:lnTo>
                  <a:lnTo>
                    <a:pt x="315" y="361"/>
                  </a:lnTo>
                  <a:cubicBezTo>
                    <a:pt x="329" y="331"/>
                    <a:pt x="402" y="183"/>
                    <a:pt x="611" y="183"/>
                  </a:cubicBezTo>
                  <a:cubicBezTo>
                    <a:pt x="641" y="183"/>
                    <a:pt x="669" y="186"/>
                    <a:pt x="699" y="191"/>
                  </a:cubicBezTo>
                  <a:lnTo>
                    <a:pt x="701" y="191"/>
                  </a:lnTo>
                  <a:lnTo>
                    <a:pt x="703" y="188"/>
                  </a:lnTo>
                  <a:cubicBezTo>
                    <a:pt x="749" y="128"/>
                    <a:pt x="821" y="98"/>
                    <a:pt x="885" y="73"/>
                  </a:cubicBezTo>
                  <a:lnTo>
                    <a:pt x="890" y="71"/>
                  </a:lnTo>
                  <a:lnTo>
                    <a:pt x="887" y="68"/>
                  </a:lnTo>
                  <a:cubicBezTo>
                    <a:pt x="873" y="35"/>
                    <a:pt x="841" y="14"/>
                    <a:pt x="806" y="14"/>
                  </a:cubicBezTo>
                  <a:cubicBezTo>
                    <a:pt x="805" y="14"/>
                    <a:pt x="803" y="14"/>
                    <a:pt x="802" y="14"/>
                  </a:cubicBezTo>
                  <a:cubicBezTo>
                    <a:pt x="780" y="14"/>
                    <a:pt x="757" y="18"/>
                    <a:pt x="736" y="22"/>
                  </a:cubicBezTo>
                  <a:cubicBezTo>
                    <a:pt x="713" y="25"/>
                    <a:pt x="688" y="29"/>
                    <a:pt x="664" y="29"/>
                  </a:cubicBezTo>
                  <a:cubicBezTo>
                    <a:pt x="661" y="29"/>
                    <a:pt x="658" y="29"/>
                    <a:pt x="656" y="29"/>
                  </a:cubicBezTo>
                  <a:cubicBezTo>
                    <a:pt x="632" y="29"/>
                    <a:pt x="610" y="22"/>
                    <a:pt x="589" y="11"/>
                  </a:cubicBezTo>
                  <a:cubicBezTo>
                    <a:pt x="577" y="4"/>
                    <a:pt x="561" y="0"/>
                    <a:pt x="54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6"/>
            <p:cNvSpPr/>
            <p:nvPr/>
          </p:nvSpPr>
          <p:spPr>
            <a:xfrm>
              <a:off x="4529241" y="3743443"/>
              <a:ext cx="184806" cy="86040"/>
            </a:xfrm>
            <a:custGeom>
              <a:rect b="b" l="l" r="r" t="t"/>
              <a:pathLst>
                <a:path extrusionOk="0" h="311" w="668">
                  <a:moveTo>
                    <a:pt x="461" y="132"/>
                  </a:moveTo>
                  <a:lnTo>
                    <a:pt x="466" y="151"/>
                  </a:lnTo>
                  <a:lnTo>
                    <a:pt x="459" y="132"/>
                  </a:lnTo>
                  <a:close/>
                  <a:moveTo>
                    <a:pt x="519" y="40"/>
                  </a:moveTo>
                  <a:cubicBezTo>
                    <a:pt x="567" y="59"/>
                    <a:pt x="595" y="112"/>
                    <a:pt x="581" y="164"/>
                  </a:cubicBezTo>
                  <a:lnTo>
                    <a:pt x="581" y="162"/>
                  </a:lnTo>
                  <a:lnTo>
                    <a:pt x="579" y="162"/>
                  </a:lnTo>
                  <a:cubicBezTo>
                    <a:pt x="586" y="137"/>
                    <a:pt x="583" y="112"/>
                    <a:pt x="572" y="89"/>
                  </a:cubicBezTo>
                  <a:cubicBezTo>
                    <a:pt x="560" y="68"/>
                    <a:pt x="540" y="51"/>
                    <a:pt x="517" y="40"/>
                  </a:cubicBezTo>
                  <a:close/>
                  <a:moveTo>
                    <a:pt x="540" y="1"/>
                  </a:moveTo>
                  <a:cubicBezTo>
                    <a:pt x="369" y="54"/>
                    <a:pt x="192" y="86"/>
                    <a:pt x="13" y="97"/>
                  </a:cubicBezTo>
                  <a:lnTo>
                    <a:pt x="1" y="97"/>
                  </a:lnTo>
                  <a:lnTo>
                    <a:pt x="11" y="104"/>
                  </a:lnTo>
                  <a:cubicBezTo>
                    <a:pt x="64" y="135"/>
                    <a:pt x="116" y="171"/>
                    <a:pt x="167" y="206"/>
                  </a:cubicBezTo>
                  <a:cubicBezTo>
                    <a:pt x="213" y="240"/>
                    <a:pt x="261" y="273"/>
                    <a:pt x="305" y="309"/>
                  </a:cubicBezTo>
                  <a:lnTo>
                    <a:pt x="307" y="311"/>
                  </a:lnTo>
                  <a:lnTo>
                    <a:pt x="309" y="311"/>
                  </a:lnTo>
                  <a:cubicBezTo>
                    <a:pt x="346" y="302"/>
                    <a:pt x="531" y="256"/>
                    <a:pt x="629" y="173"/>
                  </a:cubicBezTo>
                  <a:cubicBezTo>
                    <a:pt x="668" y="68"/>
                    <a:pt x="563" y="12"/>
                    <a:pt x="544" y="1"/>
                  </a:cubicBezTo>
                  <a:close/>
                </a:path>
              </a:pathLst>
            </a:custGeom>
            <a:solidFill>
              <a:srgbClr val="F470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6"/>
            <p:cNvSpPr/>
            <p:nvPr/>
          </p:nvSpPr>
          <p:spPr>
            <a:xfrm>
              <a:off x="3613508" y="3658233"/>
              <a:ext cx="1455482" cy="992915"/>
            </a:xfrm>
            <a:custGeom>
              <a:rect b="b" l="l" r="r" t="t"/>
              <a:pathLst>
                <a:path extrusionOk="0" h="3589" w="5261">
                  <a:moveTo>
                    <a:pt x="2282" y="22"/>
                  </a:moveTo>
                  <a:cubicBezTo>
                    <a:pt x="2517" y="22"/>
                    <a:pt x="2926" y="153"/>
                    <a:pt x="3465" y="528"/>
                  </a:cubicBezTo>
                  <a:cubicBezTo>
                    <a:pt x="3933" y="856"/>
                    <a:pt x="4132" y="1195"/>
                    <a:pt x="4252" y="1397"/>
                  </a:cubicBezTo>
                  <a:cubicBezTo>
                    <a:pt x="4282" y="1454"/>
                    <a:pt x="4315" y="1507"/>
                    <a:pt x="4356" y="1556"/>
                  </a:cubicBezTo>
                  <a:cubicBezTo>
                    <a:pt x="4473" y="1683"/>
                    <a:pt x="4498" y="1991"/>
                    <a:pt x="4498" y="1995"/>
                  </a:cubicBezTo>
                  <a:cubicBezTo>
                    <a:pt x="4498" y="1997"/>
                    <a:pt x="4498" y="1998"/>
                    <a:pt x="4499" y="2000"/>
                  </a:cubicBezTo>
                  <a:cubicBezTo>
                    <a:pt x="4597" y="2177"/>
                    <a:pt x="4671" y="2365"/>
                    <a:pt x="4721" y="2561"/>
                  </a:cubicBezTo>
                  <a:cubicBezTo>
                    <a:pt x="4744" y="2651"/>
                    <a:pt x="4756" y="2745"/>
                    <a:pt x="4760" y="2839"/>
                  </a:cubicBezTo>
                  <a:cubicBezTo>
                    <a:pt x="4763" y="2932"/>
                    <a:pt x="4767" y="3012"/>
                    <a:pt x="4837" y="3208"/>
                  </a:cubicBezTo>
                  <a:cubicBezTo>
                    <a:pt x="4915" y="3429"/>
                    <a:pt x="5101" y="3484"/>
                    <a:pt x="5189" y="3511"/>
                  </a:cubicBezTo>
                  <a:cubicBezTo>
                    <a:pt x="5204" y="3514"/>
                    <a:pt x="5219" y="3520"/>
                    <a:pt x="5234" y="3527"/>
                  </a:cubicBezTo>
                  <a:cubicBezTo>
                    <a:pt x="5227" y="3532"/>
                    <a:pt x="5219" y="3536"/>
                    <a:pt x="5211" y="3541"/>
                  </a:cubicBezTo>
                  <a:cubicBezTo>
                    <a:pt x="5171" y="3560"/>
                    <a:pt x="5128" y="3567"/>
                    <a:pt x="5085" y="3567"/>
                  </a:cubicBezTo>
                  <a:cubicBezTo>
                    <a:pt x="4983" y="3567"/>
                    <a:pt x="4888" y="3527"/>
                    <a:pt x="4885" y="3527"/>
                  </a:cubicBezTo>
                  <a:lnTo>
                    <a:pt x="264" y="2338"/>
                  </a:lnTo>
                  <a:lnTo>
                    <a:pt x="263" y="2338"/>
                  </a:lnTo>
                  <a:cubicBezTo>
                    <a:pt x="180" y="2317"/>
                    <a:pt x="178" y="2304"/>
                    <a:pt x="174" y="2265"/>
                  </a:cubicBezTo>
                  <a:cubicBezTo>
                    <a:pt x="171" y="2228"/>
                    <a:pt x="167" y="2175"/>
                    <a:pt x="109" y="2089"/>
                  </a:cubicBezTo>
                  <a:cubicBezTo>
                    <a:pt x="26" y="1965"/>
                    <a:pt x="107" y="1754"/>
                    <a:pt x="180" y="1569"/>
                  </a:cubicBezTo>
                  <a:cubicBezTo>
                    <a:pt x="211" y="1494"/>
                    <a:pt x="238" y="1418"/>
                    <a:pt x="256" y="1340"/>
                  </a:cubicBezTo>
                  <a:cubicBezTo>
                    <a:pt x="289" y="1151"/>
                    <a:pt x="402" y="1091"/>
                    <a:pt x="402" y="1091"/>
                  </a:cubicBezTo>
                  <a:cubicBezTo>
                    <a:pt x="404" y="1091"/>
                    <a:pt x="406" y="1089"/>
                    <a:pt x="408" y="1086"/>
                  </a:cubicBezTo>
                  <a:cubicBezTo>
                    <a:pt x="410" y="1082"/>
                    <a:pt x="535" y="725"/>
                    <a:pt x="1020" y="394"/>
                  </a:cubicBezTo>
                  <a:cubicBezTo>
                    <a:pt x="1418" y="121"/>
                    <a:pt x="1814" y="75"/>
                    <a:pt x="2051" y="49"/>
                  </a:cubicBezTo>
                  <a:cubicBezTo>
                    <a:pt x="2108" y="44"/>
                    <a:pt x="2156" y="38"/>
                    <a:pt x="2194" y="29"/>
                  </a:cubicBezTo>
                  <a:cubicBezTo>
                    <a:pt x="2220" y="25"/>
                    <a:pt x="2250" y="22"/>
                    <a:pt x="2282" y="22"/>
                  </a:cubicBezTo>
                  <a:close/>
                  <a:moveTo>
                    <a:pt x="2285" y="0"/>
                  </a:moveTo>
                  <a:cubicBezTo>
                    <a:pt x="2250" y="0"/>
                    <a:pt x="2220" y="3"/>
                    <a:pt x="2193" y="8"/>
                  </a:cubicBezTo>
                  <a:cubicBezTo>
                    <a:pt x="2156" y="15"/>
                    <a:pt x="2108" y="21"/>
                    <a:pt x="2051" y="28"/>
                  </a:cubicBezTo>
                  <a:cubicBezTo>
                    <a:pt x="1812" y="54"/>
                    <a:pt x="1413" y="100"/>
                    <a:pt x="1009" y="374"/>
                  </a:cubicBezTo>
                  <a:cubicBezTo>
                    <a:pt x="546" y="691"/>
                    <a:pt x="406" y="1033"/>
                    <a:pt x="390" y="1075"/>
                  </a:cubicBezTo>
                  <a:cubicBezTo>
                    <a:pt x="369" y="1087"/>
                    <a:pt x="268" y="1155"/>
                    <a:pt x="236" y="1335"/>
                  </a:cubicBezTo>
                  <a:cubicBezTo>
                    <a:pt x="217" y="1413"/>
                    <a:pt x="192" y="1487"/>
                    <a:pt x="160" y="1561"/>
                  </a:cubicBezTo>
                  <a:cubicBezTo>
                    <a:pt x="86" y="1751"/>
                    <a:pt x="1" y="1968"/>
                    <a:pt x="91" y="2101"/>
                  </a:cubicBezTo>
                  <a:cubicBezTo>
                    <a:pt x="146" y="2182"/>
                    <a:pt x="151" y="2234"/>
                    <a:pt x="155" y="2265"/>
                  </a:cubicBezTo>
                  <a:cubicBezTo>
                    <a:pt x="158" y="2315"/>
                    <a:pt x="164" y="2334"/>
                    <a:pt x="257" y="2359"/>
                  </a:cubicBezTo>
                  <a:lnTo>
                    <a:pt x="4880" y="3546"/>
                  </a:lnTo>
                  <a:cubicBezTo>
                    <a:pt x="4945" y="3573"/>
                    <a:pt x="5014" y="3589"/>
                    <a:pt x="5085" y="3589"/>
                  </a:cubicBezTo>
                  <a:cubicBezTo>
                    <a:pt x="5088" y="3589"/>
                    <a:pt x="5092" y="3589"/>
                    <a:pt x="5095" y="3589"/>
                  </a:cubicBezTo>
                  <a:cubicBezTo>
                    <a:pt x="5139" y="3589"/>
                    <a:pt x="5182" y="3578"/>
                    <a:pt x="5223" y="3560"/>
                  </a:cubicBezTo>
                  <a:cubicBezTo>
                    <a:pt x="5246" y="3548"/>
                    <a:pt x="5260" y="3541"/>
                    <a:pt x="5260" y="3525"/>
                  </a:cubicBezTo>
                  <a:cubicBezTo>
                    <a:pt x="5258" y="3507"/>
                    <a:pt x="5237" y="3502"/>
                    <a:pt x="5198" y="3490"/>
                  </a:cubicBezTo>
                  <a:cubicBezTo>
                    <a:pt x="5106" y="3463"/>
                    <a:pt x="4935" y="3410"/>
                    <a:pt x="4860" y="3201"/>
                  </a:cubicBezTo>
                  <a:cubicBezTo>
                    <a:pt x="4791" y="3007"/>
                    <a:pt x="4788" y="2929"/>
                    <a:pt x="4784" y="2839"/>
                  </a:cubicBezTo>
                  <a:cubicBezTo>
                    <a:pt x="4781" y="2743"/>
                    <a:pt x="4768" y="2648"/>
                    <a:pt x="4744" y="2556"/>
                  </a:cubicBezTo>
                  <a:cubicBezTo>
                    <a:pt x="4694" y="2359"/>
                    <a:pt x="4620" y="2168"/>
                    <a:pt x="4521" y="1991"/>
                  </a:cubicBezTo>
                  <a:cubicBezTo>
                    <a:pt x="4519" y="1958"/>
                    <a:pt x="4492" y="1669"/>
                    <a:pt x="4376" y="1542"/>
                  </a:cubicBezTo>
                  <a:cubicBezTo>
                    <a:pt x="4337" y="1492"/>
                    <a:pt x="4301" y="1441"/>
                    <a:pt x="4273" y="1386"/>
                  </a:cubicBezTo>
                  <a:cubicBezTo>
                    <a:pt x="4153" y="1183"/>
                    <a:pt x="3953" y="841"/>
                    <a:pt x="3481" y="511"/>
                  </a:cubicBezTo>
                  <a:cubicBezTo>
                    <a:pt x="2937" y="133"/>
                    <a:pt x="2524" y="0"/>
                    <a:pt x="228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6"/>
            <p:cNvSpPr/>
            <p:nvPr/>
          </p:nvSpPr>
          <p:spPr>
            <a:xfrm>
              <a:off x="4929563" y="4398566"/>
              <a:ext cx="268079" cy="237093"/>
            </a:xfrm>
            <a:custGeom>
              <a:rect b="b" l="l" r="r" t="t"/>
              <a:pathLst>
                <a:path extrusionOk="0" h="857" w="969">
                  <a:moveTo>
                    <a:pt x="454" y="0"/>
                  </a:moveTo>
                  <a:cubicBezTo>
                    <a:pt x="297" y="0"/>
                    <a:pt x="142" y="47"/>
                    <a:pt x="8" y="136"/>
                  </a:cubicBezTo>
                  <a:cubicBezTo>
                    <a:pt x="0" y="142"/>
                    <a:pt x="7" y="155"/>
                    <a:pt x="15" y="155"/>
                  </a:cubicBezTo>
                  <a:cubicBezTo>
                    <a:pt x="17" y="155"/>
                    <a:pt x="18" y="155"/>
                    <a:pt x="20" y="154"/>
                  </a:cubicBezTo>
                  <a:cubicBezTo>
                    <a:pt x="149" y="68"/>
                    <a:pt x="300" y="22"/>
                    <a:pt x="453" y="22"/>
                  </a:cubicBezTo>
                  <a:cubicBezTo>
                    <a:pt x="513" y="22"/>
                    <a:pt x="574" y="30"/>
                    <a:pt x="634" y="44"/>
                  </a:cubicBezTo>
                  <a:lnTo>
                    <a:pt x="938" y="336"/>
                  </a:lnTo>
                  <a:cubicBezTo>
                    <a:pt x="944" y="729"/>
                    <a:pt x="491" y="833"/>
                    <a:pt x="485" y="833"/>
                  </a:cubicBezTo>
                  <a:cubicBezTo>
                    <a:pt x="472" y="835"/>
                    <a:pt x="473" y="856"/>
                    <a:pt x="487" y="856"/>
                  </a:cubicBezTo>
                  <a:cubicBezTo>
                    <a:pt x="488" y="856"/>
                    <a:pt x="488" y="856"/>
                    <a:pt x="489" y="856"/>
                  </a:cubicBezTo>
                  <a:lnTo>
                    <a:pt x="491" y="854"/>
                  </a:lnTo>
                  <a:cubicBezTo>
                    <a:pt x="496" y="853"/>
                    <a:pt x="968" y="746"/>
                    <a:pt x="961" y="329"/>
                  </a:cubicBezTo>
                  <a:cubicBezTo>
                    <a:pt x="961" y="327"/>
                    <a:pt x="960" y="324"/>
                    <a:pt x="958" y="322"/>
                  </a:cubicBezTo>
                  <a:lnTo>
                    <a:pt x="648" y="25"/>
                  </a:lnTo>
                  <a:cubicBezTo>
                    <a:pt x="646" y="23"/>
                    <a:pt x="645" y="23"/>
                    <a:pt x="643" y="23"/>
                  </a:cubicBezTo>
                  <a:cubicBezTo>
                    <a:pt x="580" y="8"/>
                    <a:pt x="517" y="0"/>
                    <a:pt x="45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6"/>
            <p:cNvSpPr/>
            <p:nvPr/>
          </p:nvSpPr>
          <p:spPr>
            <a:xfrm>
              <a:off x="4691362" y="3892008"/>
              <a:ext cx="470037" cy="96553"/>
            </a:xfrm>
            <a:custGeom>
              <a:rect b="b" l="l" r="r" t="t"/>
              <a:pathLst>
                <a:path extrusionOk="0" h="349" w="1699">
                  <a:moveTo>
                    <a:pt x="539" y="1"/>
                  </a:moveTo>
                  <a:cubicBezTo>
                    <a:pt x="323" y="1"/>
                    <a:pt x="128" y="13"/>
                    <a:pt x="11" y="42"/>
                  </a:cubicBezTo>
                  <a:cubicBezTo>
                    <a:pt x="4" y="42"/>
                    <a:pt x="0" y="50"/>
                    <a:pt x="2" y="55"/>
                  </a:cubicBezTo>
                  <a:cubicBezTo>
                    <a:pt x="3" y="61"/>
                    <a:pt x="7" y="64"/>
                    <a:pt x="12" y="64"/>
                  </a:cubicBezTo>
                  <a:cubicBezTo>
                    <a:pt x="13" y="64"/>
                    <a:pt x="13" y="64"/>
                    <a:pt x="14" y="64"/>
                  </a:cubicBezTo>
                  <a:cubicBezTo>
                    <a:pt x="130" y="36"/>
                    <a:pt x="314" y="24"/>
                    <a:pt x="518" y="24"/>
                  </a:cubicBezTo>
                  <a:cubicBezTo>
                    <a:pt x="999" y="24"/>
                    <a:pt x="1588" y="89"/>
                    <a:pt x="1622" y="157"/>
                  </a:cubicBezTo>
                  <a:cubicBezTo>
                    <a:pt x="1665" y="242"/>
                    <a:pt x="1645" y="302"/>
                    <a:pt x="1637" y="324"/>
                  </a:cubicBezTo>
                  <a:cubicBezTo>
                    <a:pt x="1291" y="230"/>
                    <a:pt x="933" y="206"/>
                    <a:pt x="657" y="206"/>
                  </a:cubicBezTo>
                  <a:cubicBezTo>
                    <a:pt x="371" y="206"/>
                    <a:pt x="173" y="232"/>
                    <a:pt x="168" y="232"/>
                  </a:cubicBezTo>
                  <a:cubicBezTo>
                    <a:pt x="163" y="233"/>
                    <a:pt x="158" y="239"/>
                    <a:pt x="159" y="246"/>
                  </a:cubicBezTo>
                  <a:cubicBezTo>
                    <a:pt x="159" y="251"/>
                    <a:pt x="167" y="255"/>
                    <a:pt x="172" y="255"/>
                  </a:cubicBezTo>
                  <a:cubicBezTo>
                    <a:pt x="176" y="254"/>
                    <a:pt x="372" y="228"/>
                    <a:pt x="656" y="228"/>
                  </a:cubicBezTo>
                  <a:cubicBezTo>
                    <a:pt x="933" y="228"/>
                    <a:pt x="1293" y="252"/>
                    <a:pt x="1640" y="348"/>
                  </a:cubicBezTo>
                  <a:lnTo>
                    <a:pt x="1642" y="348"/>
                  </a:lnTo>
                  <a:cubicBezTo>
                    <a:pt x="1645" y="348"/>
                    <a:pt x="1649" y="347"/>
                    <a:pt x="1652" y="343"/>
                  </a:cubicBezTo>
                  <a:cubicBezTo>
                    <a:pt x="1654" y="340"/>
                    <a:pt x="1698" y="262"/>
                    <a:pt x="1642" y="147"/>
                  </a:cubicBezTo>
                  <a:cubicBezTo>
                    <a:pt x="1600" y="64"/>
                    <a:pt x="1019" y="1"/>
                    <a:pt x="53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6"/>
            <p:cNvSpPr/>
            <p:nvPr/>
          </p:nvSpPr>
          <p:spPr>
            <a:xfrm>
              <a:off x="4663419" y="3787708"/>
              <a:ext cx="284678" cy="111769"/>
            </a:xfrm>
            <a:custGeom>
              <a:rect b="b" l="l" r="r" t="t"/>
              <a:pathLst>
                <a:path extrusionOk="0" h="404" w="1029">
                  <a:moveTo>
                    <a:pt x="876" y="0"/>
                  </a:moveTo>
                  <a:cubicBezTo>
                    <a:pt x="574" y="71"/>
                    <a:pt x="15" y="312"/>
                    <a:pt x="9" y="315"/>
                  </a:cubicBezTo>
                  <a:cubicBezTo>
                    <a:pt x="4" y="317"/>
                    <a:pt x="0" y="324"/>
                    <a:pt x="2" y="329"/>
                  </a:cubicBezTo>
                  <a:cubicBezTo>
                    <a:pt x="5" y="333"/>
                    <a:pt x="8" y="335"/>
                    <a:pt x="13" y="335"/>
                  </a:cubicBezTo>
                  <a:cubicBezTo>
                    <a:pt x="15" y="335"/>
                    <a:pt x="16" y="335"/>
                    <a:pt x="18" y="335"/>
                  </a:cubicBezTo>
                  <a:cubicBezTo>
                    <a:pt x="23" y="333"/>
                    <a:pt x="577" y="94"/>
                    <a:pt x="880" y="23"/>
                  </a:cubicBezTo>
                  <a:cubicBezTo>
                    <a:pt x="896" y="25"/>
                    <a:pt x="1000" y="41"/>
                    <a:pt x="996" y="188"/>
                  </a:cubicBezTo>
                  <a:lnTo>
                    <a:pt x="425" y="382"/>
                  </a:lnTo>
                  <a:cubicBezTo>
                    <a:pt x="411" y="384"/>
                    <a:pt x="414" y="404"/>
                    <a:pt x="427" y="404"/>
                  </a:cubicBezTo>
                  <a:cubicBezTo>
                    <a:pt x="427" y="404"/>
                    <a:pt x="428" y="404"/>
                    <a:pt x="429" y="404"/>
                  </a:cubicBezTo>
                  <a:lnTo>
                    <a:pt x="432" y="404"/>
                  </a:lnTo>
                  <a:lnTo>
                    <a:pt x="1011" y="207"/>
                  </a:lnTo>
                  <a:cubicBezTo>
                    <a:pt x="1014" y="205"/>
                    <a:pt x="1018" y="202"/>
                    <a:pt x="1018" y="197"/>
                  </a:cubicBezTo>
                  <a:cubicBezTo>
                    <a:pt x="1028" y="13"/>
                    <a:pt x="881" y="0"/>
                    <a:pt x="88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6"/>
            <p:cNvSpPr/>
            <p:nvPr/>
          </p:nvSpPr>
          <p:spPr>
            <a:xfrm>
              <a:off x="4767166" y="4004054"/>
              <a:ext cx="277762" cy="100979"/>
            </a:xfrm>
            <a:custGeom>
              <a:rect b="b" l="l" r="r" t="t"/>
              <a:pathLst>
                <a:path extrusionOk="0" h="365" w="1004">
                  <a:moveTo>
                    <a:pt x="15" y="0"/>
                  </a:moveTo>
                  <a:cubicBezTo>
                    <a:pt x="0" y="0"/>
                    <a:pt x="0" y="21"/>
                    <a:pt x="15" y="21"/>
                  </a:cubicBezTo>
                  <a:cubicBezTo>
                    <a:pt x="867" y="25"/>
                    <a:pt x="968" y="212"/>
                    <a:pt x="980" y="251"/>
                  </a:cubicBezTo>
                  <a:cubicBezTo>
                    <a:pt x="785" y="324"/>
                    <a:pt x="586" y="341"/>
                    <a:pt x="442" y="341"/>
                  </a:cubicBezTo>
                  <a:cubicBezTo>
                    <a:pt x="315" y="341"/>
                    <a:pt x="230" y="327"/>
                    <a:pt x="229" y="327"/>
                  </a:cubicBezTo>
                  <a:cubicBezTo>
                    <a:pt x="228" y="327"/>
                    <a:pt x="228" y="327"/>
                    <a:pt x="227" y="327"/>
                  </a:cubicBezTo>
                  <a:cubicBezTo>
                    <a:pt x="214" y="327"/>
                    <a:pt x="212" y="347"/>
                    <a:pt x="225" y="350"/>
                  </a:cubicBezTo>
                  <a:cubicBezTo>
                    <a:pt x="296" y="359"/>
                    <a:pt x="368" y="364"/>
                    <a:pt x="441" y="364"/>
                  </a:cubicBezTo>
                  <a:cubicBezTo>
                    <a:pt x="446" y="365"/>
                    <a:pt x="450" y="365"/>
                    <a:pt x="455" y="365"/>
                  </a:cubicBezTo>
                  <a:cubicBezTo>
                    <a:pt x="640" y="365"/>
                    <a:pt x="822" y="331"/>
                    <a:pt x="996" y="269"/>
                  </a:cubicBezTo>
                  <a:cubicBezTo>
                    <a:pt x="1002" y="267"/>
                    <a:pt x="1003" y="262"/>
                    <a:pt x="1003" y="258"/>
                  </a:cubicBezTo>
                  <a:cubicBezTo>
                    <a:pt x="1003" y="248"/>
                    <a:pt x="991" y="4"/>
                    <a:pt x="1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6"/>
            <p:cNvSpPr/>
            <p:nvPr/>
          </p:nvSpPr>
          <p:spPr>
            <a:xfrm>
              <a:off x="4849333" y="4072388"/>
              <a:ext cx="196978" cy="90743"/>
            </a:xfrm>
            <a:custGeom>
              <a:rect b="b" l="l" r="r" t="t"/>
              <a:pathLst>
                <a:path extrusionOk="0" h="328" w="712">
                  <a:moveTo>
                    <a:pt x="695" y="0"/>
                  </a:moveTo>
                  <a:cubicBezTo>
                    <a:pt x="691" y="0"/>
                    <a:pt x="687" y="3"/>
                    <a:pt x="685" y="8"/>
                  </a:cubicBezTo>
                  <a:cubicBezTo>
                    <a:pt x="680" y="26"/>
                    <a:pt x="687" y="137"/>
                    <a:pt x="689" y="181"/>
                  </a:cubicBezTo>
                  <a:cubicBezTo>
                    <a:pt x="656" y="200"/>
                    <a:pt x="461" y="305"/>
                    <a:pt x="45" y="305"/>
                  </a:cubicBezTo>
                  <a:cubicBezTo>
                    <a:pt x="35" y="305"/>
                    <a:pt x="25" y="305"/>
                    <a:pt x="15" y="305"/>
                  </a:cubicBezTo>
                  <a:cubicBezTo>
                    <a:pt x="1" y="305"/>
                    <a:pt x="1" y="328"/>
                    <a:pt x="15" y="328"/>
                  </a:cubicBezTo>
                  <a:lnTo>
                    <a:pt x="41" y="328"/>
                  </a:lnTo>
                  <a:cubicBezTo>
                    <a:pt x="508" y="328"/>
                    <a:pt x="699" y="201"/>
                    <a:pt x="706" y="195"/>
                  </a:cubicBezTo>
                  <a:cubicBezTo>
                    <a:pt x="710" y="194"/>
                    <a:pt x="712" y="190"/>
                    <a:pt x="712" y="186"/>
                  </a:cubicBezTo>
                  <a:cubicBezTo>
                    <a:pt x="706" y="130"/>
                    <a:pt x="705" y="72"/>
                    <a:pt x="706" y="15"/>
                  </a:cubicBezTo>
                  <a:cubicBezTo>
                    <a:pt x="706" y="10"/>
                    <a:pt x="705" y="3"/>
                    <a:pt x="698" y="1"/>
                  </a:cubicBezTo>
                  <a:cubicBezTo>
                    <a:pt x="697" y="0"/>
                    <a:pt x="696" y="0"/>
                    <a:pt x="69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6"/>
            <p:cNvSpPr/>
            <p:nvPr/>
          </p:nvSpPr>
          <p:spPr>
            <a:xfrm>
              <a:off x="4925137" y="4194670"/>
              <a:ext cx="174016" cy="125601"/>
            </a:xfrm>
            <a:custGeom>
              <a:rect b="b" l="l" r="r" t="t"/>
              <a:pathLst>
                <a:path extrusionOk="0" h="454" w="629">
                  <a:moveTo>
                    <a:pt x="144" y="29"/>
                  </a:moveTo>
                  <a:cubicBezTo>
                    <a:pt x="218" y="118"/>
                    <a:pt x="539" y="192"/>
                    <a:pt x="604" y="206"/>
                  </a:cubicBezTo>
                  <a:cubicBezTo>
                    <a:pt x="592" y="251"/>
                    <a:pt x="540" y="431"/>
                    <a:pt x="425" y="431"/>
                  </a:cubicBezTo>
                  <a:cubicBezTo>
                    <a:pt x="418" y="431"/>
                    <a:pt x="411" y="430"/>
                    <a:pt x="404" y="429"/>
                  </a:cubicBezTo>
                  <a:cubicBezTo>
                    <a:pt x="250" y="403"/>
                    <a:pt x="70" y="197"/>
                    <a:pt x="68" y="196"/>
                  </a:cubicBezTo>
                  <a:cubicBezTo>
                    <a:pt x="42" y="167"/>
                    <a:pt x="98" y="84"/>
                    <a:pt x="144" y="29"/>
                  </a:cubicBezTo>
                  <a:close/>
                  <a:moveTo>
                    <a:pt x="143" y="0"/>
                  </a:moveTo>
                  <a:cubicBezTo>
                    <a:pt x="141" y="0"/>
                    <a:pt x="138" y="2"/>
                    <a:pt x="137" y="5"/>
                  </a:cubicBezTo>
                  <a:cubicBezTo>
                    <a:pt x="123" y="19"/>
                    <a:pt x="1" y="157"/>
                    <a:pt x="52" y="210"/>
                  </a:cubicBezTo>
                  <a:cubicBezTo>
                    <a:pt x="61" y="222"/>
                    <a:pt x="241" y="424"/>
                    <a:pt x="401" y="452"/>
                  </a:cubicBezTo>
                  <a:cubicBezTo>
                    <a:pt x="409" y="452"/>
                    <a:pt x="417" y="454"/>
                    <a:pt x="425" y="454"/>
                  </a:cubicBezTo>
                  <a:cubicBezTo>
                    <a:pt x="574" y="454"/>
                    <a:pt x="625" y="211"/>
                    <a:pt x="627" y="199"/>
                  </a:cubicBezTo>
                  <a:cubicBezTo>
                    <a:pt x="629" y="194"/>
                    <a:pt x="625" y="188"/>
                    <a:pt x="618" y="187"/>
                  </a:cubicBezTo>
                  <a:cubicBezTo>
                    <a:pt x="505" y="162"/>
                    <a:pt x="197" y="84"/>
                    <a:pt x="155" y="6"/>
                  </a:cubicBezTo>
                  <a:cubicBezTo>
                    <a:pt x="153" y="3"/>
                    <a:pt x="149" y="1"/>
                    <a:pt x="146" y="1"/>
                  </a:cubicBezTo>
                  <a:cubicBezTo>
                    <a:pt x="145" y="1"/>
                    <a:pt x="144" y="0"/>
                    <a:pt x="14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6"/>
            <p:cNvSpPr/>
            <p:nvPr/>
          </p:nvSpPr>
          <p:spPr>
            <a:xfrm>
              <a:off x="4960549" y="4155385"/>
              <a:ext cx="208598" cy="96829"/>
            </a:xfrm>
            <a:custGeom>
              <a:rect b="b" l="l" r="r" t="t"/>
              <a:pathLst>
                <a:path extrusionOk="0" h="350" w="754">
                  <a:moveTo>
                    <a:pt x="448" y="1"/>
                  </a:moveTo>
                  <a:cubicBezTo>
                    <a:pt x="437" y="1"/>
                    <a:pt x="427" y="1"/>
                    <a:pt x="416" y="1"/>
                  </a:cubicBezTo>
                  <a:cubicBezTo>
                    <a:pt x="225" y="9"/>
                    <a:pt x="20" y="138"/>
                    <a:pt x="11" y="145"/>
                  </a:cubicBezTo>
                  <a:cubicBezTo>
                    <a:pt x="1" y="151"/>
                    <a:pt x="7" y="165"/>
                    <a:pt x="17" y="165"/>
                  </a:cubicBezTo>
                  <a:cubicBezTo>
                    <a:pt x="19" y="165"/>
                    <a:pt x="21" y="164"/>
                    <a:pt x="23" y="162"/>
                  </a:cubicBezTo>
                  <a:cubicBezTo>
                    <a:pt x="25" y="161"/>
                    <a:pt x="230" y="30"/>
                    <a:pt x="418" y="24"/>
                  </a:cubicBezTo>
                  <a:cubicBezTo>
                    <a:pt x="426" y="24"/>
                    <a:pt x="435" y="24"/>
                    <a:pt x="444" y="24"/>
                  </a:cubicBezTo>
                  <a:cubicBezTo>
                    <a:pt x="542" y="24"/>
                    <a:pt x="640" y="42"/>
                    <a:pt x="731" y="81"/>
                  </a:cubicBezTo>
                  <a:cubicBezTo>
                    <a:pt x="722" y="113"/>
                    <a:pt x="679" y="231"/>
                    <a:pt x="483" y="330"/>
                  </a:cubicBezTo>
                  <a:cubicBezTo>
                    <a:pt x="474" y="336"/>
                    <a:pt x="478" y="350"/>
                    <a:pt x="488" y="350"/>
                  </a:cubicBezTo>
                  <a:lnTo>
                    <a:pt x="494" y="350"/>
                  </a:lnTo>
                  <a:cubicBezTo>
                    <a:pt x="731" y="230"/>
                    <a:pt x="754" y="81"/>
                    <a:pt x="754" y="76"/>
                  </a:cubicBezTo>
                  <a:cubicBezTo>
                    <a:pt x="754" y="70"/>
                    <a:pt x="752" y="67"/>
                    <a:pt x="748" y="65"/>
                  </a:cubicBezTo>
                  <a:cubicBezTo>
                    <a:pt x="654" y="24"/>
                    <a:pt x="551" y="1"/>
                    <a:pt x="44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6"/>
            <p:cNvSpPr/>
            <p:nvPr/>
          </p:nvSpPr>
          <p:spPr>
            <a:xfrm>
              <a:off x="5033033" y="4172814"/>
              <a:ext cx="150500" cy="149947"/>
            </a:xfrm>
            <a:custGeom>
              <a:rect b="b" l="l" r="r" t="t"/>
              <a:pathLst>
                <a:path extrusionOk="0" h="542" w="544">
                  <a:moveTo>
                    <a:pt x="481" y="0"/>
                  </a:moveTo>
                  <a:cubicBezTo>
                    <a:pt x="475" y="0"/>
                    <a:pt x="469" y="5"/>
                    <a:pt x="471" y="13"/>
                  </a:cubicBezTo>
                  <a:cubicBezTo>
                    <a:pt x="471" y="16"/>
                    <a:pt x="518" y="292"/>
                    <a:pt x="375" y="436"/>
                  </a:cubicBezTo>
                  <a:cubicBezTo>
                    <a:pt x="319" y="492"/>
                    <a:pt x="239" y="520"/>
                    <a:pt x="138" y="520"/>
                  </a:cubicBezTo>
                  <a:cubicBezTo>
                    <a:pt x="100" y="520"/>
                    <a:pt x="58" y="516"/>
                    <a:pt x="14" y="508"/>
                  </a:cubicBezTo>
                  <a:cubicBezTo>
                    <a:pt x="9" y="508"/>
                    <a:pt x="4" y="512"/>
                    <a:pt x="2" y="517"/>
                  </a:cubicBezTo>
                  <a:cubicBezTo>
                    <a:pt x="0" y="524"/>
                    <a:pt x="5" y="529"/>
                    <a:pt x="11" y="531"/>
                  </a:cubicBezTo>
                  <a:cubicBezTo>
                    <a:pt x="51" y="538"/>
                    <a:pt x="94" y="542"/>
                    <a:pt x="136" y="542"/>
                  </a:cubicBezTo>
                  <a:cubicBezTo>
                    <a:pt x="246" y="542"/>
                    <a:pt x="329" y="512"/>
                    <a:pt x="391" y="450"/>
                  </a:cubicBezTo>
                  <a:cubicBezTo>
                    <a:pt x="543" y="299"/>
                    <a:pt x="495" y="22"/>
                    <a:pt x="492" y="9"/>
                  </a:cubicBezTo>
                  <a:cubicBezTo>
                    <a:pt x="491" y="3"/>
                    <a:pt x="486" y="0"/>
                    <a:pt x="48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6"/>
            <p:cNvSpPr/>
            <p:nvPr/>
          </p:nvSpPr>
          <p:spPr>
            <a:xfrm>
              <a:off x="5124883" y="4282371"/>
              <a:ext cx="50351" cy="149670"/>
            </a:xfrm>
            <a:custGeom>
              <a:rect b="b" l="l" r="r" t="t"/>
              <a:pathLst>
                <a:path extrusionOk="0" h="541" w="182">
                  <a:moveTo>
                    <a:pt x="80" y="0"/>
                  </a:moveTo>
                  <a:cubicBezTo>
                    <a:pt x="77" y="0"/>
                    <a:pt x="74" y="2"/>
                    <a:pt x="71" y="4"/>
                  </a:cubicBezTo>
                  <a:cubicBezTo>
                    <a:pt x="68" y="8"/>
                    <a:pt x="68" y="15"/>
                    <a:pt x="71" y="20"/>
                  </a:cubicBezTo>
                  <a:cubicBezTo>
                    <a:pt x="130" y="91"/>
                    <a:pt x="160" y="181"/>
                    <a:pt x="153" y="271"/>
                  </a:cubicBezTo>
                  <a:cubicBezTo>
                    <a:pt x="146" y="430"/>
                    <a:pt x="8" y="519"/>
                    <a:pt x="6" y="519"/>
                  </a:cubicBezTo>
                  <a:cubicBezTo>
                    <a:pt x="1" y="522"/>
                    <a:pt x="1" y="530"/>
                    <a:pt x="2" y="535"/>
                  </a:cubicBezTo>
                  <a:cubicBezTo>
                    <a:pt x="4" y="537"/>
                    <a:pt x="8" y="540"/>
                    <a:pt x="13" y="540"/>
                  </a:cubicBezTo>
                  <a:cubicBezTo>
                    <a:pt x="15" y="538"/>
                    <a:pt x="17" y="538"/>
                    <a:pt x="18" y="538"/>
                  </a:cubicBezTo>
                  <a:cubicBezTo>
                    <a:pt x="24" y="533"/>
                    <a:pt x="169" y="443"/>
                    <a:pt x="174" y="273"/>
                  </a:cubicBezTo>
                  <a:cubicBezTo>
                    <a:pt x="181" y="174"/>
                    <a:pt x="151" y="78"/>
                    <a:pt x="87" y="4"/>
                  </a:cubicBezTo>
                  <a:cubicBezTo>
                    <a:pt x="85" y="2"/>
                    <a:pt x="83" y="0"/>
                    <a:pt x="8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6"/>
            <p:cNvSpPr/>
            <p:nvPr/>
          </p:nvSpPr>
          <p:spPr>
            <a:xfrm>
              <a:off x="5026670" y="4316123"/>
              <a:ext cx="41222" cy="88806"/>
            </a:xfrm>
            <a:custGeom>
              <a:rect b="b" l="l" r="r" t="t"/>
              <a:pathLst>
                <a:path extrusionOk="0" h="321" w="149">
                  <a:moveTo>
                    <a:pt x="109" y="0"/>
                  </a:moveTo>
                  <a:cubicBezTo>
                    <a:pt x="106" y="0"/>
                    <a:pt x="103" y="1"/>
                    <a:pt x="101" y="4"/>
                  </a:cubicBezTo>
                  <a:cubicBezTo>
                    <a:pt x="0" y="137"/>
                    <a:pt x="120" y="308"/>
                    <a:pt x="126" y="316"/>
                  </a:cubicBezTo>
                  <a:cubicBezTo>
                    <a:pt x="127" y="319"/>
                    <a:pt x="131" y="321"/>
                    <a:pt x="134" y="321"/>
                  </a:cubicBezTo>
                  <a:cubicBezTo>
                    <a:pt x="143" y="321"/>
                    <a:pt x="149" y="310"/>
                    <a:pt x="143" y="303"/>
                  </a:cubicBezTo>
                  <a:cubicBezTo>
                    <a:pt x="142" y="301"/>
                    <a:pt x="28" y="137"/>
                    <a:pt x="119" y="18"/>
                  </a:cubicBezTo>
                  <a:cubicBezTo>
                    <a:pt x="125" y="9"/>
                    <a:pt x="117" y="0"/>
                    <a:pt x="10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6"/>
            <p:cNvSpPr/>
            <p:nvPr/>
          </p:nvSpPr>
          <p:spPr>
            <a:xfrm>
              <a:off x="4923753" y="4383074"/>
              <a:ext cx="95169" cy="26006"/>
            </a:xfrm>
            <a:custGeom>
              <a:rect b="b" l="l" r="r" t="t"/>
              <a:pathLst>
                <a:path extrusionOk="0" h="94" w="344">
                  <a:moveTo>
                    <a:pt x="13" y="1"/>
                  </a:moveTo>
                  <a:cubicBezTo>
                    <a:pt x="9" y="1"/>
                    <a:pt x="6" y="3"/>
                    <a:pt x="4" y="6"/>
                  </a:cubicBezTo>
                  <a:cubicBezTo>
                    <a:pt x="1" y="12"/>
                    <a:pt x="2" y="19"/>
                    <a:pt x="8" y="20"/>
                  </a:cubicBezTo>
                  <a:cubicBezTo>
                    <a:pt x="94" y="68"/>
                    <a:pt x="192" y="93"/>
                    <a:pt x="291" y="93"/>
                  </a:cubicBezTo>
                  <a:lnTo>
                    <a:pt x="330" y="93"/>
                  </a:lnTo>
                  <a:cubicBezTo>
                    <a:pt x="343" y="91"/>
                    <a:pt x="344" y="70"/>
                    <a:pt x="329" y="70"/>
                  </a:cubicBezTo>
                  <a:cubicBezTo>
                    <a:pt x="329" y="70"/>
                    <a:pt x="328" y="70"/>
                    <a:pt x="328" y="70"/>
                  </a:cubicBezTo>
                  <a:cubicBezTo>
                    <a:pt x="316" y="71"/>
                    <a:pt x="304" y="71"/>
                    <a:pt x="291" y="71"/>
                  </a:cubicBezTo>
                  <a:cubicBezTo>
                    <a:pt x="196" y="71"/>
                    <a:pt x="103" y="47"/>
                    <a:pt x="18" y="3"/>
                  </a:cubicBezTo>
                  <a:cubicBezTo>
                    <a:pt x="16" y="2"/>
                    <a:pt x="14" y="1"/>
                    <a:pt x="13"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6"/>
            <p:cNvSpPr/>
            <p:nvPr/>
          </p:nvSpPr>
          <p:spPr>
            <a:xfrm>
              <a:off x="4899684" y="4299247"/>
              <a:ext cx="151884" cy="57268"/>
            </a:xfrm>
            <a:custGeom>
              <a:rect b="b" l="l" r="r" t="t"/>
              <a:pathLst>
                <a:path extrusionOk="0" h="207" w="549">
                  <a:moveTo>
                    <a:pt x="14" y="1"/>
                  </a:moveTo>
                  <a:cubicBezTo>
                    <a:pt x="11" y="1"/>
                    <a:pt x="7" y="2"/>
                    <a:pt x="4" y="5"/>
                  </a:cubicBezTo>
                  <a:cubicBezTo>
                    <a:pt x="1" y="9"/>
                    <a:pt x="3" y="16"/>
                    <a:pt x="6" y="21"/>
                  </a:cubicBezTo>
                  <a:cubicBezTo>
                    <a:pt x="17" y="30"/>
                    <a:pt x="236" y="207"/>
                    <a:pt x="455" y="207"/>
                  </a:cubicBezTo>
                  <a:cubicBezTo>
                    <a:pt x="482" y="207"/>
                    <a:pt x="509" y="205"/>
                    <a:pt x="535" y="200"/>
                  </a:cubicBezTo>
                  <a:cubicBezTo>
                    <a:pt x="548" y="196"/>
                    <a:pt x="545" y="176"/>
                    <a:pt x="533" y="176"/>
                  </a:cubicBezTo>
                  <a:cubicBezTo>
                    <a:pt x="532" y="176"/>
                    <a:pt x="531" y="176"/>
                    <a:pt x="530" y="177"/>
                  </a:cubicBezTo>
                  <a:cubicBezTo>
                    <a:pt x="506" y="182"/>
                    <a:pt x="481" y="184"/>
                    <a:pt x="457" y="184"/>
                  </a:cubicBezTo>
                  <a:cubicBezTo>
                    <a:pt x="243" y="184"/>
                    <a:pt x="23" y="5"/>
                    <a:pt x="20" y="3"/>
                  </a:cubicBezTo>
                  <a:cubicBezTo>
                    <a:pt x="19" y="2"/>
                    <a:pt x="16" y="1"/>
                    <a:pt x="14"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6"/>
            <p:cNvSpPr/>
            <p:nvPr/>
          </p:nvSpPr>
          <p:spPr>
            <a:xfrm>
              <a:off x="4919327" y="4288180"/>
              <a:ext cx="70270" cy="31262"/>
            </a:xfrm>
            <a:custGeom>
              <a:rect b="b" l="l" r="r" t="t"/>
              <a:pathLst>
                <a:path extrusionOk="0" h="113" w="254">
                  <a:moveTo>
                    <a:pt x="242" y="1"/>
                  </a:moveTo>
                  <a:cubicBezTo>
                    <a:pt x="240" y="1"/>
                    <a:pt x="238" y="1"/>
                    <a:pt x="236" y="3"/>
                  </a:cubicBezTo>
                  <a:cubicBezTo>
                    <a:pt x="163" y="38"/>
                    <a:pt x="87" y="68"/>
                    <a:pt x="9" y="91"/>
                  </a:cubicBezTo>
                  <a:cubicBezTo>
                    <a:pt x="4" y="93"/>
                    <a:pt x="1" y="98"/>
                    <a:pt x="2" y="105"/>
                  </a:cubicBezTo>
                  <a:cubicBezTo>
                    <a:pt x="2" y="109"/>
                    <a:pt x="8" y="112"/>
                    <a:pt x="13" y="112"/>
                  </a:cubicBezTo>
                  <a:lnTo>
                    <a:pt x="17" y="112"/>
                  </a:lnTo>
                  <a:cubicBezTo>
                    <a:pt x="94" y="89"/>
                    <a:pt x="172" y="59"/>
                    <a:pt x="246" y="22"/>
                  </a:cubicBezTo>
                  <a:cubicBezTo>
                    <a:pt x="252" y="19"/>
                    <a:pt x="254" y="11"/>
                    <a:pt x="250" y="6"/>
                  </a:cubicBezTo>
                  <a:cubicBezTo>
                    <a:pt x="249" y="3"/>
                    <a:pt x="246" y="1"/>
                    <a:pt x="24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6"/>
            <p:cNvSpPr/>
            <p:nvPr/>
          </p:nvSpPr>
          <p:spPr>
            <a:xfrm>
              <a:off x="4971892" y="4311696"/>
              <a:ext cx="60864" cy="35135"/>
            </a:xfrm>
            <a:custGeom>
              <a:rect b="b" l="l" r="r" t="t"/>
              <a:pathLst>
                <a:path extrusionOk="0" h="127" w="220">
                  <a:moveTo>
                    <a:pt x="206" y="0"/>
                  </a:moveTo>
                  <a:cubicBezTo>
                    <a:pt x="203" y="0"/>
                    <a:pt x="200" y="1"/>
                    <a:pt x="198" y="4"/>
                  </a:cubicBezTo>
                  <a:cubicBezTo>
                    <a:pt x="159" y="63"/>
                    <a:pt x="16" y="105"/>
                    <a:pt x="14" y="105"/>
                  </a:cubicBezTo>
                  <a:cubicBezTo>
                    <a:pt x="0" y="107"/>
                    <a:pt x="3" y="126"/>
                    <a:pt x="16" y="126"/>
                  </a:cubicBezTo>
                  <a:cubicBezTo>
                    <a:pt x="16" y="126"/>
                    <a:pt x="17" y="126"/>
                    <a:pt x="18" y="126"/>
                  </a:cubicBezTo>
                  <a:lnTo>
                    <a:pt x="21" y="126"/>
                  </a:lnTo>
                  <a:cubicBezTo>
                    <a:pt x="26" y="125"/>
                    <a:pt x="173" y="82"/>
                    <a:pt x="216" y="17"/>
                  </a:cubicBezTo>
                  <a:cubicBezTo>
                    <a:pt x="219" y="11"/>
                    <a:pt x="217" y="4"/>
                    <a:pt x="212" y="3"/>
                  </a:cubicBezTo>
                  <a:cubicBezTo>
                    <a:pt x="211" y="1"/>
                    <a:pt x="208" y="0"/>
                    <a:pt x="20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6"/>
            <p:cNvSpPr/>
            <p:nvPr/>
          </p:nvSpPr>
          <p:spPr>
            <a:xfrm>
              <a:off x="4865932" y="4176688"/>
              <a:ext cx="133901" cy="51181"/>
            </a:xfrm>
            <a:custGeom>
              <a:rect b="b" l="l" r="r" t="t"/>
              <a:pathLst>
                <a:path extrusionOk="0" h="185" w="484">
                  <a:moveTo>
                    <a:pt x="397" y="0"/>
                  </a:moveTo>
                  <a:cubicBezTo>
                    <a:pt x="159" y="0"/>
                    <a:pt x="6" y="163"/>
                    <a:pt x="4" y="165"/>
                  </a:cubicBezTo>
                  <a:cubicBezTo>
                    <a:pt x="1" y="170"/>
                    <a:pt x="1" y="177"/>
                    <a:pt x="4" y="181"/>
                  </a:cubicBezTo>
                  <a:cubicBezTo>
                    <a:pt x="6" y="183"/>
                    <a:pt x="10" y="185"/>
                    <a:pt x="11" y="185"/>
                  </a:cubicBezTo>
                  <a:cubicBezTo>
                    <a:pt x="15" y="185"/>
                    <a:pt x="18" y="185"/>
                    <a:pt x="22" y="181"/>
                  </a:cubicBezTo>
                  <a:cubicBezTo>
                    <a:pt x="24" y="179"/>
                    <a:pt x="169" y="22"/>
                    <a:pt x="397" y="22"/>
                  </a:cubicBezTo>
                  <a:cubicBezTo>
                    <a:pt x="421" y="22"/>
                    <a:pt x="445" y="23"/>
                    <a:pt x="470" y="27"/>
                  </a:cubicBezTo>
                  <a:cubicBezTo>
                    <a:pt x="477" y="27"/>
                    <a:pt x="482" y="24"/>
                    <a:pt x="482" y="18"/>
                  </a:cubicBezTo>
                  <a:cubicBezTo>
                    <a:pt x="484" y="11"/>
                    <a:pt x="478" y="6"/>
                    <a:pt x="473" y="6"/>
                  </a:cubicBezTo>
                  <a:cubicBezTo>
                    <a:pt x="447" y="2"/>
                    <a:pt x="422" y="0"/>
                    <a:pt x="39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6"/>
            <p:cNvSpPr/>
            <p:nvPr/>
          </p:nvSpPr>
          <p:spPr>
            <a:xfrm>
              <a:off x="4884191" y="4224549"/>
              <a:ext cx="63354" cy="42052"/>
            </a:xfrm>
            <a:custGeom>
              <a:rect b="b" l="l" r="r" t="t"/>
              <a:pathLst>
                <a:path extrusionOk="0" h="152" w="229">
                  <a:moveTo>
                    <a:pt x="214" y="1"/>
                  </a:moveTo>
                  <a:cubicBezTo>
                    <a:pt x="103" y="1"/>
                    <a:pt x="7" y="128"/>
                    <a:pt x="4" y="134"/>
                  </a:cubicBezTo>
                  <a:cubicBezTo>
                    <a:pt x="0" y="139"/>
                    <a:pt x="0" y="146"/>
                    <a:pt x="6" y="149"/>
                  </a:cubicBezTo>
                  <a:cubicBezTo>
                    <a:pt x="7" y="151"/>
                    <a:pt x="11" y="151"/>
                    <a:pt x="13" y="151"/>
                  </a:cubicBezTo>
                  <a:cubicBezTo>
                    <a:pt x="16" y="151"/>
                    <a:pt x="20" y="149"/>
                    <a:pt x="21" y="148"/>
                  </a:cubicBezTo>
                  <a:cubicBezTo>
                    <a:pt x="21" y="146"/>
                    <a:pt x="116" y="24"/>
                    <a:pt x="214" y="24"/>
                  </a:cubicBezTo>
                  <a:cubicBezTo>
                    <a:pt x="215" y="24"/>
                    <a:pt x="215" y="24"/>
                    <a:pt x="216" y="24"/>
                  </a:cubicBezTo>
                  <a:cubicBezTo>
                    <a:pt x="223" y="22"/>
                    <a:pt x="227" y="19"/>
                    <a:pt x="228" y="12"/>
                  </a:cubicBezTo>
                  <a:cubicBezTo>
                    <a:pt x="228" y="6"/>
                    <a:pt x="223" y="1"/>
                    <a:pt x="216" y="1"/>
                  </a:cubicBezTo>
                  <a:cubicBezTo>
                    <a:pt x="215" y="1"/>
                    <a:pt x="215" y="1"/>
                    <a:pt x="214"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6"/>
            <p:cNvSpPr/>
            <p:nvPr/>
          </p:nvSpPr>
          <p:spPr>
            <a:xfrm>
              <a:off x="5161125" y="4241979"/>
              <a:ext cx="41775" cy="236540"/>
            </a:xfrm>
            <a:custGeom>
              <a:rect b="b" l="l" r="r" t="t"/>
              <a:pathLst>
                <a:path extrusionOk="0" h="855" w="151">
                  <a:moveTo>
                    <a:pt x="12" y="0"/>
                  </a:moveTo>
                  <a:cubicBezTo>
                    <a:pt x="11" y="0"/>
                    <a:pt x="9" y="1"/>
                    <a:pt x="8" y="2"/>
                  </a:cubicBezTo>
                  <a:cubicBezTo>
                    <a:pt x="2" y="3"/>
                    <a:pt x="0" y="10"/>
                    <a:pt x="2" y="16"/>
                  </a:cubicBezTo>
                  <a:cubicBezTo>
                    <a:pt x="128" y="293"/>
                    <a:pt x="92" y="483"/>
                    <a:pt x="54" y="601"/>
                  </a:cubicBezTo>
                  <a:cubicBezTo>
                    <a:pt x="20" y="702"/>
                    <a:pt x="43" y="838"/>
                    <a:pt x="45" y="844"/>
                  </a:cubicBezTo>
                  <a:cubicBezTo>
                    <a:pt x="45" y="849"/>
                    <a:pt x="50" y="852"/>
                    <a:pt x="55" y="852"/>
                  </a:cubicBezTo>
                  <a:lnTo>
                    <a:pt x="57" y="854"/>
                  </a:lnTo>
                  <a:cubicBezTo>
                    <a:pt x="62" y="852"/>
                    <a:pt x="68" y="847"/>
                    <a:pt x="66" y="840"/>
                  </a:cubicBezTo>
                  <a:cubicBezTo>
                    <a:pt x="66" y="840"/>
                    <a:pt x="43" y="706"/>
                    <a:pt x="75" y="607"/>
                  </a:cubicBezTo>
                  <a:cubicBezTo>
                    <a:pt x="114" y="486"/>
                    <a:pt x="151" y="292"/>
                    <a:pt x="22" y="7"/>
                  </a:cubicBezTo>
                  <a:cubicBezTo>
                    <a:pt x="20" y="3"/>
                    <a:pt x="16" y="0"/>
                    <a:pt x="12"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6"/>
            <p:cNvSpPr/>
            <p:nvPr/>
          </p:nvSpPr>
          <p:spPr>
            <a:xfrm>
              <a:off x="5114646" y="3975558"/>
              <a:ext cx="51181" cy="199468"/>
            </a:xfrm>
            <a:custGeom>
              <a:rect b="b" l="l" r="r" t="t"/>
              <a:pathLst>
                <a:path extrusionOk="0" h="721" w="185">
                  <a:moveTo>
                    <a:pt x="14" y="0"/>
                  </a:moveTo>
                  <a:cubicBezTo>
                    <a:pt x="13" y="0"/>
                    <a:pt x="12" y="0"/>
                    <a:pt x="11" y="0"/>
                  </a:cubicBezTo>
                  <a:cubicBezTo>
                    <a:pt x="4" y="2"/>
                    <a:pt x="0" y="8"/>
                    <a:pt x="2" y="15"/>
                  </a:cubicBezTo>
                  <a:cubicBezTo>
                    <a:pt x="22" y="89"/>
                    <a:pt x="45" y="161"/>
                    <a:pt x="73" y="232"/>
                  </a:cubicBezTo>
                  <a:cubicBezTo>
                    <a:pt x="94" y="289"/>
                    <a:pt x="117" y="347"/>
                    <a:pt x="137" y="418"/>
                  </a:cubicBezTo>
                  <a:cubicBezTo>
                    <a:pt x="161" y="512"/>
                    <a:pt x="161" y="611"/>
                    <a:pt x="135" y="706"/>
                  </a:cubicBezTo>
                  <a:cubicBezTo>
                    <a:pt x="133" y="712"/>
                    <a:pt x="137" y="717"/>
                    <a:pt x="142" y="720"/>
                  </a:cubicBezTo>
                  <a:lnTo>
                    <a:pt x="145" y="720"/>
                  </a:lnTo>
                  <a:cubicBezTo>
                    <a:pt x="151" y="720"/>
                    <a:pt x="154" y="717"/>
                    <a:pt x="156" y="713"/>
                  </a:cubicBezTo>
                  <a:cubicBezTo>
                    <a:pt x="184" y="614"/>
                    <a:pt x="184" y="510"/>
                    <a:pt x="158" y="413"/>
                  </a:cubicBezTo>
                  <a:cubicBezTo>
                    <a:pt x="138" y="342"/>
                    <a:pt x="115" y="282"/>
                    <a:pt x="94" y="223"/>
                  </a:cubicBezTo>
                  <a:cubicBezTo>
                    <a:pt x="66" y="154"/>
                    <a:pt x="43" y="82"/>
                    <a:pt x="23" y="9"/>
                  </a:cubicBezTo>
                  <a:cubicBezTo>
                    <a:pt x="23" y="3"/>
                    <a:pt x="19" y="0"/>
                    <a:pt x="1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6"/>
            <p:cNvSpPr/>
            <p:nvPr/>
          </p:nvSpPr>
          <p:spPr>
            <a:xfrm>
              <a:off x="4937033" y="3821737"/>
              <a:ext cx="133348" cy="89913"/>
            </a:xfrm>
            <a:custGeom>
              <a:rect b="b" l="l" r="r" t="t"/>
              <a:pathLst>
                <a:path extrusionOk="0" h="325" w="482">
                  <a:moveTo>
                    <a:pt x="205" y="1"/>
                  </a:moveTo>
                  <a:cubicBezTo>
                    <a:pt x="111" y="1"/>
                    <a:pt x="21" y="21"/>
                    <a:pt x="14" y="22"/>
                  </a:cubicBezTo>
                  <a:cubicBezTo>
                    <a:pt x="1" y="26"/>
                    <a:pt x="5" y="45"/>
                    <a:pt x="18" y="45"/>
                  </a:cubicBezTo>
                  <a:cubicBezTo>
                    <a:pt x="19" y="45"/>
                    <a:pt x="19" y="45"/>
                    <a:pt x="20" y="45"/>
                  </a:cubicBezTo>
                  <a:cubicBezTo>
                    <a:pt x="21" y="44"/>
                    <a:pt x="113" y="23"/>
                    <a:pt x="207" y="23"/>
                  </a:cubicBezTo>
                  <a:cubicBezTo>
                    <a:pt x="267" y="23"/>
                    <a:pt x="327" y="32"/>
                    <a:pt x="365" y="59"/>
                  </a:cubicBezTo>
                  <a:cubicBezTo>
                    <a:pt x="458" y="128"/>
                    <a:pt x="398" y="309"/>
                    <a:pt x="398" y="311"/>
                  </a:cubicBezTo>
                  <a:cubicBezTo>
                    <a:pt x="397" y="316"/>
                    <a:pt x="400" y="323"/>
                    <a:pt x="405" y="325"/>
                  </a:cubicBezTo>
                  <a:lnTo>
                    <a:pt x="409" y="325"/>
                  </a:lnTo>
                  <a:cubicBezTo>
                    <a:pt x="414" y="325"/>
                    <a:pt x="418" y="321"/>
                    <a:pt x="420" y="318"/>
                  </a:cubicBezTo>
                  <a:cubicBezTo>
                    <a:pt x="423" y="309"/>
                    <a:pt x="481" y="118"/>
                    <a:pt x="377" y="42"/>
                  </a:cubicBezTo>
                  <a:cubicBezTo>
                    <a:pt x="335" y="10"/>
                    <a:pt x="269" y="1"/>
                    <a:pt x="20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6"/>
            <p:cNvSpPr/>
            <p:nvPr/>
          </p:nvSpPr>
          <p:spPr>
            <a:xfrm>
              <a:off x="4933990" y="3791858"/>
              <a:ext cx="95723" cy="40668"/>
            </a:xfrm>
            <a:custGeom>
              <a:rect b="b" l="l" r="r" t="t"/>
              <a:pathLst>
                <a:path extrusionOk="0" h="147" w="346">
                  <a:moveTo>
                    <a:pt x="230" y="0"/>
                  </a:moveTo>
                  <a:cubicBezTo>
                    <a:pt x="144" y="0"/>
                    <a:pt x="18" y="76"/>
                    <a:pt x="11" y="79"/>
                  </a:cubicBezTo>
                  <a:cubicBezTo>
                    <a:pt x="1" y="85"/>
                    <a:pt x="7" y="100"/>
                    <a:pt x="17" y="100"/>
                  </a:cubicBezTo>
                  <a:cubicBezTo>
                    <a:pt x="18" y="100"/>
                    <a:pt x="20" y="99"/>
                    <a:pt x="22" y="98"/>
                  </a:cubicBezTo>
                  <a:cubicBezTo>
                    <a:pt x="23" y="97"/>
                    <a:pt x="154" y="22"/>
                    <a:pt x="230" y="22"/>
                  </a:cubicBezTo>
                  <a:cubicBezTo>
                    <a:pt x="240" y="22"/>
                    <a:pt x="248" y="23"/>
                    <a:pt x="255" y="26"/>
                  </a:cubicBezTo>
                  <a:cubicBezTo>
                    <a:pt x="323" y="49"/>
                    <a:pt x="323" y="130"/>
                    <a:pt x="323" y="134"/>
                  </a:cubicBezTo>
                  <a:cubicBezTo>
                    <a:pt x="323" y="141"/>
                    <a:pt x="328" y="144"/>
                    <a:pt x="333" y="146"/>
                  </a:cubicBezTo>
                  <a:cubicBezTo>
                    <a:pt x="340" y="146"/>
                    <a:pt x="346" y="141"/>
                    <a:pt x="346" y="134"/>
                  </a:cubicBezTo>
                  <a:cubicBezTo>
                    <a:pt x="346" y="134"/>
                    <a:pt x="344" y="31"/>
                    <a:pt x="262" y="5"/>
                  </a:cubicBezTo>
                  <a:cubicBezTo>
                    <a:pt x="253" y="1"/>
                    <a:pt x="242" y="0"/>
                    <a:pt x="23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6"/>
            <p:cNvSpPr/>
            <p:nvPr/>
          </p:nvSpPr>
          <p:spPr>
            <a:xfrm>
              <a:off x="4549437" y="3619501"/>
              <a:ext cx="548330" cy="300171"/>
            </a:xfrm>
            <a:custGeom>
              <a:rect b="b" l="l" r="r" t="t"/>
              <a:pathLst>
                <a:path extrusionOk="0" h="1085" w="1982">
                  <a:moveTo>
                    <a:pt x="487" y="253"/>
                  </a:moveTo>
                  <a:cubicBezTo>
                    <a:pt x="487" y="253"/>
                    <a:pt x="487" y="253"/>
                    <a:pt x="488" y="253"/>
                  </a:cubicBezTo>
                  <a:lnTo>
                    <a:pt x="488" y="253"/>
                  </a:lnTo>
                  <a:cubicBezTo>
                    <a:pt x="488" y="253"/>
                    <a:pt x="488" y="253"/>
                    <a:pt x="488" y="253"/>
                  </a:cubicBezTo>
                  <a:close/>
                  <a:moveTo>
                    <a:pt x="145" y="20"/>
                  </a:moveTo>
                  <a:cubicBezTo>
                    <a:pt x="399" y="20"/>
                    <a:pt x="1156" y="116"/>
                    <a:pt x="1228" y="152"/>
                  </a:cubicBezTo>
                  <a:cubicBezTo>
                    <a:pt x="1297" y="187"/>
                    <a:pt x="1270" y="313"/>
                    <a:pt x="1265" y="332"/>
                  </a:cubicBezTo>
                  <a:cubicBezTo>
                    <a:pt x="1227" y="372"/>
                    <a:pt x="1148" y="389"/>
                    <a:pt x="1061" y="389"/>
                  </a:cubicBezTo>
                  <a:cubicBezTo>
                    <a:pt x="944" y="389"/>
                    <a:pt x="814" y="358"/>
                    <a:pt x="750" y="307"/>
                  </a:cubicBezTo>
                  <a:cubicBezTo>
                    <a:pt x="699" y="265"/>
                    <a:pt x="590" y="253"/>
                    <a:pt x="488" y="253"/>
                  </a:cubicBezTo>
                  <a:lnTo>
                    <a:pt x="488" y="253"/>
                  </a:lnTo>
                  <a:cubicBezTo>
                    <a:pt x="414" y="253"/>
                    <a:pt x="340" y="258"/>
                    <a:pt x="266" y="267"/>
                  </a:cubicBezTo>
                  <a:lnTo>
                    <a:pt x="271" y="187"/>
                  </a:lnTo>
                  <a:cubicBezTo>
                    <a:pt x="271" y="182"/>
                    <a:pt x="266" y="178"/>
                    <a:pt x="260" y="177"/>
                  </a:cubicBezTo>
                  <a:lnTo>
                    <a:pt x="59" y="145"/>
                  </a:lnTo>
                  <a:cubicBezTo>
                    <a:pt x="32" y="85"/>
                    <a:pt x="80" y="33"/>
                    <a:pt x="90" y="23"/>
                  </a:cubicBezTo>
                  <a:cubicBezTo>
                    <a:pt x="104" y="21"/>
                    <a:pt x="123" y="20"/>
                    <a:pt x="145" y="20"/>
                  </a:cubicBezTo>
                  <a:close/>
                  <a:moveTo>
                    <a:pt x="141" y="0"/>
                  </a:moveTo>
                  <a:cubicBezTo>
                    <a:pt x="116" y="0"/>
                    <a:pt x="96" y="1"/>
                    <a:pt x="83" y="3"/>
                  </a:cubicBezTo>
                  <a:cubicBezTo>
                    <a:pt x="82" y="3"/>
                    <a:pt x="80" y="3"/>
                    <a:pt x="78" y="5"/>
                  </a:cubicBezTo>
                  <a:cubicBezTo>
                    <a:pt x="78" y="5"/>
                    <a:pt x="0" y="76"/>
                    <a:pt x="41" y="161"/>
                  </a:cubicBezTo>
                  <a:cubicBezTo>
                    <a:pt x="43" y="162"/>
                    <a:pt x="46" y="166"/>
                    <a:pt x="50" y="166"/>
                  </a:cubicBezTo>
                  <a:lnTo>
                    <a:pt x="248" y="196"/>
                  </a:lnTo>
                  <a:lnTo>
                    <a:pt x="243" y="279"/>
                  </a:lnTo>
                  <a:cubicBezTo>
                    <a:pt x="243" y="283"/>
                    <a:pt x="243" y="286"/>
                    <a:pt x="246" y="288"/>
                  </a:cubicBezTo>
                  <a:cubicBezTo>
                    <a:pt x="248" y="290"/>
                    <a:pt x="251" y="292"/>
                    <a:pt x="255" y="292"/>
                  </a:cubicBezTo>
                  <a:cubicBezTo>
                    <a:pt x="257" y="291"/>
                    <a:pt x="371" y="275"/>
                    <a:pt x="491" y="275"/>
                  </a:cubicBezTo>
                  <a:cubicBezTo>
                    <a:pt x="589" y="275"/>
                    <a:pt x="690" y="285"/>
                    <a:pt x="738" y="323"/>
                  </a:cubicBezTo>
                  <a:cubicBezTo>
                    <a:pt x="801" y="375"/>
                    <a:pt x="940" y="411"/>
                    <a:pt x="1065" y="411"/>
                  </a:cubicBezTo>
                  <a:cubicBezTo>
                    <a:pt x="1153" y="411"/>
                    <a:pt x="1235" y="393"/>
                    <a:pt x="1279" y="350"/>
                  </a:cubicBezTo>
                  <a:cubicBezTo>
                    <a:pt x="1396" y="375"/>
                    <a:pt x="1507" y="421"/>
                    <a:pt x="1608" y="486"/>
                  </a:cubicBezTo>
                  <a:cubicBezTo>
                    <a:pt x="1760" y="587"/>
                    <a:pt x="1798" y="704"/>
                    <a:pt x="1798" y="704"/>
                  </a:cubicBezTo>
                  <a:cubicBezTo>
                    <a:pt x="1798" y="707"/>
                    <a:pt x="1799" y="709"/>
                    <a:pt x="1803" y="711"/>
                  </a:cubicBezTo>
                  <a:cubicBezTo>
                    <a:pt x="1916" y="785"/>
                    <a:pt x="1960" y="1070"/>
                    <a:pt x="1960" y="1073"/>
                  </a:cubicBezTo>
                  <a:cubicBezTo>
                    <a:pt x="1960" y="1079"/>
                    <a:pt x="1966" y="1082"/>
                    <a:pt x="1971" y="1082"/>
                  </a:cubicBezTo>
                  <a:lnTo>
                    <a:pt x="1971" y="1084"/>
                  </a:lnTo>
                  <a:cubicBezTo>
                    <a:pt x="1978" y="1082"/>
                    <a:pt x="1982" y="1077"/>
                    <a:pt x="1982" y="1072"/>
                  </a:cubicBezTo>
                  <a:cubicBezTo>
                    <a:pt x="1980" y="1059"/>
                    <a:pt x="1936" y="778"/>
                    <a:pt x="1817" y="695"/>
                  </a:cubicBezTo>
                  <a:cubicBezTo>
                    <a:pt x="1808" y="674"/>
                    <a:pt x="1766" y="566"/>
                    <a:pt x="1621" y="468"/>
                  </a:cubicBezTo>
                  <a:cubicBezTo>
                    <a:pt x="1518" y="403"/>
                    <a:pt x="1407" y="355"/>
                    <a:pt x="1288" y="329"/>
                  </a:cubicBezTo>
                  <a:cubicBezTo>
                    <a:pt x="1297" y="292"/>
                    <a:pt x="1315" y="173"/>
                    <a:pt x="1237" y="132"/>
                  </a:cubicBezTo>
                  <a:cubicBezTo>
                    <a:pt x="1153" y="91"/>
                    <a:pt x="388" y="0"/>
                    <a:pt x="14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6"/>
            <p:cNvSpPr/>
            <p:nvPr/>
          </p:nvSpPr>
          <p:spPr>
            <a:xfrm>
              <a:off x="4751950" y="3703328"/>
              <a:ext cx="93786" cy="110109"/>
            </a:xfrm>
            <a:custGeom>
              <a:rect b="b" l="l" r="r" t="t"/>
              <a:pathLst>
                <a:path extrusionOk="0" h="398" w="339">
                  <a:moveTo>
                    <a:pt x="13" y="1"/>
                  </a:moveTo>
                  <a:cubicBezTo>
                    <a:pt x="10" y="1"/>
                    <a:pt x="6" y="2"/>
                    <a:pt x="4" y="4"/>
                  </a:cubicBezTo>
                  <a:cubicBezTo>
                    <a:pt x="1" y="10"/>
                    <a:pt x="1" y="17"/>
                    <a:pt x="6" y="20"/>
                  </a:cubicBezTo>
                  <a:cubicBezTo>
                    <a:pt x="8" y="22"/>
                    <a:pt x="213" y="192"/>
                    <a:pt x="317" y="392"/>
                  </a:cubicBezTo>
                  <a:cubicBezTo>
                    <a:pt x="319" y="395"/>
                    <a:pt x="323" y="397"/>
                    <a:pt x="326" y="397"/>
                  </a:cubicBezTo>
                  <a:cubicBezTo>
                    <a:pt x="328" y="397"/>
                    <a:pt x="330" y="397"/>
                    <a:pt x="331" y="395"/>
                  </a:cubicBezTo>
                  <a:cubicBezTo>
                    <a:pt x="337" y="394"/>
                    <a:pt x="338" y="387"/>
                    <a:pt x="335" y="381"/>
                  </a:cubicBezTo>
                  <a:cubicBezTo>
                    <a:pt x="229" y="180"/>
                    <a:pt x="22" y="4"/>
                    <a:pt x="20" y="3"/>
                  </a:cubicBezTo>
                  <a:cubicBezTo>
                    <a:pt x="18" y="1"/>
                    <a:pt x="16" y="1"/>
                    <a:pt x="13"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6"/>
            <p:cNvSpPr/>
            <p:nvPr/>
          </p:nvSpPr>
          <p:spPr>
            <a:xfrm>
              <a:off x="4417195" y="3684792"/>
              <a:ext cx="205831" cy="30155"/>
            </a:xfrm>
            <a:custGeom>
              <a:rect b="b" l="l" r="r" t="t"/>
              <a:pathLst>
                <a:path extrusionOk="0" h="109" w="744">
                  <a:moveTo>
                    <a:pt x="430" y="1"/>
                  </a:moveTo>
                  <a:cubicBezTo>
                    <a:pt x="352" y="1"/>
                    <a:pt x="290" y="41"/>
                    <a:pt x="269" y="57"/>
                  </a:cubicBezTo>
                  <a:cubicBezTo>
                    <a:pt x="254" y="47"/>
                    <a:pt x="219" y="27"/>
                    <a:pt x="168" y="27"/>
                  </a:cubicBezTo>
                  <a:cubicBezTo>
                    <a:pt x="125" y="27"/>
                    <a:pt x="71" y="42"/>
                    <a:pt x="9" y="89"/>
                  </a:cubicBezTo>
                  <a:cubicBezTo>
                    <a:pt x="1" y="96"/>
                    <a:pt x="6" y="109"/>
                    <a:pt x="17" y="109"/>
                  </a:cubicBezTo>
                  <a:cubicBezTo>
                    <a:pt x="18" y="109"/>
                    <a:pt x="22" y="109"/>
                    <a:pt x="24" y="107"/>
                  </a:cubicBezTo>
                  <a:cubicBezTo>
                    <a:pt x="81" y="63"/>
                    <a:pt x="130" y="49"/>
                    <a:pt x="169" y="49"/>
                  </a:cubicBezTo>
                  <a:cubicBezTo>
                    <a:pt x="226" y="49"/>
                    <a:pt x="260" y="78"/>
                    <a:pt x="262" y="80"/>
                  </a:cubicBezTo>
                  <a:cubicBezTo>
                    <a:pt x="264" y="82"/>
                    <a:pt x="267" y="83"/>
                    <a:pt x="269" y="83"/>
                  </a:cubicBezTo>
                  <a:cubicBezTo>
                    <a:pt x="272" y="83"/>
                    <a:pt x="275" y="82"/>
                    <a:pt x="277" y="80"/>
                  </a:cubicBezTo>
                  <a:cubicBezTo>
                    <a:pt x="278" y="79"/>
                    <a:pt x="345" y="24"/>
                    <a:pt x="432" y="24"/>
                  </a:cubicBezTo>
                  <a:cubicBezTo>
                    <a:pt x="454" y="24"/>
                    <a:pt x="477" y="27"/>
                    <a:pt x="501" y="36"/>
                  </a:cubicBezTo>
                  <a:cubicBezTo>
                    <a:pt x="549" y="54"/>
                    <a:pt x="601" y="64"/>
                    <a:pt x="652" y="64"/>
                  </a:cubicBezTo>
                  <a:cubicBezTo>
                    <a:pt x="680" y="64"/>
                    <a:pt x="707" y="61"/>
                    <a:pt x="735" y="56"/>
                  </a:cubicBezTo>
                  <a:cubicBezTo>
                    <a:pt x="740" y="54"/>
                    <a:pt x="744" y="47"/>
                    <a:pt x="742" y="41"/>
                  </a:cubicBezTo>
                  <a:cubicBezTo>
                    <a:pt x="740" y="37"/>
                    <a:pt x="737" y="34"/>
                    <a:pt x="732" y="34"/>
                  </a:cubicBezTo>
                  <a:cubicBezTo>
                    <a:pt x="731" y="34"/>
                    <a:pt x="730" y="34"/>
                    <a:pt x="729" y="34"/>
                  </a:cubicBezTo>
                  <a:cubicBezTo>
                    <a:pt x="703" y="39"/>
                    <a:pt x="677" y="42"/>
                    <a:pt x="651" y="42"/>
                  </a:cubicBezTo>
                  <a:cubicBezTo>
                    <a:pt x="602" y="42"/>
                    <a:pt x="554" y="33"/>
                    <a:pt x="508" y="15"/>
                  </a:cubicBezTo>
                  <a:cubicBezTo>
                    <a:pt x="481" y="5"/>
                    <a:pt x="455" y="1"/>
                    <a:pt x="43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6"/>
            <p:cNvSpPr/>
            <p:nvPr/>
          </p:nvSpPr>
          <p:spPr>
            <a:xfrm>
              <a:off x="4519558" y="3737633"/>
              <a:ext cx="202235" cy="96829"/>
            </a:xfrm>
            <a:custGeom>
              <a:rect b="b" l="l" r="r" t="t"/>
              <a:pathLst>
                <a:path extrusionOk="0" h="350" w="731">
                  <a:moveTo>
                    <a:pt x="573" y="1"/>
                  </a:moveTo>
                  <a:cubicBezTo>
                    <a:pt x="393" y="57"/>
                    <a:pt x="204" y="89"/>
                    <a:pt x="14" y="100"/>
                  </a:cubicBezTo>
                  <a:cubicBezTo>
                    <a:pt x="0" y="100"/>
                    <a:pt x="0" y="121"/>
                    <a:pt x="14" y="121"/>
                  </a:cubicBezTo>
                  <a:cubicBezTo>
                    <a:pt x="206" y="112"/>
                    <a:pt x="393" y="79"/>
                    <a:pt x="577" y="24"/>
                  </a:cubicBezTo>
                  <a:cubicBezTo>
                    <a:pt x="598" y="34"/>
                    <a:pt x="697" y="87"/>
                    <a:pt x="660" y="190"/>
                  </a:cubicBezTo>
                  <a:cubicBezTo>
                    <a:pt x="556" y="278"/>
                    <a:pt x="340" y="328"/>
                    <a:pt x="338" y="328"/>
                  </a:cubicBezTo>
                  <a:cubicBezTo>
                    <a:pt x="325" y="330"/>
                    <a:pt x="326" y="349"/>
                    <a:pt x="338" y="349"/>
                  </a:cubicBezTo>
                  <a:cubicBezTo>
                    <a:pt x="339" y="349"/>
                    <a:pt x="339" y="349"/>
                    <a:pt x="340" y="349"/>
                  </a:cubicBezTo>
                  <a:lnTo>
                    <a:pt x="344" y="349"/>
                  </a:lnTo>
                  <a:cubicBezTo>
                    <a:pt x="352" y="347"/>
                    <a:pt x="570" y="298"/>
                    <a:pt x="678" y="206"/>
                  </a:cubicBezTo>
                  <a:cubicBezTo>
                    <a:pt x="680" y="204"/>
                    <a:pt x="680" y="202"/>
                    <a:pt x="681" y="201"/>
                  </a:cubicBezTo>
                  <a:cubicBezTo>
                    <a:pt x="731" y="68"/>
                    <a:pt x="584" y="1"/>
                    <a:pt x="58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6"/>
            <p:cNvSpPr/>
            <p:nvPr/>
          </p:nvSpPr>
          <p:spPr>
            <a:xfrm>
              <a:off x="4654566" y="3809841"/>
              <a:ext cx="131964" cy="24899"/>
            </a:xfrm>
            <a:custGeom>
              <a:rect b="b" l="l" r="r" t="t"/>
              <a:pathLst>
                <a:path extrusionOk="0" h="90" w="477">
                  <a:moveTo>
                    <a:pt x="155" y="1"/>
                  </a:moveTo>
                  <a:cubicBezTo>
                    <a:pt x="68" y="1"/>
                    <a:pt x="14" y="17"/>
                    <a:pt x="9" y="19"/>
                  </a:cubicBezTo>
                  <a:cubicBezTo>
                    <a:pt x="4" y="21"/>
                    <a:pt x="1" y="26"/>
                    <a:pt x="2" y="33"/>
                  </a:cubicBezTo>
                  <a:cubicBezTo>
                    <a:pt x="4" y="38"/>
                    <a:pt x="9" y="41"/>
                    <a:pt x="14" y="41"/>
                  </a:cubicBezTo>
                  <a:cubicBezTo>
                    <a:pt x="15" y="41"/>
                    <a:pt x="16" y="41"/>
                    <a:pt x="16" y="40"/>
                  </a:cubicBezTo>
                  <a:cubicBezTo>
                    <a:pt x="17" y="40"/>
                    <a:pt x="71" y="23"/>
                    <a:pt x="157" y="23"/>
                  </a:cubicBezTo>
                  <a:cubicBezTo>
                    <a:pt x="235" y="23"/>
                    <a:pt x="342" y="37"/>
                    <a:pt x="461" y="88"/>
                  </a:cubicBezTo>
                  <a:cubicBezTo>
                    <a:pt x="461" y="89"/>
                    <a:pt x="462" y="90"/>
                    <a:pt x="462" y="90"/>
                  </a:cubicBezTo>
                  <a:cubicBezTo>
                    <a:pt x="463" y="90"/>
                    <a:pt x="463" y="89"/>
                    <a:pt x="464" y="88"/>
                  </a:cubicBezTo>
                  <a:cubicBezTo>
                    <a:pt x="469" y="88"/>
                    <a:pt x="473" y="86"/>
                    <a:pt x="475" y="83"/>
                  </a:cubicBezTo>
                  <a:cubicBezTo>
                    <a:pt x="476" y="78"/>
                    <a:pt x="475" y="71"/>
                    <a:pt x="469" y="69"/>
                  </a:cubicBezTo>
                  <a:cubicBezTo>
                    <a:pt x="345" y="15"/>
                    <a:pt x="236" y="1"/>
                    <a:pt x="15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6"/>
            <p:cNvSpPr/>
            <p:nvPr/>
          </p:nvSpPr>
          <p:spPr>
            <a:xfrm>
              <a:off x="4371270" y="3649933"/>
              <a:ext cx="196702" cy="44541"/>
            </a:xfrm>
            <a:custGeom>
              <a:rect b="b" l="l" r="r" t="t"/>
              <a:pathLst>
                <a:path extrusionOk="0" h="161" w="711">
                  <a:moveTo>
                    <a:pt x="209" y="0"/>
                  </a:moveTo>
                  <a:cubicBezTo>
                    <a:pt x="154" y="0"/>
                    <a:pt x="24" y="14"/>
                    <a:pt x="2" y="148"/>
                  </a:cubicBezTo>
                  <a:cubicBezTo>
                    <a:pt x="0" y="155"/>
                    <a:pt x="4" y="160"/>
                    <a:pt x="11" y="160"/>
                  </a:cubicBezTo>
                  <a:lnTo>
                    <a:pt x="13" y="160"/>
                  </a:lnTo>
                  <a:cubicBezTo>
                    <a:pt x="18" y="160"/>
                    <a:pt x="22" y="157"/>
                    <a:pt x="23" y="151"/>
                  </a:cubicBezTo>
                  <a:cubicBezTo>
                    <a:pt x="43" y="36"/>
                    <a:pt x="153" y="23"/>
                    <a:pt x="205" y="23"/>
                  </a:cubicBezTo>
                  <a:cubicBezTo>
                    <a:pt x="220" y="23"/>
                    <a:pt x="230" y="24"/>
                    <a:pt x="232" y="24"/>
                  </a:cubicBezTo>
                  <a:lnTo>
                    <a:pt x="696" y="56"/>
                  </a:lnTo>
                  <a:cubicBezTo>
                    <a:pt x="696" y="56"/>
                    <a:pt x="697" y="56"/>
                    <a:pt x="697" y="56"/>
                  </a:cubicBezTo>
                  <a:cubicBezTo>
                    <a:pt x="710" y="56"/>
                    <a:pt x="711" y="35"/>
                    <a:pt x="697" y="35"/>
                  </a:cubicBezTo>
                  <a:lnTo>
                    <a:pt x="234" y="1"/>
                  </a:lnTo>
                  <a:cubicBezTo>
                    <a:pt x="233" y="1"/>
                    <a:pt x="224" y="0"/>
                    <a:pt x="20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6"/>
            <p:cNvSpPr/>
            <p:nvPr/>
          </p:nvSpPr>
          <p:spPr>
            <a:xfrm>
              <a:off x="4236262" y="3550337"/>
              <a:ext cx="457864" cy="114812"/>
            </a:xfrm>
            <a:custGeom>
              <a:rect b="b" l="l" r="r" t="t"/>
              <a:pathLst>
                <a:path extrusionOk="0" h="415" w="1655">
                  <a:moveTo>
                    <a:pt x="1307" y="0"/>
                  </a:moveTo>
                  <a:cubicBezTo>
                    <a:pt x="1113" y="0"/>
                    <a:pt x="911" y="128"/>
                    <a:pt x="876" y="174"/>
                  </a:cubicBezTo>
                  <a:lnTo>
                    <a:pt x="870" y="168"/>
                  </a:lnTo>
                  <a:cubicBezTo>
                    <a:pt x="837" y="133"/>
                    <a:pt x="791" y="115"/>
                    <a:pt x="744" y="115"/>
                  </a:cubicBezTo>
                  <a:cubicBezTo>
                    <a:pt x="736" y="115"/>
                    <a:pt x="728" y="116"/>
                    <a:pt x="720" y="117"/>
                  </a:cubicBezTo>
                  <a:cubicBezTo>
                    <a:pt x="642" y="135"/>
                    <a:pt x="568" y="156"/>
                    <a:pt x="494" y="184"/>
                  </a:cubicBezTo>
                  <a:cubicBezTo>
                    <a:pt x="478" y="161"/>
                    <a:pt x="432" y="98"/>
                    <a:pt x="379" y="89"/>
                  </a:cubicBezTo>
                  <a:cubicBezTo>
                    <a:pt x="374" y="87"/>
                    <a:pt x="368" y="87"/>
                    <a:pt x="363" y="87"/>
                  </a:cubicBezTo>
                  <a:cubicBezTo>
                    <a:pt x="349" y="87"/>
                    <a:pt x="336" y="92"/>
                    <a:pt x="324" y="101"/>
                  </a:cubicBezTo>
                  <a:cubicBezTo>
                    <a:pt x="299" y="117"/>
                    <a:pt x="272" y="129"/>
                    <a:pt x="242" y="138"/>
                  </a:cubicBezTo>
                  <a:cubicBezTo>
                    <a:pt x="143" y="175"/>
                    <a:pt x="5" y="225"/>
                    <a:pt x="0" y="402"/>
                  </a:cubicBezTo>
                  <a:cubicBezTo>
                    <a:pt x="0" y="409"/>
                    <a:pt x="4" y="412"/>
                    <a:pt x="11" y="414"/>
                  </a:cubicBezTo>
                  <a:cubicBezTo>
                    <a:pt x="16" y="412"/>
                    <a:pt x="20" y="409"/>
                    <a:pt x="20" y="404"/>
                  </a:cubicBezTo>
                  <a:cubicBezTo>
                    <a:pt x="25" y="243"/>
                    <a:pt x="150" y="197"/>
                    <a:pt x="249" y="159"/>
                  </a:cubicBezTo>
                  <a:cubicBezTo>
                    <a:pt x="281" y="151"/>
                    <a:pt x="310" y="138"/>
                    <a:pt x="338" y="121"/>
                  </a:cubicBezTo>
                  <a:cubicBezTo>
                    <a:pt x="345" y="113"/>
                    <a:pt x="356" y="109"/>
                    <a:pt x="368" y="109"/>
                  </a:cubicBezTo>
                  <a:cubicBezTo>
                    <a:pt x="370" y="109"/>
                    <a:pt x="373" y="110"/>
                    <a:pt x="375" y="110"/>
                  </a:cubicBezTo>
                  <a:cubicBezTo>
                    <a:pt x="426" y="121"/>
                    <a:pt x="479" y="204"/>
                    <a:pt x="479" y="204"/>
                  </a:cubicBezTo>
                  <a:cubicBezTo>
                    <a:pt x="482" y="208"/>
                    <a:pt x="486" y="210"/>
                    <a:pt x="490" y="210"/>
                  </a:cubicBezTo>
                  <a:cubicBezTo>
                    <a:pt x="491" y="210"/>
                    <a:pt x="492" y="209"/>
                    <a:pt x="494" y="209"/>
                  </a:cubicBezTo>
                  <a:cubicBezTo>
                    <a:pt x="568" y="179"/>
                    <a:pt x="646" y="156"/>
                    <a:pt x="724" y="140"/>
                  </a:cubicBezTo>
                  <a:cubicBezTo>
                    <a:pt x="732" y="138"/>
                    <a:pt x="740" y="138"/>
                    <a:pt x="749" y="138"/>
                  </a:cubicBezTo>
                  <a:cubicBezTo>
                    <a:pt x="790" y="138"/>
                    <a:pt x="828" y="155"/>
                    <a:pt x="856" y="186"/>
                  </a:cubicBezTo>
                  <a:cubicBezTo>
                    <a:pt x="866" y="194"/>
                    <a:pt x="873" y="199"/>
                    <a:pt x="879" y="199"/>
                  </a:cubicBezTo>
                  <a:cubicBezTo>
                    <a:pt x="881" y="199"/>
                    <a:pt x="883" y="199"/>
                    <a:pt x="885" y="198"/>
                  </a:cubicBezTo>
                  <a:cubicBezTo>
                    <a:pt x="890" y="197"/>
                    <a:pt x="893" y="193"/>
                    <a:pt x="893" y="188"/>
                  </a:cubicBezTo>
                  <a:cubicBezTo>
                    <a:pt x="904" y="167"/>
                    <a:pt x="1102" y="23"/>
                    <a:pt x="1302" y="23"/>
                  </a:cubicBezTo>
                  <a:cubicBezTo>
                    <a:pt x="1306" y="23"/>
                    <a:pt x="1309" y="23"/>
                    <a:pt x="1313" y="23"/>
                  </a:cubicBezTo>
                  <a:cubicBezTo>
                    <a:pt x="1518" y="27"/>
                    <a:pt x="1631" y="287"/>
                    <a:pt x="1631" y="290"/>
                  </a:cubicBezTo>
                  <a:cubicBezTo>
                    <a:pt x="1632" y="294"/>
                    <a:pt x="1637" y="296"/>
                    <a:pt x="1641" y="296"/>
                  </a:cubicBezTo>
                  <a:cubicBezTo>
                    <a:pt x="1642" y="296"/>
                    <a:pt x="1644" y="296"/>
                    <a:pt x="1645" y="296"/>
                  </a:cubicBezTo>
                  <a:cubicBezTo>
                    <a:pt x="1651" y="292"/>
                    <a:pt x="1654" y="287"/>
                    <a:pt x="1651" y="282"/>
                  </a:cubicBezTo>
                  <a:cubicBezTo>
                    <a:pt x="1645" y="269"/>
                    <a:pt x="1532" y="6"/>
                    <a:pt x="1314" y="0"/>
                  </a:cubicBezTo>
                  <a:cubicBezTo>
                    <a:pt x="1312" y="0"/>
                    <a:pt x="1309" y="0"/>
                    <a:pt x="130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6"/>
            <p:cNvSpPr/>
            <p:nvPr/>
          </p:nvSpPr>
          <p:spPr>
            <a:xfrm>
              <a:off x="3799144" y="3631674"/>
              <a:ext cx="305980" cy="211088"/>
            </a:xfrm>
            <a:custGeom>
              <a:rect b="b" l="l" r="r" t="t"/>
              <a:pathLst>
                <a:path extrusionOk="0" h="763" w="1106">
                  <a:moveTo>
                    <a:pt x="781" y="0"/>
                  </a:moveTo>
                  <a:cubicBezTo>
                    <a:pt x="720" y="0"/>
                    <a:pt x="659" y="10"/>
                    <a:pt x="602" y="26"/>
                  </a:cubicBezTo>
                  <a:cubicBezTo>
                    <a:pt x="552" y="39"/>
                    <a:pt x="512" y="71"/>
                    <a:pt x="489" y="115"/>
                  </a:cubicBezTo>
                  <a:cubicBezTo>
                    <a:pt x="471" y="156"/>
                    <a:pt x="467" y="202"/>
                    <a:pt x="482" y="244"/>
                  </a:cubicBezTo>
                  <a:cubicBezTo>
                    <a:pt x="402" y="230"/>
                    <a:pt x="322" y="221"/>
                    <a:pt x="243" y="217"/>
                  </a:cubicBezTo>
                  <a:cubicBezTo>
                    <a:pt x="174" y="217"/>
                    <a:pt x="167" y="294"/>
                    <a:pt x="158" y="373"/>
                  </a:cubicBezTo>
                  <a:cubicBezTo>
                    <a:pt x="151" y="440"/>
                    <a:pt x="144" y="515"/>
                    <a:pt x="101" y="555"/>
                  </a:cubicBezTo>
                  <a:cubicBezTo>
                    <a:pt x="0" y="649"/>
                    <a:pt x="9" y="748"/>
                    <a:pt x="9" y="753"/>
                  </a:cubicBezTo>
                  <a:cubicBezTo>
                    <a:pt x="11" y="759"/>
                    <a:pt x="14" y="762"/>
                    <a:pt x="20" y="762"/>
                  </a:cubicBezTo>
                  <a:lnTo>
                    <a:pt x="22" y="762"/>
                  </a:lnTo>
                  <a:cubicBezTo>
                    <a:pt x="29" y="761"/>
                    <a:pt x="32" y="755"/>
                    <a:pt x="32" y="750"/>
                  </a:cubicBezTo>
                  <a:cubicBezTo>
                    <a:pt x="32" y="748"/>
                    <a:pt x="23" y="656"/>
                    <a:pt x="115" y="570"/>
                  </a:cubicBezTo>
                  <a:cubicBezTo>
                    <a:pt x="165" y="525"/>
                    <a:pt x="174" y="444"/>
                    <a:pt x="181" y="375"/>
                  </a:cubicBezTo>
                  <a:cubicBezTo>
                    <a:pt x="190" y="290"/>
                    <a:pt x="197" y="239"/>
                    <a:pt x="243" y="239"/>
                  </a:cubicBezTo>
                  <a:cubicBezTo>
                    <a:pt x="328" y="242"/>
                    <a:pt x="413" y="253"/>
                    <a:pt x="496" y="267"/>
                  </a:cubicBezTo>
                  <a:cubicBezTo>
                    <a:pt x="497" y="267"/>
                    <a:pt x="498" y="268"/>
                    <a:pt x="498" y="268"/>
                  </a:cubicBezTo>
                  <a:cubicBezTo>
                    <a:pt x="501" y="268"/>
                    <a:pt x="504" y="266"/>
                    <a:pt x="506" y="263"/>
                  </a:cubicBezTo>
                  <a:cubicBezTo>
                    <a:pt x="508" y="260"/>
                    <a:pt x="510" y="256"/>
                    <a:pt x="508" y="253"/>
                  </a:cubicBezTo>
                  <a:cubicBezTo>
                    <a:pt x="492" y="210"/>
                    <a:pt x="492" y="164"/>
                    <a:pt x="508" y="124"/>
                  </a:cubicBezTo>
                  <a:cubicBezTo>
                    <a:pt x="529" y="85"/>
                    <a:pt x="566" y="57"/>
                    <a:pt x="609" y="48"/>
                  </a:cubicBezTo>
                  <a:cubicBezTo>
                    <a:pt x="664" y="32"/>
                    <a:pt x="724" y="23"/>
                    <a:pt x="782" y="23"/>
                  </a:cubicBezTo>
                  <a:cubicBezTo>
                    <a:pt x="910" y="23"/>
                    <a:pt x="1032" y="67"/>
                    <a:pt x="1083" y="180"/>
                  </a:cubicBezTo>
                  <a:cubicBezTo>
                    <a:pt x="1085" y="185"/>
                    <a:pt x="1089" y="186"/>
                    <a:pt x="1093" y="186"/>
                  </a:cubicBezTo>
                  <a:cubicBezTo>
                    <a:pt x="1099" y="186"/>
                    <a:pt x="1106" y="180"/>
                    <a:pt x="1102" y="171"/>
                  </a:cubicBezTo>
                  <a:cubicBezTo>
                    <a:pt x="1048" y="49"/>
                    <a:pt x="918" y="0"/>
                    <a:pt x="78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6"/>
            <p:cNvSpPr/>
            <p:nvPr/>
          </p:nvSpPr>
          <p:spPr>
            <a:xfrm>
              <a:off x="4049795" y="3565830"/>
              <a:ext cx="257566" cy="77187"/>
            </a:xfrm>
            <a:custGeom>
              <a:rect b="b" l="l" r="r" t="t"/>
              <a:pathLst>
                <a:path extrusionOk="0" h="279" w="931">
                  <a:moveTo>
                    <a:pt x="568" y="0"/>
                  </a:moveTo>
                  <a:cubicBezTo>
                    <a:pt x="530" y="0"/>
                    <a:pt x="493" y="23"/>
                    <a:pt x="453" y="49"/>
                  </a:cubicBezTo>
                  <a:cubicBezTo>
                    <a:pt x="403" y="80"/>
                    <a:pt x="345" y="116"/>
                    <a:pt x="268" y="116"/>
                  </a:cubicBezTo>
                  <a:cubicBezTo>
                    <a:pt x="258" y="116"/>
                    <a:pt x="247" y="116"/>
                    <a:pt x="235" y="114"/>
                  </a:cubicBezTo>
                  <a:cubicBezTo>
                    <a:pt x="222" y="112"/>
                    <a:pt x="210" y="112"/>
                    <a:pt x="198" y="112"/>
                  </a:cubicBezTo>
                  <a:cubicBezTo>
                    <a:pt x="31" y="112"/>
                    <a:pt x="2" y="265"/>
                    <a:pt x="2" y="266"/>
                  </a:cubicBezTo>
                  <a:cubicBezTo>
                    <a:pt x="0" y="272"/>
                    <a:pt x="4" y="279"/>
                    <a:pt x="11" y="279"/>
                  </a:cubicBezTo>
                  <a:lnTo>
                    <a:pt x="12" y="279"/>
                  </a:lnTo>
                  <a:cubicBezTo>
                    <a:pt x="18" y="279"/>
                    <a:pt x="23" y="273"/>
                    <a:pt x="23" y="268"/>
                  </a:cubicBezTo>
                  <a:cubicBezTo>
                    <a:pt x="25" y="263"/>
                    <a:pt x="49" y="133"/>
                    <a:pt x="198" y="133"/>
                  </a:cubicBezTo>
                  <a:cubicBezTo>
                    <a:pt x="209" y="133"/>
                    <a:pt x="220" y="134"/>
                    <a:pt x="232" y="135"/>
                  </a:cubicBezTo>
                  <a:cubicBezTo>
                    <a:pt x="244" y="137"/>
                    <a:pt x="255" y="137"/>
                    <a:pt x="267" y="137"/>
                  </a:cubicBezTo>
                  <a:cubicBezTo>
                    <a:pt x="351" y="137"/>
                    <a:pt x="414" y="99"/>
                    <a:pt x="465" y="66"/>
                  </a:cubicBezTo>
                  <a:cubicBezTo>
                    <a:pt x="504" y="44"/>
                    <a:pt x="535" y="23"/>
                    <a:pt x="568" y="23"/>
                  </a:cubicBezTo>
                  <a:cubicBezTo>
                    <a:pt x="581" y="23"/>
                    <a:pt x="594" y="26"/>
                    <a:pt x="609" y="34"/>
                  </a:cubicBezTo>
                  <a:cubicBezTo>
                    <a:pt x="633" y="49"/>
                    <a:pt x="659" y="54"/>
                    <a:pt x="686" y="54"/>
                  </a:cubicBezTo>
                  <a:cubicBezTo>
                    <a:pt x="711" y="54"/>
                    <a:pt x="736" y="49"/>
                    <a:pt x="759" y="45"/>
                  </a:cubicBezTo>
                  <a:cubicBezTo>
                    <a:pt x="781" y="41"/>
                    <a:pt x="802" y="38"/>
                    <a:pt x="821" y="38"/>
                  </a:cubicBezTo>
                  <a:cubicBezTo>
                    <a:pt x="857" y="38"/>
                    <a:pt x="887" y="51"/>
                    <a:pt x="908" y="98"/>
                  </a:cubicBezTo>
                  <a:cubicBezTo>
                    <a:pt x="910" y="102"/>
                    <a:pt x="914" y="105"/>
                    <a:pt x="918" y="105"/>
                  </a:cubicBezTo>
                  <a:cubicBezTo>
                    <a:pt x="920" y="105"/>
                    <a:pt x="922" y="104"/>
                    <a:pt x="923" y="103"/>
                  </a:cubicBezTo>
                  <a:cubicBezTo>
                    <a:pt x="929" y="102"/>
                    <a:pt x="931" y="95"/>
                    <a:pt x="929" y="89"/>
                  </a:cubicBezTo>
                  <a:cubicBezTo>
                    <a:pt x="902" y="31"/>
                    <a:pt x="863" y="16"/>
                    <a:pt x="822" y="16"/>
                  </a:cubicBezTo>
                  <a:cubicBezTo>
                    <a:pt x="800" y="16"/>
                    <a:pt x="778" y="20"/>
                    <a:pt x="755" y="24"/>
                  </a:cubicBezTo>
                  <a:cubicBezTo>
                    <a:pt x="732" y="27"/>
                    <a:pt x="709" y="31"/>
                    <a:pt x="686" y="31"/>
                  </a:cubicBezTo>
                  <a:cubicBezTo>
                    <a:pt x="663" y="31"/>
                    <a:pt x="640" y="27"/>
                    <a:pt x="619" y="15"/>
                  </a:cubicBezTo>
                  <a:cubicBezTo>
                    <a:pt x="601" y="5"/>
                    <a:pt x="584" y="0"/>
                    <a:pt x="56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6"/>
            <p:cNvSpPr/>
            <p:nvPr/>
          </p:nvSpPr>
          <p:spPr>
            <a:xfrm>
              <a:off x="4140262" y="3620331"/>
              <a:ext cx="113152" cy="56438"/>
            </a:xfrm>
            <a:custGeom>
              <a:rect b="b" l="l" r="r" t="t"/>
              <a:pathLst>
                <a:path extrusionOk="0" h="204" w="409">
                  <a:moveTo>
                    <a:pt x="302" y="1"/>
                  </a:moveTo>
                  <a:cubicBezTo>
                    <a:pt x="67" y="1"/>
                    <a:pt x="2" y="186"/>
                    <a:pt x="2" y="189"/>
                  </a:cubicBezTo>
                  <a:cubicBezTo>
                    <a:pt x="0" y="195"/>
                    <a:pt x="4" y="202"/>
                    <a:pt x="9" y="204"/>
                  </a:cubicBezTo>
                  <a:lnTo>
                    <a:pt x="13" y="204"/>
                  </a:lnTo>
                  <a:cubicBezTo>
                    <a:pt x="18" y="204"/>
                    <a:pt x="22" y="200"/>
                    <a:pt x="23" y="197"/>
                  </a:cubicBezTo>
                  <a:cubicBezTo>
                    <a:pt x="26" y="187"/>
                    <a:pt x="85" y="23"/>
                    <a:pt x="301" y="23"/>
                  </a:cubicBezTo>
                  <a:cubicBezTo>
                    <a:pt x="330" y="23"/>
                    <a:pt x="361" y="26"/>
                    <a:pt x="395" y="32"/>
                  </a:cubicBezTo>
                  <a:cubicBezTo>
                    <a:pt x="396" y="32"/>
                    <a:pt x="397" y="32"/>
                    <a:pt x="398" y="32"/>
                  </a:cubicBezTo>
                  <a:cubicBezTo>
                    <a:pt x="403" y="32"/>
                    <a:pt x="407" y="28"/>
                    <a:pt x="409" y="23"/>
                  </a:cubicBezTo>
                  <a:cubicBezTo>
                    <a:pt x="409" y="16"/>
                    <a:pt x="405" y="11"/>
                    <a:pt x="400" y="11"/>
                  </a:cubicBezTo>
                  <a:cubicBezTo>
                    <a:pt x="364" y="4"/>
                    <a:pt x="332" y="1"/>
                    <a:pt x="30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6"/>
            <p:cNvSpPr/>
            <p:nvPr/>
          </p:nvSpPr>
          <p:spPr>
            <a:xfrm>
              <a:off x="3895974" y="3677046"/>
              <a:ext cx="141371" cy="78570"/>
            </a:xfrm>
            <a:custGeom>
              <a:rect b="b" l="l" r="r" t="t"/>
              <a:pathLst>
                <a:path extrusionOk="0" h="284" w="511">
                  <a:moveTo>
                    <a:pt x="377" y="1"/>
                  </a:moveTo>
                  <a:cubicBezTo>
                    <a:pt x="306" y="1"/>
                    <a:pt x="219" y="30"/>
                    <a:pt x="142" y="84"/>
                  </a:cubicBezTo>
                  <a:cubicBezTo>
                    <a:pt x="1" y="181"/>
                    <a:pt x="54" y="278"/>
                    <a:pt x="54" y="278"/>
                  </a:cubicBezTo>
                  <a:cubicBezTo>
                    <a:pt x="55" y="280"/>
                    <a:pt x="59" y="283"/>
                    <a:pt x="63" y="283"/>
                  </a:cubicBezTo>
                  <a:cubicBezTo>
                    <a:pt x="71" y="283"/>
                    <a:pt x="77" y="275"/>
                    <a:pt x="73" y="268"/>
                  </a:cubicBezTo>
                  <a:cubicBezTo>
                    <a:pt x="71" y="264"/>
                    <a:pt x="32" y="186"/>
                    <a:pt x="154" y="103"/>
                  </a:cubicBezTo>
                  <a:cubicBezTo>
                    <a:pt x="228" y="52"/>
                    <a:pt x="309" y="23"/>
                    <a:pt x="375" y="23"/>
                  </a:cubicBezTo>
                  <a:cubicBezTo>
                    <a:pt x="388" y="23"/>
                    <a:pt x="401" y="25"/>
                    <a:pt x="413" y="27"/>
                  </a:cubicBezTo>
                  <a:cubicBezTo>
                    <a:pt x="443" y="30"/>
                    <a:pt x="471" y="48"/>
                    <a:pt x="489" y="73"/>
                  </a:cubicBezTo>
                  <a:cubicBezTo>
                    <a:pt x="491" y="76"/>
                    <a:pt x="495" y="78"/>
                    <a:pt x="498" y="78"/>
                  </a:cubicBezTo>
                  <a:cubicBezTo>
                    <a:pt x="500" y="78"/>
                    <a:pt x="502" y="78"/>
                    <a:pt x="503" y="76"/>
                  </a:cubicBezTo>
                  <a:cubicBezTo>
                    <a:pt x="508" y="73"/>
                    <a:pt x="510" y="66"/>
                    <a:pt x="507" y="61"/>
                  </a:cubicBezTo>
                  <a:cubicBezTo>
                    <a:pt x="485" y="30"/>
                    <a:pt x="453" y="11"/>
                    <a:pt x="416" y="4"/>
                  </a:cubicBezTo>
                  <a:cubicBezTo>
                    <a:pt x="404" y="2"/>
                    <a:pt x="391" y="1"/>
                    <a:pt x="37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6"/>
            <p:cNvSpPr/>
            <p:nvPr/>
          </p:nvSpPr>
          <p:spPr>
            <a:xfrm>
              <a:off x="4977978" y="4020930"/>
              <a:ext cx="154097" cy="142201"/>
            </a:xfrm>
            <a:custGeom>
              <a:rect b="b" l="l" r="r" t="t"/>
              <a:pathLst>
                <a:path extrusionOk="0" h="514" w="557">
                  <a:moveTo>
                    <a:pt x="189" y="0"/>
                  </a:moveTo>
                  <a:cubicBezTo>
                    <a:pt x="97" y="0"/>
                    <a:pt x="19" y="25"/>
                    <a:pt x="13" y="28"/>
                  </a:cubicBezTo>
                  <a:cubicBezTo>
                    <a:pt x="1" y="31"/>
                    <a:pt x="5" y="50"/>
                    <a:pt x="16" y="50"/>
                  </a:cubicBezTo>
                  <a:cubicBezTo>
                    <a:pt x="18" y="50"/>
                    <a:pt x="19" y="49"/>
                    <a:pt x="20" y="49"/>
                  </a:cubicBezTo>
                  <a:cubicBezTo>
                    <a:pt x="21" y="49"/>
                    <a:pt x="100" y="24"/>
                    <a:pt x="190" y="24"/>
                  </a:cubicBezTo>
                  <a:cubicBezTo>
                    <a:pt x="244" y="24"/>
                    <a:pt x="302" y="33"/>
                    <a:pt x="351" y="61"/>
                  </a:cubicBezTo>
                  <a:cubicBezTo>
                    <a:pt x="493" y="144"/>
                    <a:pt x="532" y="319"/>
                    <a:pt x="448" y="498"/>
                  </a:cubicBezTo>
                  <a:cubicBezTo>
                    <a:pt x="445" y="503"/>
                    <a:pt x="448" y="510"/>
                    <a:pt x="454" y="512"/>
                  </a:cubicBezTo>
                  <a:cubicBezTo>
                    <a:pt x="456" y="514"/>
                    <a:pt x="456" y="514"/>
                    <a:pt x="457" y="514"/>
                  </a:cubicBezTo>
                  <a:cubicBezTo>
                    <a:pt x="463" y="514"/>
                    <a:pt x="468" y="510"/>
                    <a:pt x="468" y="505"/>
                  </a:cubicBezTo>
                  <a:cubicBezTo>
                    <a:pt x="556" y="316"/>
                    <a:pt x="514" y="130"/>
                    <a:pt x="364" y="42"/>
                  </a:cubicBezTo>
                  <a:cubicBezTo>
                    <a:pt x="310" y="10"/>
                    <a:pt x="247" y="0"/>
                    <a:pt x="18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6"/>
            <p:cNvSpPr/>
            <p:nvPr/>
          </p:nvSpPr>
          <p:spPr>
            <a:xfrm>
              <a:off x="5040226" y="4120803"/>
              <a:ext cx="40392" cy="41498"/>
            </a:xfrm>
            <a:custGeom>
              <a:rect b="b" l="l" r="r" t="t"/>
              <a:pathLst>
                <a:path extrusionOk="0" h="150" w="146">
                  <a:moveTo>
                    <a:pt x="11" y="1"/>
                  </a:moveTo>
                  <a:cubicBezTo>
                    <a:pt x="6" y="1"/>
                    <a:pt x="2" y="5"/>
                    <a:pt x="1" y="10"/>
                  </a:cubicBezTo>
                  <a:cubicBezTo>
                    <a:pt x="1" y="17"/>
                    <a:pt x="4" y="22"/>
                    <a:pt x="11" y="22"/>
                  </a:cubicBezTo>
                  <a:cubicBezTo>
                    <a:pt x="15" y="24"/>
                    <a:pt x="123" y="38"/>
                    <a:pt x="117" y="137"/>
                  </a:cubicBezTo>
                  <a:cubicBezTo>
                    <a:pt x="117" y="144"/>
                    <a:pt x="123" y="148"/>
                    <a:pt x="128" y="149"/>
                  </a:cubicBezTo>
                  <a:cubicBezTo>
                    <a:pt x="135" y="149"/>
                    <a:pt x="140" y="144"/>
                    <a:pt x="140" y="139"/>
                  </a:cubicBezTo>
                  <a:cubicBezTo>
                    <a:pt x="146" y="19"/>
                    <a:pt x="15" y="1"/>
                    <a:pt x="13" y="1"/>
                  </a:cubicBezTo>
                  <a:cubicBezTo>
                    <a:pt x="12" y="1"/>
                    <a:pt x="12" y="1"/>
                    <a:pt x="1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6"/>
            <p:cNvSpPr/>
            <p:nvPr/>
          </p:nvSpPr>
          <p:spPr>
            <a:xfrm>
              <a:off x="4903281" y="3948999"/>
              <a:ext cx="143584" cy="79123"/>
            </a:xfrm>
            <a:custGeom>
              <a:rect b="b" l="l" r="r" t="t"/>
              <a:pathLst>
                <a:path extrusionOk="0" h="286" w="519">
                  <a:moveTo>
                    <a:pt x="11" y="1"/>
                  </a:moveTo>
                  <a:cubicBezTo>
                    <a:pt x="6" y="1"/>
                    <a:pt x="0" y="5"/>
                    <a:pt x="0" y="12"/>
                  </a:cubicBezTo>
                  <a:cubicBezTo>
                    <a:pt x="0" y="17"/>
                    <a:pt x="6" y="22"/>
                    <a:pt x="11" y="22"/>
                  </a:cubicBezTo>
                  <a:cubicBezTo>
                    <a:pt x="14" y="22"/>
                    <a:pt x="404" y="29"/>
                    <a:pt x="496" y="279"/>
                  </a:cubicBezTo>
                  <a:cubicBezTo>
                    <a:pt x="497" y="282"/>
                    <a:pt x="501" y="286"/>
                    <a:pt x="506" y="286"/>
                  </a:cubicBezTo>
                  <a:lnTo>
                    <a:pt x="510" y="286"/>
                  </a:lnTo>
                  <a:cubicBezTo>
                    <a:pt x="515" y="284"/>
                    <a:pt x="519" y="277"/>
                    <a:pt x="517" y="272"/>
                  </a:cubicBezTo>
                  <a:cubicBezTo>
                    <a:pt x="419" y="6"/>
                    <a:pt x="29" y="1"/>
                    <a:pt x="1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6"/>
            <p:cNvSpPr/>
            <p:nvPr/>
          </p:nvSpPr>
          <p:spPr>
            <a:xfrm>
              <a:off x="3651686" y="3881495"/>
              <a:ext cx="156863" cy="388700"/>
            </a:xfrm>
            <a:custGeom>
              <a:rect b="b" l="l" r="r" t="t"/>
              <a:pathLst>
                <a:path extrusionOk="0" h="1405" w="567">
                  <a:moveTo>
                    <a:pt x="558" y="0"/>
                  </a:moveTo>
                  <a:cubicBezTo>
                    <a:pt x="557" y="0"/>
                    <a:pt x="556" y="0"/>
                    <a:pt x="555" y="1"/>
                  </a:cubicBezTo>
                  <a:cubicBezTo>
                    <a:pt x="498" y="43"/>
                    <a:pt x="466" y="109"/>
                    <a:pt x="438" y="172"/>
                  </a:cubicBezTo>
                  <a:cubicBezTo>
                    <a:pt x="418" y="218"/>
                    <a:pt x="394" y="261"/>
                    <a:pt x="365" y="300"/>
                  </a:cubicBezTo>
                  <a:cubicBezTo>
                    <a:pt x="349" y="319"/>
                    <a:pt x="332" y="337"/>
                    <a:pt x="314" y="353"/>
                  </a:cubicBezTo>
                  <a:cubicBezTo>
                    <a:pt x="296" y="371"/>
                    <a:pt x="279" y="390"/>
                    <a:pt x="261" y="409"/>
                  </a:cubicBezTo>
                  <a:cubicBezTo>
                    <a:pt x="217" y="464"/>
                    <a:pt x="194" y="535"/>
                    <a:pt x="172" y="597"/>
                  </a:cubicBezTo>
                  <a:lnTo>
                    <a:pt x="40" y="1000"/>
                  </a:lnTo>
                  <a:cubicBezTo>
                    <a:pt x="24" y="1053"/>
                    <a:pt x="1" y="1119"/>
                    <a:pt x="19" y="1183"/>
                  </a:cubicBezTo>
                  <a:cubicBezTo>
                    <a:pt x="29" y="1213"/>
                    <a:pt x="43" y="1243"/>
                    <a:pt x="63" y="1271"/>
                  </a:cubicBezTo>
                  <a:cubicBezTo>
                    <a:pt x="88" y="1312"/>
                    <a:pt x="112" y="1352"/>
                    <a:pt x="107" y="1397"/>
                  </a:cubicBezTo>
                  <a:cubicBezTo>
                    <a:pt x="107" y="1400"/>
                    <a:pt x="109" y="1402"/>
                    <a:pt x="112" y="1404"/>
                  </a:cubicBezTo>
                  <a:cubicBezTo>
                    <a:pt x="113" y="1404"/>
                    <a:pt x="114" y="1404"/>
                    <a:pt x="115" y="1404"/>
                  </a:cubicBezTo>
                  <a:cubicBezTo>
                    <a:pt x="118" y="1404"/>
                    <a:pt x="120" y="1402"/>
                    <a:pt x="121" y="1398"/>
                  </a:cubicBezTo>
                  <a:cubicBezTo>
                    <a:pt x="126" y="1349"/>
                    <a:pt x="100" y="1306"/>
                    <a:pt x="73" y="1266"/>
                  </a:cubicBezTo>
                  <a:cubicBezTo>
                    <a:pt x="54" y="1239"/>
                    <a:pt x="40" y="1209"/>
                    <a:pt x="29" y="1179"/>
                  </a:cubicBezTo>
                  <a:cubicBezTo>
                    <a:pt x="13" y="1119"/>
                    <a:pt x="34" y="1055"/>
                    <a:pt x="52" y="1004"/>
                  </a:cubicBezTo>
                  <a:lnTo>
                    <a:pt x="185" y="601"/>
                  </a:lnTo>
                  <a:cubicBezTo>
                    <a:pt x="206" y="537"/>
                    <a:pt x="227" y="470"/>
                    <a:pt x="270" y="417"/>
                  </a:cubicBezTo>
                  <a:cubicBezTo>
                    <a:pt x="286" y="397"/>
                    <a:pt x="303" y="379"/>
                    <a:pt x="323" y="362"/>
                  </a:cubicBezTo>
                  <a:cubicBezTo>
                    <a:pt x="341" y="344"/>
                    <a:pt x="358" y="326"/>
                    <a:pt x="374" y="307"/>
                  </a:cubicBezTo>
                  <a:cubicBezTo>
                    <a:pt x="404" y="266"/>
                    <a:pt x="429" y="224"/>
                    <a:pt x="447" y="178"/>
                  </a:cubicBezTo>
                  <a:cubicBezTo>
                    <a:pt x="478" y="112"/>
                    <a:pt x="507" y="50"/>
                    <a:pt x="562" y="10"/>
                  </a:cubicBezTo>
                  <a:cubicBezTo>
                    <a:pt x="566" y="7"/>
                    <a:pt x="563" y="0"/>
                    <a:pt x="55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6"/>
            <p:cNvSpPr/>
            <p:nvPr/>
          </p:nvSpPr>
          <p:spPr>
            <a:xfrm>
              <a:off x="3680735" y="4095904"/>
              <a:ext cx="34029" cy="189232"/>
            </a:xfrm>
            <a:custGeom>
              <a:rect b="b" l="l" r="r" t="t"/>
              <a:pathLst>
                <a:path extrusionOk="0" h="684" w="123">
                  <a:moveTo>
                    <a:pt x="107" y="1"/>
                  </a:moveTo>
                  <a:cubicBezTo>
                    <a:pt x="106" y="1"/>
                    <a:pt x="104" y="2"/>
                    <a:pt x="103" y="4"/>
                  </a:cubicBezTo>
                  <a:cubicBezTo>
                    <a:pt x="46" y="107"/>
                    <a:pt x="0" y="202"/>
                    <a:pt x="13" y="305"/>
                  </a:cubicBezTo>
                  <a:cubicBezTo>
                    <a:pt x="20" y="353"/>
                    <a:pt x="34" y="400"/>
                    <a:pt x="57" y="445"/>
                  </a:cubicBezTo>
                  <a:cubicBezTo>
                    <a:pt x="62" y="461"/>
                    <a:pt x="69" y="475"/>
                    <a:pt x="75" y="489"/>
                  </a:cubicBezTo>
                  <a:cubicBezTo>
                    <a:pt x="105" y="565"/>
                    <a:pt x="110" y="627"/>
                    <a:pt x="90" y="675"/>
                  </a:cubicBezTo>
                  <a:cubicBezTo>
                    <a:pt x="89" y="678"/>
                    <a:pt x="90" y="682"/>
                    <a:pt x="94" y="683"/>
                  </a:cubicBezTo>
                  <a:lnTo>
                    <a:pt x="96" y="683"/>
                  </a:lnTo>
                  <a:cubicBezTo>
                    <a:pt x="98" y="683"/>
                    <a:pt x="101" y="682"/>
                    <a:pt x="103" y="678"/>
                  </a:cubicBezTo>
                  <a:cubicBezTo>
                    <a:pt x="122" y="627"/>
                    <a:pt x="117" y="565"/>
                    <a:pt x="87" y="485"/>
                  </a:cubicBezTo>
                  <a:cubicBezTo>
                    <a:pt x="82" y="471"/>
                    <a:pt x="75" y="455"/>
                    <a:pt x="67" y="441"/>
                  </a:cubicBezTo>
                  <a:cubicBezTo>
                    <a:pt x="46" y="397"/>
                    <a:pt x="32" y="351"/>
                    <a:pt x="23" y="303"/>
                  </a:cubicBezTo>
                  <a:cubicBezTo>
                    <a:pt x="11" y="204"/>
                    <a:pt x="57" y="110"/>
                    <a:pt x="112" y="9"/>
                  </a:cubicBezTo>
                  <a:cubicBezTo>
                    <a:pt x="114" y="5"/>
                    <a:pt x="111" y="1"/>
                    <a:pt x="10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6"/>
            <p:cNvSpPr/>
            <p:nvPr/>
          </p:nvSpPr>
          <p:spPr>
            <a:xfrm>
              <a:off x="3726107" y="4195224"/>
              <a:ext cx="19366" cy="102086"/>
            </a:xfrm>
            <a:custGeom>
              <a:rect b="b" l="l" r="r" t="t"/>
              <a:pathLst>
                <a:path extrusionOk="0" h="369" w="70">
                  <a:moveTo>
                    <a:pt x="8" y="0"/>
                  </a:moveTo>
                  <a:cubicBezTo>
                    <a:pt x="7" y="0"/>
                    <a:pt x="7" y="0"/>
                    <a:pt x="6" y="1"/>
                  </a:cubicBezTo>
                  <a:cubicBezTo>
                    <a:pt x="3" y="1"/>
                    <a:pt x="1" y="4"/>
                    <a:pt x="3" y="8"/>
                  </a:cubicBezTo>
                  <a:cubicBezTo>
                    <a:pt x="49" y="119"/>
                    <a:pt x="59" y="243"/>
                    <a:pt x="34" y="362"/>
                  </a:cubicBezTo>
                  <a:cubicBezTo>
                    <a:pt x="33" y="363"/>
                    <a:pt x="34" y="367"/>
                    <a:pt x="38" y="369"/>
                  </a:cubicBezTo>
                  <a:lnTo>
                    <a:pt x="40" y="369"/>
                  </a:lnTo>
                  <a:cubicBezTo>
                    <a:pt x="41" y="369"/>
                    <a:pt x="45" y="365"/>
                    <a:pt x="45" y="363"/>
                  </a:cubicBezTo>
                  <a:cubicBezTo>
                    <a:pt x="70" y="243"/>
                    <a:pt x="59" y="118"/>
                    <a:pt x="13" y="3"/>
                  </a:cubicBezTo>
                  <a:cubicBezTo>
                    <a:pt x="12" y="1"/>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6"/>
            <p:cNvSpPr/>
            <p:nvPr/>
          </p:nvSpPr>
          <p:spPr>
            <a:xfrm>
              <a:off x="3764285" y="4253598"/>
              <a:ext cx="5810" cy="46755"/>
            </a:xfrm>
            <a:custGeom>
              <a:rect b="b" l="l" r="r" t="t"/>
              <a:pathLst>
                <a:path extrusionOk="0" h="169" w="21">
                  <a:moveTo>
                    <a:pt x="15" y="0"/>
                  </a:moveTo>
                  <a:cubicBezTo>
                    <a:pt x="11" y="0"/>
                    <a:pt x="10" y="2"/>
                    <a:pt x="10" y="6"/>
                  </a:cubicBezTo>
                  <a:lnTo>
                    <a:pt x="1" y="163"/>
                  </a:lnTo>
                  <a:cubicBezTo>
                    <a:pt x="1" y="167"/>
                    <a:pt x="3" y="168"/>
                    <a:pt x="6" y="168"/>
                  </a:cubicBezTo>
                  <a:cubicBezTo>
                    <a:pt x="10" y="168"/>
                    <a:pt x="11" y="167"/>
                    <a:pt x="11" y="163"/>
                  </a:cubicBezTo>
                  <a:lnTo>
                    <a:pt x="20" y="7"/>
                  </a:lnTo>
                  <a:cubicBezTo>
                    <a:pt x="20" y="4"/>
                    <a:pt x="18" y="0"/>
                    <a:pt x="1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6"/>
            <p:cNvSpPr/>
            <p:nvPr/>
          </p:nvSpPr>
          <p:spPr>
            <a:xfrm>
              <a:off x="3820723" y="4270198"/>
              <a:ext cx="3043" cy="18259"/>
            </a:xfrm>
            <a:custGeom>
              <a:rect b="b" l="l" r="r" t="t"/>
              <a:pathLst>
                <a:path extrusionOk="0" h="66" w="11">
                  <a:moveTo>
                    <a:pt x="5" y="0"/>
                  </a:moveTo>
                  <a:cubicBezTo>
                    <a:pt x="3" y="0"/>
                    <a:pt x="0" y="2"/>
                    <a:pt x="0" y="6"/>
                  </a:cubicBezTo>
                  <a:lnTo>
                    <a:pt x="0" y="61"/>
                  </a:lnTo>
                  <a:cubicBezTo>
                    <a:pt x="0" y="64"/>
                    <a:pt x="2" y="66"/>
                    <a:pt x="5" y="66"/>
                  </a:cubicBezTo>
                  <a:cubicBezTo>
                    <a:pt x="9" y="66"/>
                    <a:pt x="11" y="64"/>
                    <a:pt x="11" y="61"/>
                  </a:cubicBezTo>
                  <a:lnTo>
                    <a:pt x="11" y="6"/>
                  </a:lnTo>
                  <a:cubicBezTo>
                    <a:pt x="11" y="2"/>
                    <a:pt x="8" y="0"/>
                    <a:pt x="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6"/>
            <p:cNvSpPr/>
            <p:nvPr/>
          </p:nvSpPr>
          <p:spPr>
            <a:xfrm>
              <a:off x="3720297" y="4043339"/>
              <a:ext cx="17706" cy="27942"/>
            </a:xfrm>
            <a:custGeom>
              <a:rect b="b" l="l" r="r" t="t"/>
              <a:pathLst>
                <a:path extrusionOk="0" h="101" w="64">
                  <a:moveTo>
                    <a:pt x="57" y="1"/>
                  </a:moveTo>
                  <a:cubicBezTo>
                    <a:pt x="56" y="1"/>
                    <a:pt x="55" y="2"/>
                    <a:pt x="54" y="3"/>
                  </a:cubicBezTo>
                  <a:cubicBezTo>
                    <a:pt x="31" y="30"/>
                    <a:pt x="13" y="60"/>
                    <a:pt x="1" y="93"/>
                  </a:cubicBezTo>
                  <a:cubicBezTo>
                    <a:pt x="1" y="95"/>
                    <a:pt x="2" y="99"/>
                    <a:pt x="4" y="100"/>
                  </a:cubicBezTo>
                  <a:lnTo>
                    <a:pt x="6" y="100"/>
                  </a:lnTo>
                  <a:cubicBezTo>
                    <a:pt x="9" y="100"/>
                    <a:pt x="11" y="99"/>
                    <a:pt x="11" y="97"/>
                  </a:cubicBezTo>
                  <a:cubicBezTo>
                    <a:pt x="22" y="65"/>
                    <a:pt x="39" y="35"/>
                    <a:pt x="61" y="10"/>
                  </a:cubicBezTo>
                  <a:cubicBezTo>
                    <a:pt x="63" y="5"/>
                    <a:pt x="60" y="1"/>
                    <a:pt x="5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6"/>
            <p:cNvSpPr/>
            <p:nvPr/>
          </p:nvSpPr>
          <p:spPr>
            <a:xfrm>
              <a:off x="3756539" y="3995754"/>
              <a:ext cx="13833" cy="20196"/>
            </a:xfrm>
            <a:custGeom>
              <a:rect b="b" l="l" r="r" t="t"/>
              <a:pathLst>
                <a:path extrusionOk="0" h="73" w="50">
                  <a:moveTo>
                    <a:pt x="45" y="1"/>
                  </a:moveTo>
                  <a:cubicBezTo>
                    <a:pt x="43" y="1"/>
                    <a:pt x="42" y="2"/>
                    <a:pt x="41" y="4"/>
                  </a:cubicBezTo>
                  <a:cubicBezTo>
                    <a:pt x="23" y="19"/>
                    <a:pt x="9" y="42"/>
                    <a:pt x="2" y="65"/>
                  </a:cubicBezTo>
                  <a:cubicBezTo>
                    <a:pt x="0" y="69"/>
                    <a:pt x="2" y="73"/>
                    <a:pt x="6" y="73"/>
                  </a:cubicBezTo>
                  <a:lnTo>
                    <a:pt x="8" y="73"/>
                  </a:lnTo>
                  <a:cubicBezTo>
                    <a:pt x="9" y="73"/>
                    <a:pt x="13" y="71"/>
                    <a:pt x="13" y="69"/>
                  </a:cubicBezTo>
                  <a:cubicBezTo>
                    <a:pt x="20" y="46"/>
                    <a:pt x="32" y="27"/>
                    <a:pt x="48" y="11"/>
                  </a:cubicBezTo>
                  <a:cubicBezTo>
                    <a:pt x="50" y="9"/>
                    <a:pt x="50" y="5"/>
                    <a:pt x="48" y="4"/>
                  </a:cubicBezTo>
                  <a:cubicBezTo>
                    <a:pt x="47" y="2"/>
                    <a:pt x="46" y="1"/>
                    <a:pt x="4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6"/>
            <p:cNvSpPr/>
            <p:nvPr/>
          </p:nvSpPr>
          <p:spPr>
            <a:xfrm>
              <a:off x="3833450" y="3825610"/>
              <a:ext cx="36518" cy="32645"/>
            </a:xfrm>
            <a:custGeom>
              <a:rect b="b" l="l" r="r" t="t"/>
              <a:pathLst>
                <a:path extrusionOk="0" h="118" w="132">
                  <a:moveTo>
                    <a:pt x="124" y="0"/>
                  </a:moveTo>
                  <a:cubicBezTo>
                    <a:pt x="123" y="0"/>
                    <a:pt x="123" y="1"/>
                    <a:pt x="122" y="1"/>
                  </a:cubicBezTo>
                  <a:cubicBezTo>
                    <a:pt x="76" y="31"/>
                    <a:pt x="36" y="67"/>
                    <a:pt x="2" y="109"/>
                  </a:cubicBezTo>
                  <a:cubicBezTo>
                    <a:pt x="0" y="111"/>
                    <a:pt x="0" y="114"/>
                    <a:pt x="2" y="118"/>
                  </a:cubicBezTo>
                  <a:lnTo>
                    <a:pt x="5" y="118"/>
                  </a:lnTo>
                  <a:cubicBezTo>
                    <a:pt x="7" y="118"/>
                    <a:pt x="9" y="118"/>
                    <a:pt x="11" y="116"/>
                  </a:cubicBezTo>
                  <a:cubicBezTo>
                    <a:pt x="43" y="75"/>
                    <a:pt x="83" y="40"/>
                    <a:pt x="128" y="12"/>
                  </a:cubicBezTo>
                  <a:cubicBezTo>
                    <a:pt x="131" y="10"/>
                    <a:pt x="131" y="6"/>
                    <a:pt x="129" y="3"/>
                  </a:cubicBezTo>
                  <a:cubicBezTo>
                    <a:pt x="128" y="2"/>
                    <a:pt x="126" y="0"/>
                    <a:pt x="12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6"/>
            <p:cNvSpPr/>
            <p:nvPr/>
          </p:nvSpPr>
          <p:spPr>
            <a:xfrm>
              <a:off x="3906764" y="3794071"/>
              <a:ext cx="16876" cy="11343"/>
            </a:xfrm>
            <a:custGeom>
              <a:rect b="b" l="l" r="r" t="t"/>
              <a:pathLst>
                <a:path extrusionOk="0" h="41" w="61">
                  <a:moveTo>
                    <a:pt x="55" y="1"/>
                  </a:moveTo>
                  <a:cubicBezTo>
                    <a:pt x="54" y="1"/>
                    <a:pt x="53" y="1"/>
                    <a:pt x="52" y="2"/>
                  </a:cubicBezTo>
                  <a:lnTo>
                    <a:pt x="4" y="30"/>
                  </a:lnTo>
                  <a:cubicBezTo>
                    <a:pt x="2" y="32"/>
                    <a:pt x="1" y="36"/>
                    <a:pt x="2" y="39"/>
                  </a:cubicBezTo>
                  <a:cubicBezTo>
                    <a:pt x="4" y="41"/>
                    <a:pt x="6" y="41"/>
                    <a:pt x="8" y="41"/>
                  </a:cubicBezTo>
                  <a:lnTo>
                    <a:pt x="11" y="41"/>
                  </a:lnTo>
                  <a:lnTo>
                    <a:pt x="57" y="11"/>
                  </a:lnTo>
                  <a:cubicBezTo>
                    <a:pt x="61" y="9"/>
                    <a:pt x="61" y="6"/>
                    <a:pt x="59" y="2"/>
                  </a:cubicBezTo>
                  <a:cubicBezTo>
                    <a:pt x="58" y="1"/>
                    <a:pt x="57" y="1"/>
                    <a:pt x="5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6"/>
            <p:cNvSpPr/>
            <p:nvPr/>
          </p:nvSpPr>
          <p:spPr>
            <a:xfrm>
              <a:off x="4830797" y="4162025"/>
              <a:ext cx="181209" cy="470037"/>
            </a:xfrm>
            <a:custGeom>
              <a:rect b="b" l="l" r="r" t="t"/>
              <a:pathLst>
                <a:path extrusionOk="0" h="1699" w="655">
                  <a:moveTo>
                    <a:pt x="6" y="0"/>
                  </a:moveTo>
                  <a:cubicBezTo>
                    <a:pt x="4" y="0"/>
                    <a:pt x="0" y="2"/>
                    <a:pt x="0" y="6"/>
                  </a:cubicBezTo>
                  <a:cubicBezTo>
                    <a:pt x="0" y="193"/>
                    <a:pt x="76" y="370"/>
                    <a:pt x="147" y="540"/>
                  </a:cubicBezTo>
                  <a:cubicBezTo>
                    <a:pt x="213" y="690"/>
                    <a:pt x="278" y="846"/>
                    <a:pt x="292" y="1009"/>
                  </a:cubicBezTo>
                  <a:cubicBezTo>
                    <a:pt x="298" y="1055"/>
                    <a:pt x="298" y="1103"/>
                    <a:pt x="298" y="1147"/>
                  </a:cubicBezTo>
                  <a:cubicBezTo>
                    <a:pt x="298" y="1226"/>
                    <a:pt x="299" y="1310"/>
                    <a:pt x="321" y="1389"/>
                  </a:cubicBezTo>
                  <a:cubicBezTo>
                    <a:pt x="368" y="1543"/>
                    <a:pt x="492" y="1660"/>
                    <a:pt x="648" y="1699"/>
                  </a:cubicBezTo>
                  <a:lnTo>
                    <a:pt x="650" y="1699"/>
                  </a:lnTo>
                  <a:cubicBezTo>
                    <a:pt x="651" y="1699"/>
                    <a:pt x="653" y="1697"/>
                    <a:pt x="655" y="1695"/>
                  </a:cubicBezTo>
                  <a:cubicBezTo>
                    <a:pt x="655" y="1693"/>
                    <a:pt x="653" y="1690"/>
                    <a:pt x="650" y="1688"/>
                  </a:cubicBezTo>
                  <a:cubicBezTo>
                    <a:pt x="497" y="1651"/>
                    <a:pt x="377" y="1536"/>
                    <a:pt x="331" y="1387"/>
                  </a:cubicBezTo>
                  <a:cubicBezTo>
                    <a:pt x="308" y="1310"/>
                    <a:pt x="308" y="1226"/>
                    <a:pt x="308" y="1147"/>
                  </a:cubicBezTo>
                  <a:cubicBezTo>
                    <a:pt x="308" y="1101"/>
                    <a:pt x="308" y="1055"/>
                    <a:pt x="305" y="1009"/>
                  </a:cubicBezTo>
                  <a:cubicBezTo>
                    <a:pt x="289" y="844"/>
                    <a:pt x="223" y="689"/>
                    <a:pt x="158" y="536"/>
                  </a:cubicBezTo>
                  <a:cubicBezTo>
                    <a:pt x="87" y="367"/>
                    <a:pt x="11" y="192"/>
                    <a:pt x="11" y="6"/>
                  </a:cubicBezTo>
                  <a:cubicBezTo>
                    <a:pt x="11" y="2"/>
                    <a:pt x="9"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6"/>
            <p:cNvSpPr/>
            <p:nvPr/>
          </p:nvSpPr>
          <p:spPr>
            <a:xfrm>
              <a:off x="4854589" y="4337979"/>
              <a:ext cx="37625" cy="237370"/>
            </a:xfrm>
            <a:custGeom>
              <a:rect b="b" l="l" r="r" t="t"/>
              <a:pathLst>
                <a:path extrusionOk="0" h="858" w="136">
                  <a:moveTo>
                    <a:pt x="8" y="1"/>
                  </a:moveTo>
                  <a:cubicBezTo>
                    <a:pt x="4" y="1"/>
                    <a:pt x="0" y="5"/>
                    <a:pt x="3" y="8"/>
                  </a:cubicBezTo>
                  <a:cubicBezTo>
                    <a:pt x="72" y="134"/>
                    <a:pt x="104" y="274"/>
                    <a:pt x="95" y="415"/>
                  </a:cubicBezTo>
                  <a:cubicBezTo>
                    <a:pt x="93" y="451"/>
                    <a:pt x="90" y="486"/>
                    <a:pt x="84" y="520"/>
                  </a:cubicBezTo>
                  <a:cubicBezTo>
                    <a:pt x="79" y="559"/>
                    <a:pt x="74" y="597"/>
                    <a:pt x="72" y="638"/>
                  </a:cubicBezTo>
                  <a:cubicBezTo>
                    <a:pt x="68" y="728"/>
                    <a:pt x="86" y="801"/>
                    <a:pt x="125" y="856"/>
                  </a:cubicBezTo>
                  <a:cubicBezTo>
                    <a:pt x="125" y="856"/>
                    <a:pt x="127" y="857"/>
                    <a:pt x="128" y="857"/>
                  </a:cubicBezTo>
                  <a:cubicBezTo>
                    <a:pt x="130" y="857"/>
                    <a:pt x="132" y="857"/>
                    <a:pt x="132" y="856"/>
                  </a:cubicBezTo>
                  <a:cubicBezTo>
                    <a:pt x="136" y="854"/>
                    <a:pt x="136" y="850"/>
                    <a:pt x="134" y="849"/>
                  </a:cubicBezTo>
                  <a:cubicBezTo>
                    <a:pt x="97" y="797"/>
                    <a:pt x="79" y="727"/>
                    <a:pt x="82" y="638"/>
                  </a:cubicBezTo>
                  <a:cubicBezTo>
                    <a:pt x="84" y="599"/>
                    <a:pt x="90" y="559"/>
                    <a:pt x="95" y="521"/>
                  </a:cubicBezTo>
                  <a:cubicBezTo>
                    <a:pt x="100" y="486"/>
                    <a:pt x="104" y="451"/>
                    <a:pt x="107" y="417"/>
                  </a:cubicBezTo>
                  <a:cubicBezTo>
                    <a:pt x="114" y="272"/>
                    <a:pt x="82" y="130"/>
                    <a:pt x="12" y="3"/>
                  </a:cubicBezTo>
                  <a:cubicBezTo>
                    <a:pt x="11"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6"/>
            <p:cNvSpPr/>
            <p:nvPr/>
          </p:nvSpPr>
          <p:spPr>
            <a:xfrm>
              <a:off x="4833840" y="4417379"/>
              <a:ext cx="22686" cy="161843"/>
            </a:xfrm>
            <a:custGeom>
              <a:rect b="b" l="l" r="r" t="t"/>
              <a:pathLst>
                <a:path extrusionOk="0" h="585" w="82">
                  <a:moveTo>
                    <a:pt x="64" y="0"/>
                  </a:moveTo>
                  <a:cubicBezTo>
                    <a:pt x="62" y="0"/>
                    <a:pt x="60" y="1"/>
                    <a:pt x="60" y="3"/>
                  </a:cubicBezTo>
                  <a:cubicBezTo>
                    <a:pt x="34" y="98"/>
                    <a:pt x="16" y="195"/>
                    <a:pt x="7" y="295"/>
                  </a:cubicBezTo>
                  <a:cubicBezTo>
                    <a:pt x="0" y="394"/>
                    <a:pt x="21" y="494"/>
                    <a:pt x="71" y="581"/>
                  </a:cubicBezTo>
                  <a:cubicBezTo>
                    <a:pt x="73" y="583"/>
                    <a:pt x="74" y="585"/>
                    <a:pt x="76" y="585"/>
                  </a:cubicBezTo>
                  <a:cubicBezTo>
                    <a:pt x="76" y="585"/>
                    <a:pt x="78" y="583"/>
                    <a:pt x="80" y="583"/>
                  </a:cubicBezTo>
                  <a:cubicBezTo>
                    <a:pt x="81" y="581"/>
                    <a:pt x="81" y="578"/>
                    <a:pt x="81" y="576"/>
                  </a:cubicBezTo>
                  <a:cubicBezTo>
                    <a:pt x="32" y="489"/>
                    <a:pt x="11" y="392"/>
                    <a:pt x="19" y="293"/>
                  </a:cubicBezTo>
                  <a:cubicBezTo>
                    <a:pt x="27" y="195"/>
                    <a:pt x="44" y="100"/>
                    <a:pt x="71" y="6"/>
                  </a:cubicBezTo>
                  <a:cubicBezTo>
                    <a:pt x="72" y="3"/>
                    <a:pt x="67" y="0"/>
                    <a:pt x="6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6"/>
            <p:cNvSpPr/>
            <p:nvPr/>
          </p:nvSpPr>
          <p:spPr>
            <a:xfrm>
              <a:off x="4797045" y="4459431"/>
              <a:ext cx="10790" cy="68057"/>
            </a:xfrm>
            <a:custGeom>
              <a:rect b="b" l="l" r="r" t="t"/>
              <a:pathLst>
                <a:path extrusionOk="0" h="246" w="39">
                  <a:moveTo>
                    <a:pt x="33" y="0"/>
                  </a:moveTo>
                  <a:cubicBezTo>
                    <a:pt x="30" y="0"/>
                    <a:pt x="28" y="1"/>
                    <a:pt x="27" y="5"/>
                  </a:cubicBezTo>
                  <a:cubicBezTo>
                    <a:pt x="7" y="81"/>
                    <a:pt x="0" y="160"/>
                    <a:pt x="4" y="240"/>
                  </a:cubicBezTo>
                  <a:cubicBezTo>
                    <a:pt x="4" y="242"/>
                    <a:pt x="7" y="245"/>
                    <a:pt x="11" y="245"/>
                  </a:cubicBezTo>
                  <a:cubicBezTo>
                    <a:pt x="13" y="245"/>
                    <a:pt x="16" y="242"/>
                    <a:pt x="16" y="238"/>
                  </a:cubicBezTo>
                  <a:cubicBezTo>
                    <a:pt x="11" y="160"/>
                    <a:pt x="18" y="82"/>
                    <a:pt x="37" y="6"/>
                  </a:cubicBezTo>
                  <a:cubicBezTo>
                    <a:pt x="38" y="2"/>
                    <a:pt x="36" y="0"/>
                    <a:pt x="3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6"/>
            <p:cNvSpPr/>
            <p:nvPr/>
          </p:nvSpPr>
          <p:spPr>
            <a:xfrm>
              <a:off x="4758866" y="4436745"/>
              <a:ext cx="17983" cy="65567"/>
            </a:xfrm>
            <a:custGeom>
              <a:rect b="b" l="l" r="r" t="t"/>
              <a:pathLst>
                <a:path extrusionOk="0" h="237" w="65">
                  <a:moveTo>
                    <a:pt x="56" y="1"/>
                  </a:moveTo>
                  <a:cubicBezTo>
                    <a:pt x="54" y="1"/>
                    <a:pt x="52" y="3"/>
                    <a:pt x="52" y="5"/>
                  </a:cubicBezTo>
                  <a:lnTo>
                    <a:pt x="0" y="230"/>
                  </a:lnTo>
                  <a:cubicBezTo>
                    <a:pt x="0" y="233"/>
                    <a:pt x="2" y="237"/>
                    <a:pt x="4" y="237"/>
                  </a:cubicBezTo>
                  <a:lnTo>
                    <a:pt x="6" y="237"/>
                  </a:lnTo>
                  <a:cubicBezTo>
                    <a:pt x="7" y="237"/>
                    <a:pt x="11" y="235"/>
                    <a:pt x="11" y="233"/>
                  </a:cubicBezTo>
                  <a:lnTo>
                    <a:pt x="62" y="9"/>
                  </a:lnTo>
                  <a:cubicBezTo>
                    <a:pt x="64" y="5"/>
                    <a:pt x="61" y="2"/>
                    <a:pt x="59" y="2"/>
                  </a:cubicBezTo>
                  <a:cubicBezTo>
                    <a:pt x="58" y="1"/>
                    <a:pt x="57" y="1"/>
                    <a:pt x="5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6"/>
            <p:cNvSpPr/>
            <p:nvPr/>
          </p:nvSpPr>
          <p:spPr>
            <a:xfrm>
              <a:off x="4708791" y="4454451"/>
              <a:ext cx="7193" cy="47861"/>
            </a:xfrm>
            <a:custGeom>
              <a:rect b="b" l="l" r="r" t="t"/>
              <a:pathLst>
                <a:path extrusionOk="0" h="173" w="26">
                  <a:moveTo>
                    <a:pt x="18" y="1"/>
                  </a:moveTo>
                  <a:cubicBezTo>
                    <a:pt x="16" y="1"/>
                    <a:pt x="13" y="3"/>
                    <a:pt x="13" y="5"/>
                  </a:cubicBezTo>
                  <a:cubicBezTo>
                    <a:pt x="3" y="60"/>
                    <a:pt x="1" y="115"/>
                    <a:pt x="10" y="169"/>
                  </a:cubicBezTo>
                  <a:cubicBezTo>
                    <a:pt x="10" y="171"/>
                    <a:pt x="12" y="173"/>
                    <a:pt x="15" y="173"/>
                  </a:cubicBezTo>
                  <a:cubicBezTo>
                    <a:pt x="19" y="173"/>
                    <a:pt x="20" y="169"/>
                    <a:pt x="20" y="168"/>
                  </a:cubicBezTo>
                  <a:cubicBezTo>
                    <a:pt x="12" y="115"/>
                    <a:pt x="13" y="60"/>
                    <a:pt x="24" y="8"/>
                  </a:cubicBezTo>
                  <a:cubicBezTo>
                    <a:pt x="26" y="5"/>
                    <a:pt x="22" y="1"/>
                    <a:pt x="20" y="1"/>
                  </a:cubicBezTo>
                  <a:cubicBezTo>
                    <a:pt x="20" y="1"/>
                    <a:pt x="19" y="1"/>
                    <a:pt x="1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6"/>
            <p:cNvSpPr/>
            <p:nvPr/>
          </p:nvSpPr>
          <p:spPr>
            <a:xfrm>
              <a:off x="4313449" y="4279327"/>
              <a:ext cx="21856" cy="143307"/>
            </a:xfrm>
            <a:custGeom>
              <a:rect b="b" l="l" r="r" t="t"/>
              <a:pathLst>
                <a:path extrusionOk="0" h="518" w="79">
                  <a:moveTo>
                    <a:pt x="71" y="0"/>
                  </a:moveTo>
                  <a:cubicBezTo>
                    <a:pt x="70" y="0"/>
                    <a:pt x="67" y="2"/>
                    <a:pt x="66" y="5"/>
                  </a:cubicBezTo>
                  <a:cubicBezTo>
                    <a:pt x="15" y="169"/>
                    <a:pt x="1" y="342"/>
                    <a:pt x="27" y="512"/>
                  </a:cubicBezTo>
                  <a:cubicBezTo>
                    <a:pt x="27" y="516"/>
                    <a:pt x="31" y="518"/>
                    <a:pt x="32" y="518"/>
                  </a:cubicBezTo>
                  <a:lnTo>
                    <a:pt x="34" y="518"/>
                  </a:lnTo>
                  <a:cubicBezTo>
                    <a:pt x="36" y="516"/>
                    <a:pt x="39" y="514"/>
                    <a:pt x="38" y="510"/>
                  </a:cubicBezTo>
                  <a:cubicBezTo>
                    <a:pt x="11" y="342"/>
                    <a:pt x="25" y="171"/>
                    <a:pt x="77" y="8"/>
                  </a:cubicBezTo>
                  <a:cubicBezTo>
                    <a:pt x="78" y="5"/>
                    <a:pt x="77" y="1"/>
                    <a:pt x="73" y="1"/>
                  </a:cubicBezTo>
                  <a:cubicBezTo>
                    <a:pt x="73" y="1"/>
                    <a:pt x="72" y="0"/>
                    <a:pt x="7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6"/>
            <p:cNvSpPr/>
            <p:nvPr/>
          </p:nvSpPr>
          <p:spPr>
            <a:xfrm>
              <a:off x="4278590" y="4339085"/>
              <a:ext cx="9130" cy="84656"/>
            </a:xfrm>
            <a:custGeom>
              <a:rect b="b" l="l" r="r" t="t"/>
              <a:pathLst>
                <a:path extrusionOk="0" h="306" w="33">
                  <a:moveTo>
                    <a:pt x="27" y="1"/>
                  </a:moveTo>
                  <a:cubicBezTo>
                    <a:pt x="26" y="1"/>
                    <a:pt x="22" y="3"/>
                    <a:pt x="22" y="6"/>
                  </a:cubicBezTo>
                  <a:cubicBezTo>
                    <a:pt x="3" y="103"/>
                    <a:pt x="1" y="202"/>
                    <a:pt x="13" y="302"/>
                  </a:cubicBezTo>
                  <a:cubicBezTo>
                    <a:pt x="13" y="303"/>
                    <a:pt x="17" y="305"/>
                    <a:pt x="19" y="305"/>
                  </a:cubicBezTo>
                  <a:lnTo>
                    <a:pt x="20" y="305"/>
                  </a:lnTo>
                  <a:cubicBezTo>
                    <a:pt x="24" y="305"/>
                    <a:pt x="26" y="303"/>
                    <a:pt x="24" y="300"/>
                  </a:cubicBezTo>
                  <a:cubicBezTo>
                    <a:pt x="12" y="202"/>
                    <a:pt x="13" y="103"/>
                    <a:pt x="33" y="8"/>
                  </a:cubicBezTo>
                  <a:cubicBezTo>
                    <a:pt x="33" y="4"/>
                    <a:pt x="31" y="3"/>
                    <a:pt x="2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6"/>
            <p:cNvSpPr/>
            <p:nvPr/>
          </p:nvSpPr>
          <p:spPr>
            <a:xfrm>
              <a:off x="4190060" y="4341852"/>
              <a:ext cx="5810" cy="32922"/>
            </a:xfrm>
            <a:custGeom>
              <a:rect b="b" l="l" r="r" t="t"/>
              <a:pathLst>
                <a:path extrusionOk="0" h="119" w="21">
                  <a:moveTo>
                    <a:pt x="7" y="0"/>
                  </a:moveTo>
                  <a:cubicBezTo>
                    <a:pt x="4" y="0"/>
                    <a:pt x="1" y="2"/>
                    <a:pt x="1" y="7"/>
                  </a:cubicBezTo>
                  <a:lnTo>
                    <a:pt x="10" y="113"/>
                  </a:lnTo>
                  <a:cubicBezTo>
                    <a:pt x="10" y="115"/>
                    <a:pt x="11" y="116"/>
                    <a:pt x="15" y="118"/>
                  </a:cubicBezTo>
                  <a:cubicBezTo>
                    <a:pt x="18" y="118"/>
                    <a:pt x="20" y="115"/>
                    <a:pt x="20" y="113"/>
                  </a:cubicBezTo>
                  <a:lnTo>
                    <a:pt x="13" y="7"/>
                  </a:lnTo>
                  <a:cubicBezTo>
                    <a:pt x="13" y="2"/>
                    <a:pt x="10"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6"/>
            <p:cNvSpPr/>
            <p:nvPr/>
          </p:nvSpPr>
          <p:spPr>
            <a:xfrm>
              <a:off x="3975374" y="4246682"/>
              <a:ext cx="13003" cy="85486"/>
            </a:xfrm>
            <a:custGeom>
              <a:rect b="b" l="l" r="r" t="t"/>
              <a:pathLst>
                <a:path extrusionOk="0" h="309" w="47">
                  <a:moveTo>
                    <a:pt x="40" y="0"/>
                  </a:moveTo>
                  <a:cubicBezTo>
                    <a:pt x="38" y="0"/>
                    <a:pt x="36" y="1"/>
                    <a:pt x="36" y="4"/>
                  </a:cubicBezTo>
                  <a:cubicBezTo>
                    <a:pt x="9" y="101"/>
                    <a:pt x="0" y="202"/>
                    <a:pt x="9" y="303"/>
                  </a:cubicBezTo>
                  <a:cubicBezTo>
                    <a:pt x="9" y="307"/>
                    <a:pt x="11" y="308"/>
                    <a:pt x="14" y="308"/>
                  </a:cubicBezTo>
                  <a:cubicBezTo>
                    <a:pt x="18" y="308"/>
                    <a:pt x="20" y="305"/>
                    <a:pt x="20" y="303"/>
                  </a:cubicBezTo>
                  <a:cubicBezTo>
                    <a:pt x="11" y="204"/>
                    <a:pt x="20" y="103"/>
                    <a:pt x="46" y="8"/>
                  </a:cubicBezTo>
                  <a:cubicBezTo>
                    <a:pt x="46" y="3"/>
                    <a:pt x="43" y="0"/>
                    <a:pt x="4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6"/>
            <p:cNvSpPr/>
            <p:nvPr/>
          </p:nvSpPr>
          <p:spPr>
            <a:xfrm>
              <a:off x="4003317" y="4280434"/>
              <a:ext cx="12726" cy="64461"/>
            </a:xfrm>
            <a:custGeom>
              <a:rect b="b" l="l" r="r" t="t"/>
              <a:pathLst>
                <a:path extrusionOk="0" h="233" w="46">
                  <a:moveTo>
                    <a:pt x="42" y="1"/>
                  </a:moveTo>
                  <a:cubicBezTo>
                    <a:pt x="39" y="1"/>
                    <a:pt x="35" y="2"/>
                    <a:pt x="35" y="6"/>
                  </a:cubicBezTo>
                  <a:lnTo>
                    <a:pt x="2" y="227"/>
                  </a:lnTo>
                  <a:cubicBezTo>
                    <a:pt x="0" y="229"/>
                    <a:pt x="4" y="232"/>
                    <a:pt x="5" y="232"/>
                  </a:cubicBezTo>
                  <a:cubicBezTo>
                    <a:pt x="6" y="233"/>
                    <a:pt x="7" y="233"/>
                    <a:pt x="7" y="233"/>
                  </a:cubicBezTo>
                  <a:cubicBezTo>
                    <a:pt x="10" y="233"/>
                    <a:pt x="12" y="230"/>
                    <a:pt x="12" y="229"/>
                  </a:cubicBezTo>
                  <a:lnTo>
                    <a:pt x="46" y="8"/>
                  </a:lnTo>
                  <a:cubicBezTo>
                    <a:pt x="46" y="4"/>
                    <a:pt x="44" y="1"/>
                    <a:pt x="4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6"/>
            <p:cNvSpPr/>
            <p:nvPr/>
          </p:nvSpPr>
          <p:spPr>
            <a:xfrm>
              <a:off x="4562993" y="3845253"/>
              <a:ext cx="144691" cy="140264"/>
            </a:xfrm>
            <a:custGeom>
              <a:rect b="b" l="l" r="r" t="t"/>
              <a:pathLst>
                <a:path extrusionOk="0" h="507" w="523">
                  <a:moveTo>
                    <a:pt x="8" y="0"/>
                  </a:moveTo>
                  <a:cubicBezTo>
                    <a:pt x="6" y="0"/>
                    <a:pt x="4" y="1"/>
                    <a:pt x="3" y="3"/>
                  </a:cubicBezTo>
                  <a:cubicBezTo>
                    <a:pt x="1" y="6"/>
                    <a:pt x="3" y="10"/>
                    <a:pt x="4" y="12"/>
                  </a:cubicBezTo>
                  <a:cubicBezTo>
                    <a:pt x="204" y="141"/>
                    <a:pt x="376" y="307"/>
                    <a:pt x="512" y="503"/>
                  </a:cubicBezTo>
                  <a:cubicBezTo>
                    <a:pt x="512" y="505"/>
                    <a:pt x="514" y="507"/>
                    <a:pt x="516" y="507"/>
                  </a:cubicBezTo>
                  <a:cubicBezTo>
                    <a:pt x="517" y="507"/>
                    <a:pt x="517" y="507"/>
                    <a:pt x="519" y="505"/>
                  </a:cubicBezTo>
                  <a:cubicBezTo>
                    <a:pt x="521" y="503"/>
                    <a:pt x="523" y="500"/>
                    <a:pt x="521" y="498"/>
                  </a:cubicBezTo>
                  <a:cubicBezTo>
                    <a:pt x="385" y="300"/>
                    <a:pt x="211" y="132"/>
                    <a:pt x="10" y="1"/>
                  </a:cubicBezTo>
                  <a:cubicBezTo>
                    <a:pt x="9" y="0"/>
                    <a:pt x="8"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6"/>
            <p:cNvSpPr/>
            <p:nvPr/>
          </p:nvSpPr>
          <p:spPr>
            <a:xfrm>
              <a:off x="4727604" y="4019823"/>
              <a:ext cx="18813" cy="25452"/>
            </a:xfrm>
            <a:custGeom>
              <a:rect b="b" l="l" r="r" t="t"/>
              <a:pathLst>
                <a:path extrusionOk="0" h="92" w="68">
                  <a:moveTo>
                    <a:pt x="6" y="0"/>
                  </a:moveTo>
                  <a:cubicBezTo>
                    <a:pt x="4" y="0"/>
                    <a:pt x="3" y="1"/>
                    <a:pt x="2" y="1"/>
                  </a:cubicBezTo>
                  <a:cubicBezTo>
                    <a:pt x="0" y="3"/>
                    <a:pt x="0" y="7"/>
                    <a:pt x="2" y="10"/>
                  </a:cubicBezTo>
                  <a:cubicBezTo>
                    <a:pt x="25" y="33"/>
                    <a:pt x="43" y="60"/>
                    <a:pt x="57" y="88"/>
                  </a:cubicBezTo>
                  <a:cubicBezTo>
                    <a:pt x="57" y="90"/>
                    <a:pt x="59" y="92"/>
                    <a:pt x="62" y="92"/>
                  </a:cubicBezTo>
                  <a:lnTo>
                    <a:pt x="64" y="92"/>
                  </a:lnTo>
                  <a:cubicBezTo>
                    <a:pt x="66" y="90"/>
                    <a:pt x="67" y="86"/>
                    <a:pt x="66" y="85"/>
                  </a:cubicBezTo>
                  <a:cubicBezTo>
                    <a:pt x="53" y="53"/>
                    <a:pt x="34" y="26"/>
                    <a:pt x="11" y="1"/>
                  </a:cubicBezTo>
                  <a:cubicBezTo>
                    <a:pt x="9" y="1"/>
                    <a:pt x="7"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6"/>
            <p:cNvSpPr/>
            <p:nvPr/>
          </p:nvSpPr>
          <p:spPr>
            <a:xfrm>
              <a:off x="4588446" y="3901691"/>
              <a:ext cx="84656" cy="88806"/>
            </a:xfrm>
            <a:custGeom>
              <a:rect b="b" l="l" r="r" t="t"/>
              <a:pathLst>
                <a:path extrusionOk="0" h="321" w="306">
                  <a:moveTo>
                    <a:pt x="8" y="1"/>
                  </a:moveTo>
                  <a:cubicBezTo>
                    <a:pt x="4" y="1"/>
                    <a:pt x="1" y="7"/>
                    <a:pt x="6" y="11"/>
                  </a:cubicBezTo>
                  <a:cubicBezTo>
                    <a:pt x="118" y="96"/>
                    <a:pt x="217" y="200"/>
                    <a:pt x="294" y="319"/>
                  </a:cubicBezTo>
                  <a:cubicBezTo>
                    <a:pt x="294" y="319"/>
                    <a:pt x="296" y="321"/>
                    <a:pt x="300" y="321"/>
                  </a:cubicBezTo>
                  <a:cubicBezTo>
                    <a:pt x="300" y="321"/>
                    <a:pt x="301" y="321"/>
                    <a:pt x="301" y="319"/>
                  </a:cubicBezTo>
                  <a:cubicBezTo>
                    <a:pt x="305" y="317"/>
                    <a:pt x="305" y="313"/>
                    <a:pt x="303" y="312"/>
                  </a:cubicBezTo>
                  <a:cubicBezTo>
                    <a:pt x="224" y="193"/>
                    <a:pt x="126" y="89"/>
                    <a:pt x="11" y="2"/>
                  </a:cubicBezTo>
                  <a:cubicBezTo>
                    <a:pt x="10"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6"/>
            <p:cNvSpPr/>
            <p:nvPr/>
          </p:nvSpPr>
          <p:spPr>
            <a:xfrm>
              <a:off x="4629114" y="4000734"/>
              <a:ext cx="19919" cy="21026"/>
            </a:xfrm>
            <a:custGeom>
              <a:rect b="b" l="l" r="r" t="t"/>
              <a:pathLst>
                <a:path extrusionOk="0" h="76" w="72">
                  <a:moveTo>
                    <a:pt x="9" y="1"/>
                  </a:moveTo>
                  <a:cubicBezTo>
                    <a:pt x="5" y="1"/>
                    <a:pt x="1" y="6"/>
                    <a:pt x="6" y="10"/>
                  </a:cubicBezTo>
                  <a:lnTo>
                    <a:pt x="61" y="74"/>
                  </a:lnTo>
                  <a:cubicBezTo>
                    <a:pt x="62" y="76"/>
                    <a:pt x="62" y="76"/>
                    <a:pt x="64" y="76"/>
                  </a:cubicBezTo>
                  <a:cubicBezTo>
                    <a:pt x="66" y="76"/>
                    <a:pt x="68" y="76"/>
                    <a:pt x="70" y="74"/>
                  </a:cubicBezTo>
                  <a:cubicBezTo>
                    <a:pt x="71" y="72"/>
                    <a:pt x="71" y="69"/>
                    <a:pt x="70" y="67"/>
                  </a:cubicBezTo>
                  <a:lnTo>
                    <a:pt x="13" y="3"/>
                  </a:lnTo>
                  <a:cubicBezTo>
                    <a:pt x="12" y="1"/>
                    <a:pt x="11" y="1"/>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6"/>
            <p:cNvSpPr/>
            <p:nvPr/>
          </p:nvSpPr>
          <p:spPr>
            <a:xfrm>
              <a:off x="4130302" y="3866832"/>
              <a:ext cx="25729" cy="16599"/>
            </a:xfrm>
            <a:custGeom>
              <a:rect b="b" l="l" r="r" t="t"/>
              <a:pathLst>
                <a:path extrusionOk="0" h="60" w="93">
                  <a:moveTo>
                    <a:pt x="87" y="0"/>
                  </a:moveTo>
                  <a:cubicBezTo>
                    <a:pt x="86" y="0"/>
                    <a:pt x="85" y="0"/>
                    <a:pt x="84" y="1"/>
                  </a:cubicBezTo>
                  <a:lnTo>
                    <a:pt x="4" y="49"/>
                  </a:lnTo>
                  <a:cubicBezTo>
                    <a:pt x="1" y="50"/>
                    <a:pt x="1" y="54"/>
                    <a:pt x="3" y="56"/>
                  </a:cubicBezTo>
                  <a:cubicBezTo>
                    <a:pt x="3" y="57"/>
                    <a:pt x="4" y="59"/>
                    <a:pt x="6" y="59"/>
                  </a:cubicBezTo>
                  <a:cubicBezTo>
                    <a:pt x="8" y="59"/>
                    <a:pt x="8" y="57"/>
                    <a:pt x="10" y="57"/>
                  </a:cubicBezTo>
                  <a:lnTo>
                    <a:pt x="91" y="11"/>
                  </a:lnTo>
                  <a:cubicBezTo>
                    <a:pt x="93" y="10"/>
                    <a:pt x="93" y="6"/>
                    <a:pt x="93" y="4"/>
                  </a:cubicBezTo>
                  <a:cubicBezTo>
                    <a:pt x="92" y="2"/>
                    <a:pt x="89" y="0"/>
                    <a:pt x="8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6"/>
            <p:cNvSpPr/>
            <p:nvPr/>
          </p:nvSpPr>
          <p:spPr>
            <a:xfrm>
              <a:off x="4132515" y="3872089"/>
              <a:ext cx="105959" cy="49521"/>
            </a:xfrm>
            <a:custGeom>
              <a:rect b="b" l="l" r="r" t="t"/>
              <a:pathLst>
                <a:path extrusionOk="0" h="179" w="383">
                  <a:moveTo>
                    <a:pt x="377" y="1"/>
                  </a:moveTo>
                  <a:cubicBezTo>
                    <a:pt x="376" y="1"/>
                    <a:pt x="376" y="1"/>
                    <a:pt x="375" y="1"/>
                  </a:cubicBezTo>
                  <a:cubicBezTo>
                    <a:pt x="239" y="24"/>
                    <a:pt x="110" y="81"/>
                    <a:pt x="2" y="169"/>
                  </a:cubicBezTo>
                  <a:cubicBezTo>
                    <a:pt x="0" y="171"/>
                    <a:pt x="0" y="175"/>
                    <a:pt x="2" y="176"/>
                  </a:cubicBezTo>
                  <a:cubicBezTo>
                    <a:pt x="4" y="178"/>
                    <a:pt x="5" y="178"/>
                    <a:pt x="7" y="178"/>
                  </a:cubicBezTo>
                  <a:cubicBezTo>
                    <a:pt x="7" y="178"/>
                    <a:pt x="9" y="178"/>
                    <a:pt x="9" y="176"/>
                  </a:cubicBezTo>
                  <a:cubicBezTo>
                    <a:pt x="115" y="91"/>
                    <a:pt x="242" y="33"/>
                    <a:pt x="377" y="12"/>
                  </a:cubicBezTo>
                  <a:cubicBezTo>
                    <a:pt x="380" y="12"/>
                    <a:pt x="382" y="8"/>
                    <a:pt x="382" y="5"/>
                  </a:cubicBezTo>
                  <a:cubicBezTo>
                    <a:pt x="381" y="3"/>
                    <a:pt x="379" y="1"/>
                    <a:pt x="37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6"/>
            <p:cNvSpPr/>
            <p:nvPr/>
          </p:nvSpPr>
          <p:spPr>
            <a:xfrm>
              <a:off x="4225472" y="3917460"/>
              <a:ext cx="21302" cy="10513"/>
            </a:xfrm>
            <a:custGeom>
              <a:rect b="b" l="l" r="r" t="t"/>
              <a:pathLst>
                <a:path extrusionOk="0" h="38" w="77">
                  <a:moveTo>
                    <a:pt x="71" y="0"/>
                  </a:moveTo>
                  <a:cubicBezTo>
                    <a:pt x="70" y="0"/>
                    <a:pt x="68" y="1"/>
                    <a:pt x="67" y="2"/>
                  </a:cubicBezTo>
                  <a:cubicBezTo>
                    <a:pt x="51" y="18"/>
                    <a:pt x="30" y="27"/>
                    <a:pt x="7" y="27"/>
                  </a:cubicBezTo>
                  <a:cubicBezTo>
                    <a:pt x="0" y="27"/>
                    <a:pt x="0" y="37"/>
                    <a:pt x="7" y="37"/>
                  </a:cubicBezTo>
                  <a:cubicBezTo>
                    <a:pt x="32" y="37"/>
                    <a:pt x="57" y="27"/>
                    <a:pt x="74" y="11"/>
                  </a:cubicBezTo>
                  <a:cubicBezTo>
                    <a:pt x="76" y="7"/>
                    <a:pt x="76" y="4"/>
                    <a:pt x="74" y="2"/>
                  </a:cubicBezTo>
                  <a:cubicBezTo>
                    <a:pt x="74" y="1"/>
                    <a:pt x="72" y="0"/>
                    <a:pt x="7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6"/>
            <p:cNvSpPr/>
            <p:nvPr/>
          </p:nvSpPr>
          <p:spPr>
            <a:xfrm>
              <a:off x="4096273" y="3815374"/>
              <a:ext cx="49521" cy="26836"/>
            </a:xfrm>
            <a:custGeom>
              <a:rect b="b" l="l" r="r" t="t"/>
              <a:pathLst>
                <a:path extrusionOk="0" h="97" w="179">
                  <a:moveTo>
                    <a:pt x="173" y="0"/>
                  </a:moveTo>
                  <a:cubicBezTo>
                    <a:pt x="172" y="0"/>
                    <a:pt x="171" y="1"/>
                    <a:pt x="170" y="1"/>
                  </a:cubicBezTo>
                  <a:lnTo>
                    <a:pt x="4" y="86"/>
                  </a:lnTo>
                  <a:cubicBezTo>
                    <a:pt x="2" y="88"/>
                    <a:pt x="0" y="91"/>
                    <a:pt x="2" y="93"/>
                  </a:cubicBezTo>
                  <a:cubicBezTo>
                    <a:pt x="4" y="95"/>
                    <a:pt x="5" y="97"/>
                    <a:pt x="7" y="97"/>
                  </a:cubicBezTo>
                  <a:lnTo>
                    <a:pt x="9" y="97"/>
                  </a:lnTo>
                  <a:lnTo>
                    <a:pt x="175" y="12"/>
                  </a:lnTo>
                  <a:cubicBezTo>
                    <a:pt x="179" y="10"/>
                    <a:pt x="179" y="6"/>
                    <a:pt x="177" y="3"/>
                  </a:cubicBezTo>
                  <a:cubicBezTo>
                    <a:pt x="176" y="2"/>
                    <a:pt x="175" y="0"/>
                    <a:pt x="17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6"/>
            <p:cNvSpPr/>
            <p:nvPr/>
          </p:nvSpPr>
          <p:spPr>
            <a:xfrm>
              <a:off x="3948262" y="3931846"/>
              <a:ext cx="25729" cy="37072"/>
            </a:xfrm>
            <a:custGeom>
              <a:rect b="b" l="l" r="r" t="t"/>
              <a:pathLst>
                <a:path extrusionOk="0" h="134" w="93">
                  <a:moveTo>
                    <a:pt x="87" y="0"/>
                  </a:moveTo>
                  <a:cubicBezTo>
                    <a:pt x="86" y="0"/>
                    <a:pt x="84" y="2"/>
                    <a:pt x="82" y="3"/>
                  </a:cubicBezTo>
                  <a:lnTo>
                    <a:pt x="1" y="127"/>
                  </a:lnTo>
                  <a:cubicBezTo>
                    <a:pt x="1" y="128"/>
                    <a:pt x="1" y="132"/>
                    <a:pt x="3" y="134"/>
                  </a:cubicBezTo>
                  <a:lnTo>
                    <a:pt x="6" y="134"/>
                  </a:lnTo>
                  <a:cubicBezTo>
                    <a:pt x="8" y="134"/>
                    <a:pt x="10" y="134"/>
                    <a:pt x="11" y="132"/>
                  </a:cubicBezTo>
                  <a:lnTo>
                    <a:pt x="91" y="8"/>
                  </a:lnTo>
                  <a:cubicBezTo>
                    <a:pt x="93" y="6"/>
                    <a:pt x="93" y="3"/>
                    <a:pt x="89" y="1"/>
                  </a:cubicBezTo>
                  <a:cubicBezTo>
                    <a:pt x="89" y="1"/>
                    <a:pt x="88" y="0"/>
                    <a:pt x="8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6"/>
            <p:cNvSpPr/>
            <p:nvPr/>
          </p:nvSpPr>
          <p:spPr>
            <a:xfrm>
              <a:off x="5110220" y="4440618"/>
              <a:ext cx="64461" cy="63631"/>
            </a:xfrm>
            <a:custGeom>
              <a:rect b="b" l="l" r="r" t="t"/>
              <a:pathLst>
                <a:path extrusionOk="0" h="230" w="233">
                  <a:moveTo>
                    <a:pt x="8" y="0"/>
                  </a:moveTo>
                  <a:cubicBezTo>
                    <a:pt x="6" y="0"/>
                    <a:pt x="5" y="1"/>
                    <a:pt x="4" y="2"/>
                  </a:cubicBezTo>
                  <a:cubicBezTo>
                    <a:pt x="1" y="4"/>
                    <a:pt x="1" y="7"/>
                    <a:pt x="4" y="9"/>
                  </a:cubicBezTo>
                  <a:cubicBezTo>
                    <a:pt x="84" y="74"/>
                    <a:pt x="156" y="147"/>
                    <a:pt x="220" y="226"/>
                  </a:cubicBezTo>
                  <a:cubicBezTo>
                    <a:pt x="222" y="228"/>
                    <a:pt x="222" y="228"/>
                    <a:pt x="223" y="228"/>
                  </a:cubicBezTo>
                  <a:cubicBezTo>
                    <a:pt x="224" y="229"/>
                    <a:pt x="225" y="230"/>
                    <a:pt x="226" y="230"/>
                  </a:cubicBezTo>
                  <a:cubicBezTo>
                    <a:pt x="227" y="230"/>
                    <a:pt x="228" y="229"/>
                    <a:pt x="229" y="228"/>
                  </a:cubicBezTo>
                  <a:cubicBezTo>
                    <a:pt x="232" y="226"/>
                    <a:pt x="232" y="223"/>
                    <a:pt x="229" y="221"/>
                  </a:cubicBezTo>
                  <a:cubicBezTo>
                    <a:pt x="165" y="140"/>
                    <a:pt x="91" y="67"/>
                    <a:pt x="11" y="2"/>
                  </a:cubicBezTo>
                  <a:cubicBezTo>
                    <a:pt x="10" y="1"/>
                    <a:pt x="9"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6"/>
            <p:cNvSpPr/>
            <p:nvPr/>
          </p:nvSpPr>
          <p:spPr>
            <a:xfrm>
              <a:off x="5133182" y="4488480"/>
              <a:ext cx="31539" cy="30709"/>
            </a:xfrm>
            <a:custGeom>
              <a:rect b="b" l="l" r="r" t="t"/>
              <a:pathLst>
                <a:path extrusionOk="0" h="111" w="114">
                  <a:moveTo>
                    <a:pt x="11" y="0"/>
                  </a:moveTo>
                  <a:cubicBezTo>
                    <a:pt x="8" y="0"/>
                    <a:pt x="4" y="0"/>
                    <a:pt x="2" y="4"/>
                  </a:cubicBezTo>
                  <a:cubicBezTo>
                    <a:pt x="1" y="6"/>
                    <a:pt x="2" y="9"/>
                    <a:pt x="4" y="11"/>
                  </a:cubicBezTo>
                  <a:cubicBezTo>
                    <a:pt x="43" y="36"/>
                    <a:pt x="77" y="69"/>
                    <a:pt x="101" y="107"/>
                  </a:cubicBezTo>
                  <a:cubicBezTo>
                    <a:pt x="103" y="108"/>
                    <a:pt x="105" y="110"/>
                    <a:pt x="107" y="110"/>
                  </a:cubicBezTo>
                  <a:cubicBezTo>
                    <a:pt x="109" y="110"/>
                    <a:pt x="109" y="110"/>
                    <a:pt x="110" y="108"/>
                  </a:cubicBezTo>
                  <a:cubicBezTo>
                    <a:pt x="112" y="107"/>
                    <a:pt x="114" y="103"/>
                    <a:pt x="112" y="101"/>
                  </a:cubicBezTo>
                  <a:cubicBezTo>
                    <a:pt x="86" y="61"/>
                    <a:pt x="50" y="27"/>
                    <a:pt x="1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6"/>
            <p:cNvSpPr/>
            <p:nvPr/>
          </p:nvSpPr>
          <p:spPr>
            <a:xfrm>
              <a:off x="5138716" y="4521125"/>
              <a:ext cx="19643" cy="16046"/>
            </a:xfrm>
            <a:custGeom>
              <a:rect b="b" l="l" r="r" t="t"/>
              <a:pathLst>
                <a:path extrusionOk="0" h="58" w="71">
                  <a:moveTo>
                    <a:pt x="8" y="0"/>
                  </a:moveTo>
                  <a:cubicBezTo>
                    <a:pt x="4" y="0"/>
                    <a:pt x="0" y="7"/>
                    <a:pt x="5" y="12"/>
                  </a:cubicBezTo>
                  <a:lnTo>
                    <a:pt x="60" y="57"/>
                  </a:lnTo>
                  <a:lnTo>
                    <a:pt x="64" y="57"/>
                  </a:lnTo>
                  <a:cubicBezTo>
                    <a:pt x="66" y="57"/>
                    <a:pt x="67" y="57"/>
                    <a:pt x="67" y="56"/>
                  </a:cubicBezTo>
                  <a:cubicBezTo>
                    <a:pt x="71" y="54"/>
                    <a:pt x="71" y="50"/>
                    <a:pt x="67" y="49"/>
                  </a:cubicBezTo>
                  <a:lnTo>
                    <a:pt x="12" y="3"/>
                  </a:lnTo>
                  <a:cubicBezTo>
                    <a:pt x="11" y="1"/>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6"/>
            <p:cNvSpPr/>
            <p:nvPr/>
          </p:nvSpPr>
          <p:spPr>
            <a:xfrm>
              <a:off x="4993747" y="4567327"/>
              <a:ext cx="77463" cy="45095"/>
            </a:xfrm>
            <a:custGeom>
              <a:rect b="b" l="l" r="r" t="t"/>
              <a:pathLst>
                <a:path extrusionOk="0" h="163" w="280">
                  <a:moveTo>
                    <a:pt x="8" y="1"/>
                  </a:moveTo>
                  <a:cubicBezTo>
                    <a:pt x="4" y="1"/>
                    <a:pt x="0" y="6"/>
                    <a:pt x="4" y="11"/>
                  </a:cubicBezTo>
                  <a:cubicBezTo>
                    <a:pt x="69" y="94"/>
                    <a:pt x="167" y="149"/>
                    <a:pt x="273" y="163"/>
                  </a:cubicBezTo>
                  <a:cubicBezTo>
                    <a:pt x="276" y="163"/>
                    <a:pt x="278" y="161"/>
                    <a:pt x="280" y="158"/>
                  </a:cubicBezTo>
                  <a:cubicBezTo>
                    <a:pt x="280" y="156"/>
                    <a:pt x="278" y="152"/>
                    <a:pt x="275" y="152"/>
                  </a:cubicBezTo>
                  <a:cubicBezTo>
                    <a:pt x="170" y="138"/>
                    <a:pt x="77" y="85"/>
                    <a:pt x="13" y="4"/>
                  </a:cubicBezTo>
                  <a:cubicBezTo>
                    <a:pt x="11"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6"/>
            <p:cNvSpPr/>
            <p:nvPr/>
          </p:nvSpPr>
          <p:spPr>
            <a:xfrm>
              <a:off x="5033309" y="4581713"/>
              <a:ext cx="50628" cy="18259"/>
            </a:xfrm>
            <a:custGeom>
              <a:rect b="b" l="l" r="r" t="t"/>
              <a:pathLst>
                <a:path extrusionOk="0" h="66" w="183">
                  <a:moveTo>
                    <a:pt x="7" y="0"/>
                  </a:moveTo>
                  <a:cubicBezTo>
                    <a:pt x="5" y="0"/>
                    <a:pt x="4" y="1"/>
                    <a:pt x="3" y="3"/>
                  </a:cubicBezTo>
                  <a:cubicBezTo>
                    <a:pt x="1" y="5"/>
                    <a:pt x="3" y="8"/>
                    <a:pt x="4" y="10"/>
                  </a:cubicBezTo>
                  <a:cubicBezTo>
                    <a:pt x="56" y="42"/>
                    <a:pt x="116" y="61"/>
                    <a:pt x="176" y="65"/>
                  </a:cubicBezTo>
                  <a:cubicBezTo>
                    <a:pt x="177" y="65"/>
                    <a:pt x="177" y="65"/>
                    <a:pt x="178" y="65"/>
                  </a:cubicBezTo>
                  <a:cubicBezTo>
                    <a:pt x="181" y="65"/>
                    <a:pt x="183" y="63"/>
                    <a:pt x="183" y="60"/>
                  </a:cubicBezTo>
                  <a:cubicBezTo>
                    <a:pt x="183" y="58"/>
                    <a:pt x="181" y="54"/>
                    <a:pt x="178" y="54"/>
                  </a:cubicBezTo>
                  <a:cubicBezTo>
                    <a:pt x="119" y="51"/>
                    <a:pt x="61" y="33"/>
                    <a:pt x="11" y="1"/>
                  </a:cubicBezTo>
                  <a:cubicBezTo>
                    <a:pt x="10" y="1"/>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6"/>
            <p:cNvSpPr/>
            <p:nvPr/>
          </p:nvSpPr>
          <p:spPr>
            <a:xfrm>
              <a:off x="5078958" y="4582820"/>
              <a:ext cx="30155" cy="7746"/>
            </a:xfrm>
            <a:custGeom>
              <a:rect b="b" l="l" r="r" t="t"/>
              <a:pathLst>
                <a:path extrusionOk="0" h="28" w="109">
                  <a:moveTo>
                    <a:pt x="7" y="1"/>
                  </a:moveTo>
                  <a:cubicBezTo>
                    <a:pt x="4" y="1"/>
                    <a:pt x="2" y="3"/>
                    <a:pt x="0" y="6"/>
                  </a:cubicBezTo>
                  <a:cubicBezTo>
                    <a:pt x="0" y="10"/>
                    <a:pt x="2" y="11"/>
                    <a:pt x="6" y="13"/>
                  </a:cubicBezTo>
                  <a:lnTo>
                    <a:pt x="101" y="27"/>
                  </a:lnTo>
                  <a:cubicBezTo>
                    <a:pt x="105" y="27"/>
                    <a:pt x="106" y="26"/>
                    <a:pt x="108" y="22"/>
                  </a:cubicBezTo>
                  <a:cubicBezTo>
                    <a:pt x="108" y="18"/>
                    <a:pt x="106" y="17"/>
                    <a:pt x="103" y="15"/>
                  </a:cubicBezTo>
                  <a:lnTo>
                    <a:pt x="7" y="1"/>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6"/>
            <p:cNvSpPr/>
            <p:nvPr/>
          </p:nvSpPr>
          <p:spPr>
            <a:xfrm>
              <a:off x="5161125" y="4428999"/>
              <a:ext cx="7193" cy="37072"/>
            </a:xfrm>
            <a:custGeom>
              <a:rect b="b" l="l" r="r" t="t"/>
              <a:pathLst>
                <a:path extrusionOk="0" h="134" w="26">
                  <a:moveTo>
                    <a:pt x="19" y="1"/>
                  </a:moveTo>
                  <a:cubicBezTo>
                    <a:pt x="17" y="1"/>
                    <a:pt x="15" y="2"/>
                    <a:pt x="15" y="5"/>
                  </a:cubicBezTo>
                  <a:cubicBezTo>
                    <a:pt x="2" y="46"/>
                    <a:pt x="0" y="88"/>
                    <a:pt x="8" y="130"/>
                  </a:cubicBezTo>
                  <a:cubicBezTo>
                    <a:pt x="8" y="132"/>
                    <a:pt x="9" y="134"/>
                    <a:pt x="13" y="134"/>
                  </a:cubicBezTo>
                  <a:cubicBezTo>
                    <a:pt x="16" y="134"/>
                    <a:pt x="18" y="130"/>
                    <a:pt x="18" y="129"/>
                  </a:cubicBezTo>
                  <a:cubicBezTo>
                    <a:pt x="11" y="88"/>
                    <a:pt x="13" y="47"/>
                    <a:pt x="25" y="8"/>
                  </a:cubicBezTo>
                  <a:cubicBezTo>
                    <a:pt x="25" y="5"/>
                    <a:pt x="25" y="1"/>
                    <a:pt x="22" y="1"/>
                  </a:cubicBezTo>
                  <a:cubicBezTo>
                    <a:pt x="21" y="1"/>
                    <a:pt x="20" y="1"/>
                    <a:pt x="1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6"/>
            <p:cNvSpPr/>
            <p:nvPr/>
          </p:nvSpPr>
          <p:spPr>
            <a:xfrm>
              <a:off x="5153378" y="4427892"/>
              <a:ext cx="4980" cy="27112"/>
            </a:xfrm>
            <a:custGeom>
              <a:rect b="b" l="l" r="r" t="t"/>
              <a:pathLst>
                <a:path extrusionOk="0" h="98" w="18">
                  <a:moveTo>
                    <a:pt x="13" y="0"/>
                  </a:moveTo>
                  <a:cubicBezTo>
                    <a:pt x="11" y="0"/>
                    <a:pt x="7" y="2"/>
                    <a:pt x="7" y="4"/>
                  </a:cubicBezTo>
                  <a:cubicBezTo>
                    <a:pt x="2" y="34"/>
                    <a:pt x="0" y="64"/>
                    <a:pt x="4" y="92"/>
                  </a:cubicBezTo>
                  <a:cubicBezTo>
                    <a:pt x="4" y="96"/>
                    <a:pt x="5" y="97"/>
                    <a:pt x="9" y="97"/>
                  </a:cubicBezTo>
                  <a:cubicBezTo>
                    <a:pt x="13" y="97"/>
                    <a:pt x="14" y="96"/>
                    <a:pt x="14" y="92"/>
                  </a:cubicBezTo>
                  <a:cubicBezTo>
                    <a:pt x="11" y="64"/>
                    <a:pt x="13" y="34"/>
                    <a:pt x="18" y="5"/>
                  </a:cubicBezTo>
                  <a:cubicBezTo>
                    <a:pt x="18" y="4"/>
                    <a:pt x="16" y="0"/>
                    <a:pt x="1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6"/>
            <p:cNvSpPr/>
            <p:nvPr/>
          </p:nvSpPr>
          <p:spPr>
            <a:xfrm>
              <a:off x="5128203" y="4321102"/>
              <a:ext cx="29325" cy="82443"/>
            </a:xfrm>
            <a:custGeom>
              <a:rect b="b" l="l" r="r" t="t"/>
              <a:pathLst>
                <a:path extrusionOk="0" h="298" w="106">
                  <a:moveTo>
                    <a:pt x="79" y="0"/>
                  </a:moveTo>
                  <a:cubicBezTo>
                    <a:pt x="77" y="2"/>
                    <a:pt x="73" y="4"/>
                    <a:pt x="75" y="7"/>
                  </a:cubicBezTo>
                  <a:cubicBezTo>
                    <a:pt x="93" y="107"/>
                    <a:pt x="66" y="209"/>
                    <a:pt x="3" y="289"/>
                  </a:cubicBezTo>
                  <a:cubicBezTo>
                    <a:pt x="1" y="290"/>
                    <a:pt x="1" y="294"/>
                    <a:pt x="3" y="296"/>
                  </a:cubicBezTo>
                  <a:cubicBezTo>
                    <a:pt x="5" y="296"/>
                    <a:pt x="6" y="298"/>
                    <a:pt x="6" y="298"/>
                  </a:cubicBezTo>
                  <a:cubicBezTo>
                    <a:pt x="8" y="298"/>
                    <a:pt x="10" y="296"/>
                    <a:pt x="12" y="296"/>
                  </a:cubicBezTo>
                  <a:cubicBezTo>
                    <a:pt x="77" y="214"/>
                    <a:pt x="105" y="108"/>
                    <a:pt x="86" y="6"/>
                  </a:cubicBezTo>
                  <a:cubicBezTo>
                    <a:pt x="86" y="2"/>
                    <a:pt x="82" y="0"/>
                    <a:pt x="7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6"/>
            <p:cNvSpPr/>
            <p:nvPr/>
          </p:nvSpPr>
          <p:spPr>
            <a:xfrm>
              <a:off x="5131246" y="4346555"/>
              <a:ext cx="9683" cy="26282"/>
            </a:xfrm>
            <a:custGeom>
              <a:rect b="b" l="l" r="r" t="t"/>
              <a:pathLst>
                <a:path extrusionOk="0" h="95" w="35">
                  <a:moveTo>
                    <a:pt x="29" y="0"/>
                  </a:moveTo>
                  <a:cubicBezTo>
                    <a:pt x="25" y="0"/>
                    <a:pt x="24" y="2"/>
                    <a:pt x="22" y="6"/>
                  </a:cubicBezTo>
                  <a:cubicBezTo>
                    <a:pt x="20" y="34"/>
                    <a:pt x="13" y="61"/>
                    <a:pt x="2" y="87"/>
                  </a:cubicBezTo>
                  <a:cubicBezTo>
                    <a:pt x="1" y="89"/>
                    <a:pt x="2" y="92"/>
                    <a:pt x="4" y="94"/>
                  </a:cubicBezTo>
                  <a:lnTo>
                    <a:pt x="8" y="94"/>
                  </a:lnTo>
                  <a:cubicBezTo>
                    <a:pt x="9" y="94"/>
                    <a:pt x="11" y="92"/>
                    <a:pt x="11" y="91"/>
                  </a:cubicBezTo>
                  <a:cubicBezTo>
                    <a:pt x="24" y="64"/>
                    <a:pt x="31" y="36"/>
                    <a:pt x="34" y="6"/>
                  </a:cubicBezTo>
                  <a:cubicBezTo>
                    <a:pt x="34" y="4"/>
                    <a:pt x="31" y="0"/>
                    <a:pt x="2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6"/>
            <p:cNvSpPr/>
            <p:nvPr/>
          </p:nvSpPr>
          <p:spPr>
            <a:xfrm>
              <a:off x="5113540" y="4355685"/>
              <a:ext cx="4703" cy="19366"/>
            </a:xfrm>
            <a:custGeom>
              <a:rect b="b" l="l" r="r" t="t"/>
              <a:pathLst>
                <a:path extrusionOk="0" h="70" w="17">
                  <a:moveTo>
                    <a:pt x="12" y="1"/>
                  </a:moveTo>
                  <a:cubicBezTo>
                    <a:pt x="8" y="1"/>
                    <a:pt x="6" y="5"/>
                    <a:pt x="6" y="6"/>
                  </a:cubicBezTo>
                  <a:lnTo>
                    <a:pt x="1" y="65"/>
                  </a:lnTo>
                  <a:cubicBezTo>
                    <a:pt x="1" y="66"/>
                    <a:pt x="3" y="70"/>
                    <a:pt x="6" y="70"/>
                  </a:cubicBezTo>
                  <a:cubicBezTo>
                    <a:pt x="8" y="70"/>
                    <a:pt x="12" y="68"/>
                    <a:pt x="12" y="65"/>
                  </a:cubicBezTo>
                  <a:lnTo>
                    <a:pt x="17" y="8"/>
                  </a:lnTo>
                  <a:cubicBezTo>
                    <a:pt x="17" y="5"/>
                    <a:pt x="15" y="3"/>
                    <a:pt x="1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6"/>
            <p:cNvSpPr/>
            <p:nvPr/>
          </p:nvSpPr>
          <p:spPr>
            <a:xfrm>
              <a:off x="4932053" y="4366751"/>
              <a:ext cx="79677" cy="25452"/>
            </a:xfrm>
            <a:custGeom>
              <a:rect b="b" l="l" r="r" t="t"/>
              <a:pathLst>
                <a:path extrusionOk="0" h="92" w="288">
                  <a:moveTo>
                    <a:pt x="8" y="1"/>
                  </a:moveTo>
                  <a:cubicBezTo>
                    <a:pt x="6" y="1"/>
                    <a:pt x="4" y="2"/>
                    <a:pt x="2" y="3"/>
                  </a:cubicBezTo>
                  <a:cubicBezTo>
                    <a:pt x="1" y="7"/>
                    <a:pt x="2" y="11"/>
                    <a:pt x="4" y="11"/>
                  </a:cubicBezTo>
                  <a:cubicBezTo>
                    <a:pt x="89" y="58"/>
                    <a:pt x="183" y="85"/>
                    <a:pt x="278" y="92"/>
                  </a:cubicBezTo>
                  <a:lnTo>
                    <a:pt x="280" y="92"/>
                  </a:lnTo>
                  <a:cubicBezTo>
                    <a:pt x="287" y="92"/>
                    <a:pt x="287" y="81"/>
                    <a:pt x="280" y="81"/>
                  </a:cubicBezTo>
                  <a:cubicBezTo>
                    <a:pt x="185" y="74"/>
                    <a:pt x="93" y="48"/>
                    <a:pt x="9" y="2"/>
                  </a:cubicBezTo>
                  <a:cubicBezTo>
                    <a:pt x="9" y="1"/>
                    <a:pt x="8"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6"/>
            <p:cNvSpPr/>
            <p:nvPr/>
          </p:nvSpPr>
          <p:spPr>
            <a:xfrm>
              <a:off x="4911580" y="4334382"/>
              <a:ext cx="67227" cy="37902"/>
            </a:xfrm>
            <a:custGeom>
              <a:rect b="b" l="l" r="r" t="t"/>
              <a:pathLst>
                <a:path extrusionOk="0" h="137" w="243">
                  <a:moveTo>
                    <a:pt x="7" y="1"/>
                  </a:moveTo>
                  <a:cubicBezTo>
                    <a:pt x="6" y="1"/>
                    <a:pt x="4" y="1"/>
                    <a:pt x="2" y="2"/>
                  </a:cubicBezTo>
                  <a:cubicBezTo>
                    <a:pt x="0" y="4"/>
                    <a:pt x="2" y="7"/>
                    <a:pt x="4" y="9"/>
                  </a:cubicBezTo>
                  <a:cubicBezTo>
                    <a:pt x="73" y="64"/>
                    <a:pt x="149" y="106"/>
                    <a:pt x="232" y="135"/>
                  </a:cubicBezTo>
                  <a:lnTo>
                    <a:pt x="234" y="135"/>
                  </a:lnTo>
                  <a:lnTo>
                    <a:pt x="234" y="136"/>
                  </a:lnTo>
                  <a:cubicBezTo>
                    <a:pt x="241" y="136"/>
                    <a:pt x="243" y="128"/>
                    <a:pt x="236" y="126"/>
                  </a:cubicBezTo>
                  <a:cubicBezTo>
                    <a:pt x="154" y="96"/>
                    <a:pt x="78" y="55"/>
                    <a:pt x="11" y="2"/>
                  </a:cubicBezTo>
                  <a:cubicBezTo>
                    <a:pt x="10" y="1"/>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6"/>
            <p:cNvSpPr/>
            <p:nvPr/>
          </p:nvSpPr>
          <p:spPr>
            <a:xfrm>
              <a:off x="4994301" y="4372561"/>
              <a:ext cx="19919" cy="6640"/>
            </a:xfrm>
            <a:custGeom>
              <a:rect b="b" l="l" r="r" t="t"/>
              <a:pathLst>
                <a:path extrusionOk="0" h="24" w="72">
                  <a:moveTo>
                    <a:pt x="7" y="0"/>
                  </a:moveTo>
                  <a:cubicBezTo>
                    <a:pt x="4" y="0"/>
                    <a:pt x="0" y="2"/>
                    <a:pt x="0" y="5"/>
                  </a:cubicBezTo>
                  <a:cubicBezTo>
                    <a:pt x="0" y="7"/>
                    <a:pt x="2" y="11"/>
                    <a:pt x="6" y="11"/>
                  </a:cubicBezTo>
                  <a:lnTo>
                    <a:pt x="64" y="23"/>
                  </a:lnTo>
                  <a:cubicBezTo>
                    <a:pt x="65" y="24"/>
                    <a:pt x="66" y="24"/>
                    <a:pt x="66" y="24"/>
                  </a:cubicBezTo>
                  <a:cubicBezTo>
                    <a:pt x="68" y="24"/>
                    <a:pt x="70" y="22"/>
                    <a:pt x="71" y="20"/>
                  </a:cubicBezTo>
                  <a:cubicBezTo>
                    <a:pt x="71" y="16"/>
                    <a:pt x="69" y="14"/>
                    <a:pt x="66" y="13"/>
                  </a:cubicBezTo>
                  <a:lnTo>
                    <a:pt x="7" y="0"/>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6"/>
            <p:cNvSpPr/>
            <p:nvPr/>
          </p:nvSpPr>
          <p:spPr>
            <a:xfrm>
              <a:off x="5027223" y="4385010"/>
              <a:ext cx="10790" cy="4980"/>
            </a:xfrm>
            <a:custGeom>
              <a:rect b="b" l="l" r="r" t="t"/>
              <a:pathLst>
                <a:path extrusionOk="0" h="18" w="39">
                  <a:moveTo>
                    <a:pt x="9" y="1"/>
                  </a:moveTo>
                  <a:cubicBezTo>
                    <a:pt x="3" y="1"/>
                    <a:pt x="0" y="10"/>
                    <a:pt x="7" y="12"/>
                  </a:cubicBezTo>
                  <a:lnTo>
                    <a:pt x="32" y="17"/>
                  </a:lnTo>
                  <a:lnTo>
                    <a:pt x="33" y="17"/>
                  </a:lnTo>
                  <a:cubicBezTo>
                    <a:pt x="35" y="17"/>
                    <a:pt x="37" y="15"/>
                    <a:pt x="39" y="12"/>
                  </a:cubicBezTo>
                  <a:cubicBezTo>
                    <a:pt x="39" y="10"/>
                    <a:pt x="37" y="6"/>
                    <a:pt x="33" y="6"/>
                  </a:cubicBezTo>
                  <a:lnTo>
                    <a:pt x="10" y="1"/>
                  </a:lnTo>
                  <a:cubicBezTo>
                    <a:pt x="10" y="1"/>
                    <a:pt x="9" y="1"/>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6"/>
            <p:cNvSpPr/>
            <p:nvPr/>
          </p:nvSpPr>
          <p:spPr>
            <a:xfrm>
              <a:off x="4960825" y="4311143"/>
              <a:ext cx="26559" cy="15493"/>
            </a:xfrm>
            <a:custGeom>
              <a:rect b="b" l="l" r="r" t="t"/>
              <a:pathLst>
                <a:path extrusionOk="0" h="56" w="96">
                  <a:moveTo>
                    <a:pt x="89" y="0"/>
                  </a:moveTo>
                  <a:cubicBezTo>
                    <a:pt x="88" y="0"/>
                    <a:pt x="87" y="0"/>
                    <a:pt x="86" y="1"/>
                  </a:cubicBezTo>
                  <a:cubicBezTo>
                    <a:pt x="63" y="20"/>
                    <a:pt x="36" y="36"/>
                    <a:pt x="8" y="45"/>
                  </a:cubicBezTo>
                  <a:cubicBezTo>
                    <a:pt x="1" y="47"/>
                    <a:pt x="3" y="56"/>
                    <a:pt x="10" y="56"/>
                  </a:cubicBezTo>
                  <a:lnTo>
                    <a:pt x="12" y="56"/>
                  </a:lnTo>
                  <a:cubicBezTo>
                    <a:pt x="42" y="45"/>
                    <a:pt x="68" y="31"/>
                    <a:pt x="93" y="10"/>
                  </a:cubicBezTo>
                  <a:cubicBezTo>
                    <a:pt x="96" y="6"/>
                    <a:pt x="93" y="0"/>
                    <a:pt x="8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6"/>
            <p:cNvSpPr/>
            <p:nvPr/>
          </p:nvSpPr>
          <p:spPr>
            <a:xfrm>
              <a:off x="4987384" y="4319719"/>
              <a:ext cx="14939" cy="10790"/>
            </a:xfrm>
            <a:custGeom>
              <a:rect b="b" l="l" r="r" t="t"/>
              <a:pathLst>
                <a:path extrusionOk="0" h="39" w="54">
                  <a:moveTo>
                    <a:pt x="47" y="1"/>
                  </a:moveTo>
                  <a:cubicBezTo>
                    <a:pt x="46" y="1"/>
                    <a:pt x="44" y="2"/>
                    <a:pt x="43" y="4"/>
                  </a:cubicBezTo>
                  <a:cubicBezTo>
                    <a:pt x="34" y="16"/>
                    <a:pt x="22" y="25"/>
                    <a:pt x="6" y="28"/>
                  </a:cubicBezTo>
                  <a:cubicBezTo>
                    <a:pt x="4" y="28"/>
                    <a:pt x="0" y="32"/>
                    <a:pt x="2" y="35"/>
                  </a:cubicBezTo>
                  <a:cubicBezTo>
                    <a:pt x="2" y="37"/>
                    <a:pt x="6" y="39"/>
                    <a:pt x="8" y="39"/>
                  </a:cubicBezTo>
                  <a:cubicBezTo>
                    <a:pt x="25" y="35"/>
                    <a:pt x="41" y="25"/>
                    <a:pt x="52" y="9"/>
                  </a:cubicBezTo>
                  <a:cubicBezTo>
                    <a:pt x="54" y="7"/>
                    <a:pt x="54" y="4"/>
                    <a:pt x="50" y="2"/>
                  </a:cubicBezTo>
                  <a:cubicBezTo>
                    <a:pt x="49" y="1"/>
                    <a:pt x="48" y="1"/>
                    <a:pt x="4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6"/>
            <p:cNvSpPr/>
            <p:nvPr/>
          </p:nvSpPr>
          <p:spPr>
            <a:xfrm>
              <a:off x="4955016" y="4241149"/>
              <a:ext cx="54778" cy="44265"/>
            </a:xfrm>
            <a:custGeom>
              <a:rect b="b" l="l" r="r" t="t"/>
              <a:pathLst>
                <a:path extrusionOk="0" h="160" w="198">
                  <a:moveTo>
                    <a:pt x="6" y="0"/>
                  </a:moveTo>
                  <a:cubicBezTo>
                    <a:pt x="5" y="0"/>
                    <a:pt x="3" y="1"/>
                    <a:pt x="3" y="3"/>
                  </a:cubicBezTo>
                  <a:cubicBezTo>
                    <a:pt x="1" y="5"/>
                    <a:pt x="1" y="8"/>
                    <a:pt x="3" y="10"/>
                  </a:cubicBezTo>
                  <a:cubicBezTo>
                    <a:pt x="57" y="68"/>
                    <a:pt x="119" y="120"/>
                    <a:pt x="188" y="158"/>
                  </a:cubicBezTo>
                  <a:cubicBezTo>
                    <a:pt x="189" y="159"/>
                    <a:pt x="190" y="160"/>
                    <a:pt x="190" y="160"/>
                  </a:cubicBezTo>
                  <a:cubicBezTo>
                    <a:pt x="190" y="160"/>
                    <a:pt x="191" y="159"/>
                    <a:pt x="192" y="158"/>
                  </a:cubicBezTo>
                  <a:cubicBezTo>
                    <a:pt x="194" y="158"/>
                    <a:pt x="195" y="158"/>
                    <a:pt x="195" y="157"/>
                  </a:cubicBezTo>
                  <a:cubicBezTo>
                    <a:pt x="197" y="155"/>
                    <a:pt x="197" y="151"/>
                    <a:pt x="194" y="150"/>
                  </a:cubicBezTo>
                  <a:cubicBezTo>
                    <a:pt x="126" y="111"/>
                    <a:pt x="64" y="61"/>
                    <a:pt x="11" y="3"/>
                  </a:cubicBezTo>
                  <a:cubicBezTo>
                    <a:pt x="10" y="1"/>
                    <a:pt x="8"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6"/>
            <p:cNvSpPr/>
            <p:nvPr/>
          </p:nvSpPr>
          <p:spPr>
            <a:xfrm>
              <a:off x="4973552" y="4240872"/>
              <a:ext cx="28772" cy="22686"/>
            </a:xfrm>
            <a:custGeom>
              <a:rect b="b" l="l" r="r" t="t"/>
              <a:pathLst>
                <a:path extrusionOk="0" h="82" w="104">
                  <a:moveTo>
                    <a:pt x="6" y="1"/>
                  </a:moveTo>
                  <a:cubicBezTo>
                    <a:pt x="5" y="1"/>
                    <a:pt x="4" y="1"/>
                    <a:pt x="3" y="2"/>
                  </a:cubicBezTo>
                  <a:cubicBezTo>
                    <a:pt x="1" y="4"/>
                    <a:pt x="1" y="7"/>
                    <a:pt x="3" y="9"/>
                  </a:cubicBezTo>
                  <a:cubicBezTo>
                    <a:pt x="31" y="37"/>
                    <a:pt x="61" y="60"/>
                    <a:pt x="95" y="82"/>
                  </a:cubicBezTo>
                  <a:lnTo>
                    <a:pt x="98" y="82"/>
                  </a:lnTo>
                  <a:cubicBezTo>
                    <a:pt x="98" y="82"/>
                    <a:pt x="100" y="82"/>
                    <a:pt x="102" y="80"/>
                  </a:cubicBezTo>
                  <a:cubicBezTo>
                    <a:pt x="104" y="78"/>
                    <a:pt x="104" y="75"/>
                    <a:pt x="100" y="73"/>
                  </a:cubicBezTo>
                  <a:cubicBezTo>
                    <a:pt x="68" y="52"/>
                    <a:pt x="38" y="29"/>
                    <a:pt x="12" y="2"/>
                  </a:cubicBezTo>
                  <a:cubicBezTo>
                    <a:pt x="10" y="1"/>
                    <a:pt x="8"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6"/>
            <p:cNvSpPr/>
            <p:nvPr/>
          </p:nvSpPr>
          <p:spPr>
            <a:xfrm>
              <a:off x="5004814" y="4254428"/>
              <a:ext cx="17983" cy="13556"/>
            </a:xfrm>
            <a:custGeom>
              <a:rect b="b" l="l" r="r" t="t"/>
              <a:pathLst>
                <a:path extrusionOk="0" h="49" w="65">
                  <a:moveTo>
                    <a:pt x="10" y="1"/>
                  </a:moveTo>
                  <a:cubicBezTo>
                    <a:pt x="5" y="1"/>
                    <a:pt x="1" y="7"/>
                    <a:pt x="6" y="11"/>
                  </a:cubicBezTo>
                  <a:lnTo>
                    <a:pt x="56" y="49"/>
                  </a:lnTo>
                  <a:lnTo>
                    <a:pt x="63" y="49"/>
                  </a:lnTo>
                  <a:cubicBezTo>
                    <a:pt x="65" y="45"/>
                    <a:pt x="65" y="41"/>
                    <a:pt x="63" y="40"/>
                  </a:cubicBezTo>
                  <a:lnTo>
                    <a:pt x="14" y="3"/>
                  </a:lnTo>
                  <a:cubicBezTo>
                    <a:pt x="12" y="1"/>
                    <a:pt x="11" y="1"/>
                    <a:pt x="1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6"/>
            <p:cNvSpPr/>
            <p:nvPr/>
          </p:nvSpPr>
          <p:spPr>
            <a:xfrm>
              <a:off x="5025010" y="4261898"/>
              <a:ext cx="15493" cy="10513"/>
            </a:xfrm>
            <a:custGeom>
              <a:rect b="b" l="l" r="r" t="t"/>
              <a:pathLst>
                <a:path extrusionOk="0" h="38" w="56">
                  <a:moveTo>
                    <a:pt x="7" y="1"/>
                  </a:moveTo>
                  <a:cubicBezTo>
                    <a:pt x="5" y="1"/>
                    <a:pt x="4" y="2"/>
                    <a:pt x="2" y="4"/>
                  </a:cubicBezTo>
                  <a:cubicBezTo>
                    <a:pt x="1" y="6"/>
                    <a:pt x="1" y="9"/>
                    <a:pt x="4" y="11"/>
                  </a:cubicBezTo>
                  <a:lnTo>
                    <a:pt x="45" y="36"/>
                  </a:lnTo>
                  <a:lnTo>
                    <a:pt x="48" y="36"/>
                  </a:lnTo>
                  <a:lnTo>
                    <a:pt x="48" y="37"/>
                  </a:lnTo>
                  <a:cubicBezTo>
                    <a:pt x="54" y="37"/>
                    <a:pt x="56" y="30"/>
                    <a:pt x="52" y="27"/>
                  </a:cubicBezTo>
                  <a:lnTo>
                    <a:pt x="10" y="2"/>
                  </a:lnTo>
                  <a:cubicBezTo>
                    <a:pt x="9" y="1"/>
                    <a:pt x="8"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6"/>
            <p:cNvSpPr/>
            <p:nvPr/>
          </p:nvSpPr>
          <p:spPr>
            <a:xfrm>
              <a:off x="5118520" y="4239212"/>
              <a:ext cx="35135" cy="51181"/>
            </a:xfrm>
            <a:custGeom>
              <a:rect b="b" l="l" r="r" t="t"/>
              <a:pathLst>
                <a:path extrusionOk="0" h="185" w="127">
                  <a:moveTo>
                    <a:pt x="121" y="1"/>
                  </a:moveTo>
                  <a:cubicBezTo>
                    <a:pt x="117" y="3"/>
                    <a:pt x="116" y="4"/>
                    <a:pt x="116" y="6"/>
                  </a:cubicBezTo>
                  <a:cubicBezTo>
                    <a:pt x="112" y="42"/>
                    <a:pt x="100" y="75"/>
                    <a:pt x="78" y="102"/>
                  </a:cubicBezTo>
                  <a:cubicBezTo>
                    <a:pt x="55" y="128"/>
                    <a:pt x="31" y="153"/>
                    <a:pt x="2" y="174"/>
                  </a:cubicBezTo>
                  <a:cubicBezTo>
                    <a:pt x="1" y="176"/>
                    <a:pt x="1" y="180"/>
                    <a:pt x="2" y="183"/>
                  </a:cubicBezTo>
                  <a:cubicBezTo>
                    <a:pt x="4" y="183"/>
                    <a:pt x="6" y="185"/>
                    <a:pt x="8" y="185"/>
                  </a:cubicBezTo>
                  <a:cubicBezTo>
                    <a:pt x="8" y="185"/>
                    <a:pt x="9" y="183"/>
                    <a:pt x="9" y="183"/>
                  </a:cubicBezTo>
                  <a:cubicBezTo>
                    <a:pt x="38" y="160"/>
                    <a:pt x="64" y="135"/>
                    <a:pt x="87" y="107"/>
                  </a:cubicBezTo>
                  <a:cubicBezTo>
                    <a:pt x="110" y="79"/>
                    <a:pt x="124" y="43"/>
                    <a:pt x="126" y="8"/>
                  </a:cubicBezTo>
                  <a:cubicBezTo>
                    <a:pt x="126" y="4"/>
                    <a:pt x="123" y="1"/>
                    <a:pt x="12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6"/>
            <p:cNvSpPr/>
            <p:nvPr/>
          </p:nvSpPr>
          <p:spPr>
            <a:xfrm>
              <a:off x="5123499" y="4247512"/>
              <a:ext cx="14109" cy="20472"/>
            </a:xfrm>
            <a:custGeom>
              <a:rect b="b" l="l" r="r" t="t"/>
              <a:pathLst>
                <a:path extrusionOk="0" h="74" w="51">
                  <a:moveTo>
                    <a:pt x="42" y="1"/>
                  </a:moveTo>
                  <a:cubicBezTo>
                    <a:pt x="40" y="1"/>
                    <a:pt x="37" y="2"/>
                    <a:pt x="37" y="5"/>
                  </a:cubicBezTo>
                  <a:cubicBezTo>
                    <a:pt x="32" y="28"/>
                    <a:pt x="20" y="47"/>
                    <a:pt x="2" y="65"/>
                  </a:cubicBezTo>
                  <a:cubicBezTo>
                    <a:pt x="0" y="66"/>
                    <a:pt x="0" y="70"/>
                    <a:pt x="2" y="72"/>
                  </a:cubicBezTo>
                  <a:cubicBezTo>
                    <a:pt x="4" y="74"/>
                    <a:pt x="6" y="74"/>
                    <a:pt x="7" y="74"/>
                  </a:cubicBezTo>
                  <a:cubicBezTo>
                    <a:pt x="7" y="74"/>
                    <a:pt x="9" y="74"/>
                    <a:pt x="9" y="72"/>
                  </a:cubicBezTo>
                  <a:cubicBezTo>
                    <a:pt x="29" y="54"/>
                    <a:pt x="43" y="31"/>
                    <a:pt x="48" y="6"/>
                  </a:cubicBezTo>
                  <a:cubicBezTo>
                    <a:pt x="50" y="3"/>
                    <a:pt x="46" y="1"/>
                    <a:pt x="4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6"/>
            <p:cNvSpPr/>
            <p:nvPr/>
          </p:nvSpPr>
          <p:spPr>
            <a:xfrm>
              <a:off x="5102474" y="4196884"/>
              <a:ext cx="36795" cy="31539"/>
            </a:xfrm>
            <a:custGeom>
              <a:rect b="b" l="l" r="r" t="t"/>
              <a:pathLst>
                <a:path extrusionOk="0" h="114" w="133">
                  <a:moveTo>
                    <a:pt x="127" y="1"/>
                  </a:moveTo>
                  <a:cubicBezTo>
                    <a:pt x="125" y="1"/>
                    <a:pt x="123" y="1"/>
                    <a:pt x="122" y="2"/>
                  </a:cubicBezTo>
                  <a:cubicBezTo>
                    <a:pt x="87" y="41"/>
                    <a:pt x="48" y="74"/>
                    <a:pt x="4" y="103"/>
                  </a:cubicBezTo>
                  <a:cubicBezTo>
                    <a:pt x="2" y="104"/>
                    <a:pt x="0" y="108"/>
                    <a:pt x="2" y="110"/>
                  </a:cubicBezTo>
                  <a:cubicBezTo>
                    <a:pt x="4" y="112"/>
                    <a:pt x="6" y="113"/>
                    <a:pt x="7" y="113"/>
                  </a:cubicBezTo>
                  <a:cubicBezTo>
                    <a:pt x="7" y="113"/>
                    <a:pt x="9" y="112"/>
                    <a:pt x="9" y="112"/>
                  </a:cubicBezTo>
                  <a:cubicBezTo>
                    <a:pt x="53" y="83"/>
                    <a:pt x="94" y="50"/>
                    <a:pt x="131" y="11"/>
                  </a:cubicBezTo>
                  <a:cubicBezTo>
                    <a:pt x="133" y="7"/>
                    <a:pt x="133" y="4"/>
                    <a:pt x="131" y="2"/>
                  </a:cubicBezTo>
                  <a:cubicBezTo>
                    <a:pt x="130" y="1"/>
                    <a:pt x="128" y="1"/>
                    <a:pt x="12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6"/>
            <p:cNvSpPr/>
            <p:nvPr/>
          </p:nvSpPr>
          <p:spPr>
            <a:xfrm>
              <a:off x="5104410" y="4195500"/>
              <a:ext cx="20196" cy="14386"/>
            </a:xfrm>
            <a:custGeom>
              <a:rect b="b" l="l" r="r" t="t"/>
              <a:pathLst>
                <a:path extrusionOk="0" h="52" w="73">
                  <a:moveTo>
                    <a:pt x="66" y="1"/>
                  </a:moveTo>
                  <a:cubicBezTo>
                    <a:pt x="64" y="1"/>
                    <a:pt x="63" y="2"/>
                    <a:pt x="62" y="3"/>
                  </a:cubicBezTo>
                  <a:cubicBezTo>
                    <a:pt x="45" y="19"/>
                    <a:pt x="25" y="32"/>
                    <a:pt x="4" y="40"/>
                  </a:cubicBezTo>
                  <a:cubicBezTo>
                    <a:pt x="2" y="42"/>
                    <a:pt x="0" y="46"/>
                    <a:pt x="2" y="48"/>
                  </a:cubicBezTo>
                  <a:cubicBezTo>
                    <a:pt x="2" y="49"/>
                    <a:pt x="4" y="51"/>
                    <a:pt x="7" y="51"/>
                  </a:cubicBezTo>
                  <a:lnTo>
                    <a:pt x="9" y="51"/>
                  </a:lnTo>
                  <a:cubicBezTo>
                    <a:pt x="32" y="40"/>
                    <a:pt x="52" y="28"/>
                    <a:pt x="69" y="10"/>
                  </a:cubicBezTo>
                  <a:cubicBezTo>
                    <a:pt x="73" y="9"/>
                    <a:pt x="73" y="5"/>
                    <a:pt x="69" y="3"/>
                  </a:cubicBezTo>
                  <a:cubicBezTo>
                    <a:pt x="68" y="2"/>
                    <a:pt x="67" y="1"/>
                    <a:pt x="6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6"/>
            <p:cNvSpPr/>
            <p:nvPr/>
          </p:nvSpPr>
          <p:spPr>
            <a:xfrm>
              <a:off x="5096387" y="4187201"/>
              <a:ext cx="14109" cy="16323"/>
            </a:xfrm>
            <a:custGeom>
              <a:rect b="b" l="l" r="r" t="t"/>
              <a:pathLst>
                <a:path extrusionOk="0" h="59" w="51">
                  <a:moveTo>
                    <a:pt x="43" y="1"/>
                  </a:moveTo>
                  <a:cubicBezTo>
                    <a:pt x="42" y="1"/>
                    <a:pt x="39" y="2"/>
                    <a:pt x="38" y="5"/>
                  </a:cubicBezTo>
                  <a:cubicBezTo>
                    <a:pt x="31" y="23"/>
                    <a:pt x="19" y="37"/>
                    <a:pt x="3" y="49"/>
                  </a:cubicBezTo>
                  <a:cubicBezTo>
                    <a:pt x="1" y="51"/>
                    <a:pt x="1" y="55"/>
                    <a:pt x="3" y="56"/>
                  </a:cubicBezTo>
                  <a:cubicBezTo>
                    <a:pt x="3" y="58"/>
                    <a:pt x="5" y="58"/>
                    <a:pt x="6" y="58"/>
                  </a:cubicBezTo>
                  <a:lnTo>
                    <a:pt x="10" y="58"/>
                  </a:lnTo>
                  <a:cubicBezTo>
                    <a:pt x="28" y="46"/>
                    <a:pt x="40" y="28"/>
                    <a:pt x="49" y="9"/>
                  </a:cubicBezTo>
                  <a:cubicBezTo>
                    <a:pt x="51" y="7"/>
                    <a:pt x="49" y="3"/>
                    <a:pt x="45" y="1"/>
                  </a:cubicBezTo>
                  <a:cubicBezTo>
                    <a:pt x="45" y="1"/>
                    <a:pt x="44" y="1"/>
                    <a:pt x="43"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6"/>
            <p:cNvSpPr/>
            <p:nvPr/>
          </p:nvSpPr>
          <p:spPr>
            <a:xfrm>
              <a:off x="5077021" y="4185264"/>
              <a:ext cx="7470" cy="9683"/>
            </a:xfrm>
            <a:custGeom>
              <a:rect b="b" l="l" r="r" t="t"/>
              <a:pathLst>
                <a:path extrusionOk="0" h="35" w="27">
                  <a:moveTo>
                    <a:pt x="19" y="0"/>
                  </a:moveTo>
                  <a:cubicBezTo>
                    <a:pt x="17" y="0"/>
                    <a:pt x="15" y="1"/>
                    <a:pt x="14" y="3"/>
                  </a:cubicBezTo>
                  <a:lnTo>
                    <a:pt x="2" y="26"/>
                  </a:lnTo>
                  <a:cubicBezTo>
                    <a:pt x="0" y="30"/>
                    <a:pt x="2" y="33"/>
                    <a:pt x="4" y="35"/>
                  </a:cubicBezTo>
                  <a:lnTo>
                    <a:pt x="7" y="35"/>
                  </a:lnTo>
                  <a:cubicBezTo>
                    <a:pt x="9" y="35"/>
                    <a:pt x="11" y="33"/>
                    <a:pt x="13" y="31"/>
                  </a:cubicBezTo>
                  <a:lnTo>
                    <a:pt x="25" y="8"/>
                  </a:lnTo>
                  <a:cubicBezTo>
                    <a:pt x="27" y="5"/>
                    <a:pt x="25" y="1"/>
                    <a:pt x="23" y="1"/>
                  </a:cubicBezTo>
                  <a:cubicBezTo>
                    <a:pt x="22" y="1"/>
                    <a:pt x="20" y="0"/>
                    <a:pt x="1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6"/>
            <p:cNvSpPr/>
            <p:nvPr/>
          </p:nvSpPr>
          <p:spPr>
            <a:xfrm>
              <a:off x="5113263" y="4092031"/>
              <a:ext cx="23792" cy="71654"/>
            </a:xfrm>
            <a:custGeom>
              <a:rect b="b" l="l" r="r" t="t"/>
              <a:pathLst>
                <a:path extrusionOk="0" h="259" w="86">
                  <a:moveTo>
                    <a:pt x="71" y="1"/>
                  </a:moveTo>
                  <a:cubicBezTo>
                    <a:pt x="68" y="1"/>
                    <a:pt x="66" y="2"/>
                    <a:pt x="66" y="6"/>
                  </a:cubicBezTo>
                  <a:cubicBezTo>
                    <a:pt x="73" y="92"/>
                    <a:pt x="51" y="179"/>
                    <a:pt x="2" y="250"/>
                  </a:cubicBezTo>
                  <a:cubicBezTo>
                    <a:pt x="0" y="252"/>
                    <a:pt x="0" y="255"/>
                    <a:pt x="2" y="257"/>
                  </a:cubicBezTo>
                  <a:lnTo>
                    <a:pt x="5" y="257"/>
                  </a:lnTo>
                  <a:cubicBezTo>
                    <a:pt x="6" y="258"/>
                    <a:pt x="7" y="258"/>
                    <a:pt x="8" y="258"/>
                  </a:cubicBezTo>
                  <a:cubicBezTo>
                    <a:pt x="9" y="258"/>
                    <a:pt x="10" y="258"/>
                    <a:pt x="11" y="257"/>
                  </a:cubicBezTo>
                  <a:cubicBezTo>
                    <a:pt x="62" y="184"/>
                    <a:pt x="85" y="96"/>
                    <a:pt x="76" y="6"/>
                  </a:cubicBezTo>
                  <a:cubicBezTo>
                    <a:pt x="76" y="2"/>
                    <a:pt x="74" y="1"/>
                    <a:pt x="7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6"/>
            <p:cNvSpPr/>
            <p:nvPr/>
          </p:nvSpPr>
          <p:spPr>
            <a:xfrm>
              <a:off x="5135119" y="4126889"/>
              <a:ext cx="10236" cy="26559"/>
            </a:xfrm>
            <a:custGeom>
              <a:rect b="b" l="l" r="r" t="t"/>
              <a:pathLst>
                <a:path extrusionOk="0" h="96" w="37">
                  <a:moveTo>
                    <a:pt x="31" y="0"/>
                  </a:moveTo>
                  <a:cubicBezTo>
                    <a:pt x="27" y="0"/>
                    <a:pt x="25" y="2"/>
                    <a:pt x="25" y="5"/>
                  </a:cubicBezTo>
                  <a:cubicBezTo>
                    <a:pt x="25" y="34"/>
                    <a:pt x="17" y="62"/>
                    <a:pt x="2" y="89"/>
                  </a:cubicBezTo>
                  <a:cubicBezTo>
                    <a:pt x="1" y="90"/>
                    <a:pt x="2" y="94"/>
                    <a:pt x="4" y="96"/>
                  </a:cubicBezTo>
                  <a:lnTo>
                    <a:pt x="8" y="96"/>
                  </a:lnTo>
                  <a:cubicBezTo>
                    <a:pt x="10" y="96"/>
                    <a:pt x="10" y="94"/>
                    <a:pt x="11" y="94"/>
                  </a:cubicBezTo>
                  <a:cubicBezTo>
                    <a:pt x="27" y="67"/>
                    <a:pt x="36" y="35"/>
                    <a:pt x="36" y="5"/>
                  </a:cubicBezTo>
                  <a:cubicBezTo>
                    <a:pt x="36" y="2"/>
                    <a:pt x="33" y="0"/>
                    <a:pt x="3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6"/>
            <p:cNvSpPr/>
            <p:nvPr/>
          </p:nvSpPr>
          <p:spPr>
            <a:xfrm>
              <a:off x="5147845" y="4147362"/>
              <a:ext cx="5256" cy="10513"/>
            </a:xfrm>
            <a:custGeom>
              <a:rect b="b" l="l" r="r" t="t"/>
              <a:pathLst>
                <a:path extrusionOk="0" h="38" w="19">
                  <a:moveTo>
                    <a:pt x="11" y="0"/>
                  </a:moveTo>
                  <a:cubicBezTo>
                    <a:pt x="8" y="0"/>
                    <a:pt x="6" y="4"/>
                    <a:pt x="6" y="6"/>
                  </a:cubicBezTo>
                  <a:cubicBezTo>
                    <a:pt x="8" y="15"/>
                    <a:pt x="6" y="23"/>
                    <a:pt x="2" y="30"/>
                  </a:cubicBezTo>
                  <a:cubicBezTo>
                    <a:pt x="1" y="32"/>
                    <a:pt x="2" y="36"/>
                    <a:pt x="4" y="38"/>
                  </a:cubicBezTo>
                  <a:lnTo>
                    <a:pt x="8" y="38"/>
                  </a:lnTo>
                  <a:cubicBezTo>
                    <a:pt x="10" y="38"/>
                    <a:pt x="11" y="38"/>
                    <a:pt x="11" y="36"/>
                  </a:cubicBezTo>
                  <a:cubicBezTo>
                    <a:pt x="17" y="25"/>
                    <a:pt x="18" y="15"/>
                    <a:pt x="17" y="6"/>
                  </a:cubicBezTo>
                  <a:cubicBezTo>
                    <a:pt x="17" y="2"/>
                    <a:pt x="13" y="0"/>
                    <a:pt x="1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6"/>
            <p:cNvSpPr/>
            <p:nvPr/>
          </p:nvSpPr>
          <p:spPr>
            <a:xfrm>
              <a:off x="5059315" y="4048872"/>
              <a:ext cx="44818" cy="58651"/>
            </a:xfrm>
            <a:custGeom>
              <a:rect b="b" l="l" r="r" t="t"/>
              <a:pathLst>
                <a:path extrusionOk="0" h="212" w="162">
                  <a:moveTo>
                    <a:pt x="9" y="1"/>
                  </a:moveTo>
                  <a:cubicBezTo>
                    <a:pt x="6" y="1"/>
                    <a:pt x="2" y="1"/>
                    <a:pt x="2" y="4"/>
                  </a:cubicBezTo>
                  <a:cubicBezTo>
                    <a:pt x="1" y="8"/>
                    <a:pt x="2" y="11"/>
                    <a:pt x="6" y="11"/>
                  </a:cubicBezTo>
                  <a:cubicBezTo>
                    <a:pt x="91" y="38"/>
                    <a:pt x="149" y="116"/>
                    <a:pt x="151" y="206"/>
                  </a:cubicBezTo>
                  <a:cubicBezTo>
                    <a:pt x="151" y="210"/>
                    <a:pt x="153" y="211"/>
                    <a:pt x="156" y="211"/>
                  </a:cubicBezTo>
                  <a:cubicBezTo>
                    <a:pt x="158" y="211"/>
                    <a:pt x="162" y="208"/>
                    <a:pt x="162" y="206"/>
                  </a:cubicBezTo>
                  <a:cubicBezTo>
                    <a:pt x="160" y="112"/>
                    <a:pt x="98" y="29"/>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6"/>
            <p:cNvSpPr/>
            <p:nvPr/>
          </p:nvSpPr>
          <p:spPr>
            <a:xfrm>
              <a:off x="5077298" y="4078474"/>
              <a:ext cx="11620" cy="17153"/>
            </a:xfrm>
            <a:custGeom>
              <a:rect b="b" l="l" r="r" t="t"/>
              <a:pathLst>
                <a:path extrusionOk="0" h="62" w="42">
                  <a:moveTo>
                    <a:pt x="6" y="0"/>
                  </a:moveTo>
                  <a:cubicBezTo>
                    <a:pt x="5" y="0"/>
                    <a:pt x="4" y="1"/>
                    <a:pt x="3" y="2"/>
                  </a:cubicBezTo>
                  <a:cubicBezTo>
                    <a:pt x="1" y="4"/>
                    <a:pt x="1" y="7"/>
                    <a:pt x="3" y="9"/>
                  </a:cubicBezTo>
                  <a:cubicBezTo>
                    <a:pt x="17" y="21"/>
                    <a:pt x="26" y="39"/>
                    <a:pt x="29" y="58"/>
                  </a:cubicBezTo>
                  <a:cubicBezTo>
                    <a:pt x="29" y="60"/>
                    <a:pt x="31" y="62"/>
                    <a:pt x="35" y="62"/>
                  </a:cubicBezTo>
                  <a:lnTo>
                    <a:pt x="36" y="62"/>
                  </a:lnTo>
                  <a:cubicBezTo>
                    <a:pt x="38" y="62"/>
                    <a:pt x="42" y="58"/>
                    <a:pt x="40" y="57"/>
                  </a:cubicBezTo>
                  <a:cubicBezTo>
                    <a:pt x="36" y="35"/>
                    <a:pt x="26" y="16"/>
                    <a:pt x="10" y="2"/>
                  </a:cubicBezTo>
                  <a:cubicBezTo>
                    <a:pt x="9" y="1"/>
                    <a:pt x="8"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6"/>
            <p:cNvSpPr/>
            <p:nvPr/>
          </p:nvSpPr>
          <p:spPr>
            <a:xfrm>
              <a:off x="5103303" y="3975558"/>
              <a:ext cx="14663" cy="49245"/>
            </a:xfrm>
            <a:custGeom>
              <a:rect b="b" l="l" r="r" t="t"/>
              <a:pathLst>
                <a:path extrusionOk="0" h="178" w="53">
                  <a:moveTo>
                    <a:pt x="8" y="0"/>
                  </a:moveTo>
                  <a:cubicBezTo>
                    <a:pt x="4" y="0"/>
                    <a:pt x="3" y="4"/>
                    <a:pt x="3" y="6"/>
                  </a:cubicBezTo>
                  <a:cubicBezTo>
                    <a:pt x="1" y="64"/>
                    <a:pt x="15" y="123"/>
                    <a:pt x="41" y="174"/>
                  </a:cubicBezTo>
                  <a:cubicBezTo>
                    <a:pt x="41" y="176"/>
                    <a:pt x="43" y="177"/>
                    <a:pt x="47" y="177"/>
                  </a:cubicBezTo>
                  <a:lnTo>
                    <a:pt x="49" y="177"/>
                  </a:lnTo>
                  <a:cubicBezTo>
                    <a:pt x="52" y="176"/>
                    <a:pt x="52" y="172"/>
                    <a:pt x="50" y="169"/>
                  </a:cubicBezTo>
                  <a:cubicBezTo>
                    <a:pt x="26" y="119"/>
                    <a:pt x="11" y="62"/>
                    <a:pt x="13" y="6"/>
                  </a:cubicBezTo>
                  <a:cubicBezTo>
                    <a:pt x="13" y="4"/>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6"/>
            <p:cNvSpPr/>
            <p:nvPr/>
          </p:nvSpPr>
          <p:spPr>
            <a:xfrm>
              <a:off x="5089747" y="3991051"/>
              <a:ext cx="6916" cy="19089"/>
            </a:xfrm>
            <a:custGeom>
              <a:rect b="b" l="l" r="r" t="t"/>
              <a:pathLst>
                <a:path extrusionOk="0" h="69" w="25">
                  <a:moveTo>
                    <a:pt x="7" y="1"/>
                  </a:moveTo>
                  <a:cubicBezTo>
                    <a:pt x="4" y="1"/>
                    <a:pt x="2" y="4"/>
                    <a:pt x="2" y="6"/>
                  </a:cubicBezTo>
                  <a:cubicBezTo>
                    <a:pt x="0" y="26"/>
                    <a:pt x="4" y="47"/>
                    <a:pt x="13" y="65"/>
                  </a:cubicBezTo>
                  <a:cubicBezTo>
                    <a:pt x="14" y="68"/>
                    <a:pt x="16" y="68"/>
                    <a:pt x="18" y="68"/>
                  </a:cubicBezTo>
                  <a:lnTo>
                    <a:pt x="20" y="68"/>
                  </a:lnTo>
                  <a:cubicBezTo>
                    <a:pt x="23" y="67"/>
                    <a:pt x="25" y="63"/>
                    <a:pt x="23" y="61"/>
                  </a:cubicBezTo>
                  <a:cubicBezTo>
                    <a:pt x="16" y="44"/>
                    <a:pt x="13" y="26"/>
                    <a:pt x="13" y="6"/>
                  </a:cubicBezTo>
                  <a:cubicBezTo>
                    <a:pt x="13" y="3"/>
                    <a:pt x="11" y="1"/>
                    <a:pt x="9" y="1"/>
                  </a:cubicBezTo>
                  <a:cubicBezTo>
                    <a:pt x="8" y="1"/>
                    <a:pt x="8"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6"/>
            <p:cNvSpPr/>
            <p:nvPr/>
          </p:nvSpPr>
          <p:spPr>
            <a:xfrm>
              <a:off x="5071488" y="4000457"/>
              <a:ext cx="5810" cy="11066"/>
            </a:xfrm>
            <a:custGeom>
              <a:rect b="b" l="l" r="r" t="t"/>
              <a:pathLst>
                <a:path extrusionOk="0" h="40" w="21">
                  <a:moveTo>
                    <a:pt x="7" y="0"/>
                  </a:moveTo>
                  <a:cubicBezTo>
                    <a:pt x="6" y="0"/>
                    <a:pt x="5" y="0"/>
                    <a:pt x="4" y="1"/>
                  </a:cubicBezTo>
                  <a:cubicBezTo>
                    <a:pt x="3" y="1"/>
                    <a:pt x="1" y="4"/>
                    <a:pt x="1" y="8"/>
                  </a:cubicBezTo>
                  <a:lnTo>
                    <a:pt x="10" y="36"/>
                  </a:lnTo>
                  <a:cubicBezTo>
                    <a:pt x="10" y="38"/>
                    <a:pt x="11" y="40"/>
                    <a:pt x="15" y="40"/>
                  </a:cubicBezTo>
                  <a:lnTo>
                    <a:pt x="17" y="40"/>
                  </a:lnTo>
                  <a:cubicBezTo>
                    <a:pt x="18" y="38"/>
                    <a:pt x="20" y="36"/>
                    <a:pt x="20" y="33"/>
                  </a:cubicBezTo>
                  <a:lnTo>
                    <a:pt x="11" y="4"/>
                  </a:lnTo>
                  <a:cubicBezTo>
                    <a:pt x="11" y="2"/>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a:off x="5016987" y="3958682"/>
              <a:ext cx="39562" cy="41498"/>
            </a:xfrm>
            <a:custGeom>
              <a:rect b="b" l="l" r="r" t="t"/>
              <a:pathLst>
                <a:path extrusionOk="0" h="150" w="143">
                  <a:moveTo>
                    <a:pt x="8" y="1"/>
                  </a:moveTo>
                  <a:cubicBezTo>
                    <a:pt x="4" y="1"/>
                    <a:pt x="1" y="9"/>
                    <a:pt x="7" y="10"/>
                  </a:cubicBezTo>
                  <a:cubicBezTo>
                    <a:pt x="63" y="38"/>
                    <a:pt x="108" y="86"/>
                    <a:pt x="132" y="146"/>
                  </a:cubicBezTo>
                  <a:cubicBezTo>
                    <a:pt x="132" y="148"/>
                    <a:pt x="134" y="150"/>
                    <a:pt x="138" y="150"/>
                  </a:cubicBezTo>
                  <a:lnTo>
                    <a:pt x="139" y="150"/>
                  </a:lnTo>
                  <a:cubicBezTo>
                    <a:pt x="141" y="148"/>
                    <a:pt x="143" y="145"/>
                    <a:pt x="141" y="143"/>
                  </a:cubicBezTo>
                  <a:cubicBezTo>
                    <a:pt x="118" y="81"/>
                    <a:pt x="70" y="30"/>
                    <a:pt x="10" y="1"/>
                  </a:cubicBezTo>
                  <a:cubicBezTo>
                    <a:pt x="9"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a:off x="5046866" y="3973068"/>
              <a:ext cx="10790" cy="10236"/>
            </a:xfrm>
            <a:custGeom>
              <a:rect b="b" l="l" r="r" t="t"/>
              <a:pathLst>
                <a:path extrusionOk="0" h="37" w="39">
                  <a:moveTo>
                    <a:pt x="9" y="1"/>
                  </a:moveTo>
                  <a:cubicBezTo>
                    <a:pt x="5" y="1"/>
                    <a:pt x="0" y="7"/>
                    <a:pt x="3" y="9"/>
                  </a:cubicBezTo>
                  <a:lnTo>
                    <a:pt x="30" y="36"/>
                  </a:lnTo>
                  <a:lnTo>
                    <a:pt x="37" y="36"/>
                  </a:lnTo>
                  <a:cubicBezTo>
                    <a:pt x="38" y="32"/>
                    <a:pt x="38" y="29"/>
                    <a:pt x="37" y="27"/>
                  </a:cubicBezTo>
                  <a:lnTo>
                    <a:pt x="12" y="2"/>
                  </a:lnTo>
                  <a:cubicBezTo>
                    <a:pt x="11" y="1"/>
                    <a:pt x="10" y="1"/>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a:off x="5023626" y="3978601"/>
              <a:ext cx="11066" cy="13279"/>
            </a:xfrm>
            <a:custGeom>
              <a:rect b="b" l="l" r="r" t="t"/>
              <a:pathLst>
                <a:path extrusionOk="0" h="48" w="40">
                  <a:moveTo>
                    <a:pt x="7" y="1"/>
                  </a:moveTo>
                  <a:cubicBezTo>
                    <a:pt x="6" y="1"/>
                    <a:pt x="5" y="1"/>
                    <a:pt x="4" y="2"/>
                  </a:cubicBezTo>
                  <a:cubicBezTo>
                    <a:pt x="0" y="5"/>
                    <a:pt x="0" y="9"/>
                    <a:pt x="4" y="11"/>
                  </a:cubicBezTo>
                  <a:cubicBezTo>
                    <a:pt x="13" y="21"/>
                    <a:pt x="22" y="32"/>
                    <a:pt x="27" y="46"/>
                  </a:cubicBezTo>
                  <a:cubicBezTo>
                    <a:pt x="29" y="48"/>
                    <a:pt x="30" y="48"/>
                    <a:pt x="32" y="48"/>
                  </a:cubicBezTo>
                  <a:lnTo>
                    <a:pt x="36" y="48"/>
                  </a:lnTo>
                  <a:cubicBezTo>
                    <a:pt x="38" y="46"/>
                    <a:pt x="39" y="44"/>
                    <a:pt x="38" y="41"/>
                  </a:cubicBezTo>
                  <a:cubicBezTo>
                    <a:pt x="30" y="27"/>
                    <a:pt x="22" y="14"/>
                    <a:pt x="11" y="2"/>
                  </a:cubicBezTo>
                  <a:cubicBezTo>
                    <a:pt x="10" y="1"/>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
            <p:cNvSpPr/>
            <p:nvPr/>
          </p:nvSpPr>
          <p:spPr>
            <a:xfrm>
              <a:off x="4872849" y="4025910"/>
              <a:ext cx="100149" cy="28772"/>
            </a:xfrm>
            <a:custGeom>
              <a:rect b="b" l="l" r="r" t="t"/>
              <a:pathLst>
                <a:path extrusionOk="0" h="104" w="362">
                  <a:moveTo>
                    <a:pt x="6" y="1"/>
                  </a:moveTo>
                  <a:cubicBezTo>
                    <a:pt x="1" y="1"/>
                    <a:pt x="1" y="11"/>
                    <a:pt x="6" y="11"/>
                  </a:cubicBezTo>
                  <a:cubicBezTo>
                    <a:pt x="7" y="11"/>
                    <a:pt x="7" y="11"/>
                    <a:pt x="8" y="11"/>
                  </a:cubicBezTo>
                  <a:cubicBezTo>
                    <a:pt x="128" y="18"/>
                    <a:pt x="245" y="50"/>
                    <a:pt x="353" y="103"/>
                  </a:cubicBezTo>
                  <a:lnTo>
                    <a:pt x="356" y="103"/>
                  </a:lnTo>
                  <a:cubicBezTo>
                    <a:pt x="356" y="103"/>
                    <a:pt x="358" y="102"/>
                    <a:pt x="360" y="100"/>
                  </a:cubicBezTo>
                  <a:cubicBezTo>
                    <a:pt x="361" y="98"/>
                    <a:pt x="360" y="94"/>
                    <a:pt x="358" y="93"/>
                  </a:cubicBezTo>
                  <a:cubicBezTo>
                    <a:pt x="248" y="40"/>
                    <a:pt x="128" y="8"/>
                    <a:pt x="8" y="1"/>
                  </a:cubicBezTo>
                  <a:cubicBezTo>
                    <a:pt x="7" y="1"/>
                    <a:pt x="7"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6"/>
            <p:cNvSpPr/>
            <p:nvPr/>
          </p:nvSpPr>
          <p:spPr>
            <a:xfrm>
              <a:off x="4914070" y="4046106"/>
              <a:ext cx="32369" cy="10513"/>
            </a:xfrm>
            <a:custGeom>
              <a:rect b="b" l="l" r="r" t="t"/>
              <a:pathLst>
                <a:path extrusionOk="0" h="38" w="117">
                  <a:moveTo>
                    <a:pt x="9" y="0"/>
                  </a:moveTo>
                  <a:cubicBezTo>
                    <a:pt x="3" y="0"/>
                    <a:pt x="1" y="9"/>
                    <a:pt x="7" y="11"/>
                  </a:cubicBezTo>
                  <a:cubicBezTo>
                    <a:pt x="41" y="23"/>
                    <a:pt x="74" y="32"/>
                    <a:pt x="110" y="37"/>
                  </a:cubicBezTo>
                  <a:cubicBezTo>
                    <a:pt x="113" y="37"/>
                    <a:pt x="115" y="36"/>
                    <a:pt x="117" y="32"/>
                  </a:cubicBezTo>
                  <a:cubicBezTo>
                    <a:pt x="117" y="30"/>
                    <a:pt x="115" y="27"/>
                    <a:pt x="112" y="27"/>
                  </a:cubicBezTo>
                  <a:cubicBezTo>
                    <a:pt x="78" y="21"/>
                    <a:pt x="44" y="13"/>
                    <a:pt x="11" y="0"/>
                  </a:cubicBezTo>
                  <a:cubicBezTo>
                    <a:pt x="10" y="0"/>
                    <a:pt x="10" y="0"/>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6"/>
            <p:cNvSpPr/>
            <p:nvPr/>
          </p:nvSpPr>
          <p:spPr>
            <a:xfrm>
              <a:off x="4915454" y="4063258"/>
              <a:ext cx="21856" cy="8576"/>
            </a:xfrm>
            <a:custGeom>
              <a:rect b="b" l="l" r="r" t="t"/>
              <a:pathLst>
                <a:path extrusionOk="0" h="31" w="79">
                  <a:moveTo>
                    <a:pt x="8" y="0"/>
                  </a:moveTo>
                  <a:cubicBezTo>
                    <a:pt x="6" y="0"/>
                    <a:pt x="2" y="2"/>
                    <a:pt x="0" y="5"/>
                  </a:cubicBezTo>
                  <a:cubicBezTo>
                    <a:pt x="0" y="7"/>
                    <a:pt x="2" y="11"/>
                    <a:pt x="4" y="11"/>
                  </a:cubicBezTo>
                  <a:lnTo>
                    <a:pt x="69" y="30"/>
                  </a:lnTo>
                  <a:cubicBezTo>
                    <a:pt x="77" y="30"/>
                    <a:pt x="78" y="21"/>
                    <a:pt x="71" y="20"/>
                  </a:cubicBezTo>
                  <a:lnTo>
                    <a:pt x="8" y="0"/>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a:off x="5019200" y="4094521"/>
              <a:ext cx="6086" cy="27665"/>
            </a:xfrm>
            <a:custGeom>
              <a:rect b="b" l="l" r="r" t="t"/>
              <a:pathLst>
                <a:path extrusionOk="0" h="100" w="22">
                  <a:moveTo>
                    <a:pt x="6" y="0"/>
                  </a:moveTo>
                  <a:cubicBezTo>
                    <a:pt x="4" y="2"/>
                    <a:pt x="0" y="4"/>
                    <a:pt x="2" y="7"/>
                  </a:cubicBezTo>
                  <a:cubicBezTo>
                    <a:pt x="6" y="36"/>
                    <a:pt x="9" y="66"/>
                    <a:pt x="9" y="94"/>
                  </a:cubicBezTo>
                  <a:cubicBezTo>
                    <a:pt x="9" y="98"/>
                    <a:pt x="13" y="99"/>
                    <a:pt x="15" y="99"/>
                  </a:cubicBezTo>
                  <a:lnTo>
                    <a:pt x="16" y="99"/>
                  </a:lnTo>
                  <a:cubicBezTo>
                    <a:pt x="18" y="99"/>
                    <a:pt x="22" y="98"/>
                    <a:pt x="22" y="94"/>
                  </a:cubicBezTo>
                  <a:cubicBezTo>
                    <a:pt x="20" y="64"/>
                    <a:pt x="16" y="36"/>
                    <a:pt x="13" y="6"/>
                  </a:cubicBezTo>
                  <a:cubicBezTo>
                    <a:pt x="13" y="2"/>
                    <a:pt x="9"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a:off x="5005090" y="4108077"/>
              <a:ext cx="4703" cy="16599"/>
            </a:xfrm>
            <a:custGeom>
              <a:rect b="b" l="l" r="r" t="t"/>
              <a:pathLst>
                <a:path extrusionOk="0" h="60" w="17">
                  <a:moveTo>
                    <a:pt x="5" y="1"/>
                  </a:moveTo>
                  <a:cubicBezTo>
                    <a:pt x="2" y="1"/>
                    <a:pt x="0" y="4"/>
                    <a:pt x="0" y="8"/>
                  </a:cubicBezTo>
                  <a:lnTo>
                    <a:pt x="5" y="56"/>
                  </a:lnTo>
                  <a:cubicBezTo>
                    <a:pt x="5" y="57"/>
                    <a:pt x="7" y="59"/>
                    <a:pt x="11" y="59"/>
                  </a:cubicBezTo>
                  <a:cubicBezTo>
                    <a:pt x="14" y="59"/>
                    <a:pt x="16" y="57"/>
                    <a:pt x="16" y="54"/>
                  </a:cubicBezTo>
                  <a:lnTo>
                    <a:pt x="11" y="6"/>
                  </a:lnTo>
                  <a:cubicBezTo>
                    <a:pt x="11" y="3"/>
                    <a:pt x="9" y="1"/>
                    <a:pt x="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a:off x="4989321" y="4113333"/>
              <a:ext cx="4703" cy="12726"/>
            </a:xfrm>
            <a:custGeom>
              <a:rect b="b" l="l" r="r" t="t"/>
              <a:pathLst>
                <a:path extrusionOk="0" h="46" w="17">
                  <a:moveTo>
                    <a:pt x="8" y="1"/>
                  </a:moveTo>
                  <a:cubicBezTo>
                    <a:pt x="7" y="1"/>
                    <a:pt x="6" y="1"/>
                    <a:pt x="6" y="1"/>
                  </a:cubicBezTo>
                  <a:cubicBezTo>
                    <a:pt x="2" y="1"/>
                    <a:pt x="1" y="5"/>
                    <a:pt x="2" y="7"/>
                  </a:cubicBezTo>
                  <a:cubicBezTo>
                    <a:pt x="4" y="17"/>
                    <a:pt x="4" y="28"/>
                    <a:pt x="2" y="38"/>
                  </a:cubicBezTo>
                  <a:cubicBezTo>
                    <a:pt x="1" y="40"/>
                    <a:pt x="2" y="44"/>
                    <a:pt x="6" y="46"/>
                  </a:cubicBezTo>
                  <a:lnTo>
                    <a:pt x="8" y="46"/>
                  </a:lnTo>
                  <a:cubicBezTo>
                    <a:pt x="9" y="44"/>
                    <a:pt x="11" y="44"/>
                    <a:pt x="13" y="42"/>
                  </a:cubicBezTo>
                  <a:cubicBezTo>
                    <a:pt x="16" y="30"/>
                    <a:pt x="16" y="17"/>
                    <a:pt x="13" y="5"/>
                  </a:cubicBezTo>
                  <a:cubicBezTo>
                    <a:pt x="12"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6"/>
            <p:cNvSpPr/>
            <p:nvPr/>
          </p:nvSpPr>
          <p:spPr>
            <a:xfrm>
              <a:off x="4960825" y="4116930"/>
              <a:ext cx="6640" cy="14663"/>
            </a:xfrm>
            <a:custGeom>
              <a:rect b="b" l="l" r="r" t="t"/>
              <a:pathLst>
                <a:path extrusionOk="0" h="53" w="24">
                  <a:moveTo>
                    <a:pt x="15" y="1"/>
                  </a:moveTo>
                  <a:cubicBezTo>
                    <a:pt x="13" y="1"/>
                    <a:pt x="10" y="4"/>
                    <a:pt x="12" y="6"/>
                  </a:cubicBezTo>
                  <a:cubicBezTo>
                    <a:pt x="13" y="20"/>
                    <a:pt x="10" y="33"/>
                    <a:pt x="3" y="43"/>
                  </a:cubicBezTo>
                  <a:cubicBezTo>
                    <a:pt x="1" y="47"/>
                    <a:pt x="3" y="50"/>
                    <a:pt x="5" y="52"/>
                  </a:cubicBezTo>
                  <a:lnTo>
                    <a:pt x="8" y="52"/>
                  </a:lnTo>
                  <a:cubicBezTo>
                    <a:pt x="10" y="52"/>
                    <a:pt x="12" y="50"/>
                    <a:pt x="13" y="50"/>
                  </a:cubicBezTo>
                  <a:cubicBezTo>
                    <a:pt x="20" y="36"/>
                    <a:pt x="24" y="20"/>
                    <a:pt x="22" y="6"/>
                  </a:cubicBezTo>
                  <a:cubicBezTo>
                    <a:pt x="22" y="2"/>
                    <a:pt x="19" y="1"/>
                    <a:pt x="1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6"/>
            <p:cNvSpPr/>
            <p:nvPr/>
          </p:nvSpPr>
          <p:spPr>
            <a:xfrm>
              <a:off x="4940906" y="4122463"/>
              <a:ext cx="3320" cy="13833"/>
            </a:xfrm>
            <a:custGeom>
              <a:rect b="b" l="l" r="r" t="t"/>
              <a:pathLst>
                <a:path extrusionOk="0" h="50" w="12">
                  <a:moveTo>
                    <a:pt x="6" y="0"/>
                  </a:moveTo>
                  <a:cubicBezTo>
                    <a:pt x="4" y="0"/>
                    <a:pt x="0" y="2"/>
                    <a:pt x="0" y="5"/>
                  </a:cubicBezTo>
                  <a:lnTo>
                    <a:pt x="0" y="44"/>
                  </a:lnTo>
                  <a:cubicBezTo>
                    <a:pt x="0" y="46"/>
                    <a:pt x="4" y="50"/>
                    <a:pt x="6" y="50"/>
                  </a:cubicBezTo>
                  <a:cubicBezTo>
                    <a:pt x="9" y="50"/>
                    <a:pt x="11" y="46"/>
                    <a:pt x="11" y="44"/>
                  </a:cubicBezTo>
                  <a:lnTo>
                    <a:pt x="11" y="5"/>
                  </a:lnTo>
                  <a:cubicBezTo>
                    <a:pt x="11" y="2"/>
                    <a:pt x="9"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6"/>
            <p:cNvSpPr/>
            <p:nvPr/>
          </p:nvSpPr>
          <p:spPr>
            <a:xfrm>
              <a:off x="4911580" y="4127166"/>
              <a:ext cx="277" cy="3873"/>
            </a:xfrm>
            <a:custGeom>
              <a:rect b="b" l="l" r="r" t="t"/>
              <a:pathLst>
                <a:path extrusionOk="0" h="14" w="1">
                  <a:moveTo>
                    <a:pt x="0" y="1"/>
                  </a:moveTo>
                  <a:lnTo>
                    <a:pt x="0" y="13"/>
                  </a:lnTo>
                </a:path>
              </a:pathLst>
            </a:custGeom>
            <a:solidFill>
              <a:srgbClr val="F470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6"/>
            <p:cNvSpPr/>
            <p:nvPr/>
          </p:nvSpPr>
          <p:spPr>
            <a:xfrm>
              <a:off x="4907984" y="4126889"/>
              <a:ext cx="6640" cy="4150"/>
            </a:xfrm>
            <a:custGeom>
              <a:rect b="b" l="l" r="r" t="t"/>
              <a:pathLst>
                <a:path extrusionOk="0" h="15" w="24">
                  <a:moveTo>
                    <a:pt x="1" y="0"/>
                  </a:moveTo>
                  <a:lnTo>
                    <a:pt x="1" y="14"/>
                  </a:lnTo>
                  <a:lnTo>
                    <a:pt x="24" y="14"/>
                  </a:lnTo>
                  <a:lnTo>
                    <a:pt x="24" y="0"/>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6"/>
            <p:cNvSpPr/>
            <p:nvPr/>
          </p:nvSpPr>
          <p:spPr>
            <a:xfrm>
              <a:off x="5043546" y="4140446"/>
              <a:ext cx="13003" cy="12173"/>
            </a:xfrm>
            <a:custGeom>
              <a:rect b="b" l="l" r="r" t="t"/>
              <a:pathLst>
                <a:path extrusionOk="0" h="44" w="47">
                  <a:moveTo>
                    <a:pt x="10" y="1"/>
                  </a:moveTo>
                  <a:cubicBezTo>
                    <a:pt x="8" y="1"/>
                    <a:pt x="4" y="1"/>
                    <a:pt x="3" y="2"/>
                  </a:cubicBezTo>
                  <a:cubicBezTo>
                    <a:pt x="1" y="6"/>
                    <a:pt x="1" y="9"/>
                    <a:pt x="4" y="11"/>
                  </a:cubicBezTo>
                  <a:cubicBezTo>
                    <a:pt x="17" y="18"/>
                    <a:pt x="27" y="29"/>
                    <a:pt x="36" y="41"/>
                  </a:cubicBezTo>
                  <a:cubicBezTo>
                    <a:pt x="36" y="43"/>
                    <a:pt x="38" y="43"/>
                    <a:pt x="40" y="43"/>
                  </a:cubicBezTo>
                  <a:lnTo>
                    <a:pt x="43" y="43"/>
                  </a:lnTo>
                  <a:cubicBezTo>
                    <a:pt x="47" y="41"/>
                    <a:pt x="47" y="38"/>
                    <a:pt x="45" y="34"/>
                  </a:cubicBezTo>
                  <a:cubicBezTo>
                    <a:pt x="36" y="22"/>
                    <a:pt x="24" y="9"/>
                    <a:pt x="1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6"/>
            <p:cNvSpPr/>
            <p:nvPr/>
          </p:nvSpPr>
          <p:spPr>
            <a:xfrm>
              <a:off x="5034416" y="4153448"/>
              <a:ext cx="6640" cy="5533"/>
            </a:xfrm>
            <a:custGeom>
              <a:rect b="b" l="l" r="r" t="t"/>
              <a:pathLst>
                <a:path extrusionOk="0" h="20" w="24">
                  <a:moveTo>
                    <a:pt x="7" y="0"/>
                  </a:moveTo>
                  <a:cubicBezTo>
                    <a:pt x="6" y="0"/>
                    <a:pt x="5" y="1"/>
                    <a:pt x="4" y="1"/>
                  </a:cubicBezTo>
                  <a:cubicBezTo>
                    <a:pt x="0" y="3"/>
                    <a:pt x="0" y="7"/>
                    <a:pt x="4" y="10"/>
                  </a:cubicBezTo>
                  <a:lnTo>
                    <a:pt x="13" y="17"/>
                  </a:lnTo>
                  <a:cubicBezTo>
                    <a:pt x="13" y="19"/>
                    <a:pt x="14" y="19"/>
                    <a:pt x="16" y="19"/>
                  </a:cubicBezTo>
                  <a:cubicBezTo>
                    <a:pt x="18" y="19"/>
                    <a:pt x="20" y="19"/>
                    <a:pt x="20" y="17"/>
                  </a:cubicBezTo>
                  <a:cubicBezTo>
                    <a:pt x="23" y="16"/>
                    <a:pt x="23" y="12"/>
                    <a:pt x="20" y="10"/>
                  </a:cubicBezTo>
                  <a:lnTo>
                    <a:pt x="11" y="1"/>
                  </a:lnTo>
                  <a:cubicBezTo>
                    <a:pt x="10" y="1"/>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6"/>
            <p:cNvSpPr/>
            <p:nvPr/>
          </p:nvSpPr>
          <p:spPr>
            <a:xfrm>
              <a:off x="5020583" y="4160642"/>
              <a:ext cx="6363" cy="4150"/>
            </a:xfrm>
            <a:custGeom>
              <a:rect b="b" l="l" r="r" t="t"/>
              <a:pathLst>
                <a:path extrusionOk="0" h="15" w="23">
                  <a:moveTo>
                    <a:pt x="8" y="1"/>
                  </a:moveTo>
                  <a:cubicBezTo>
                    <a:pt x="3" y="1"/>
                    <a:pt x="0" y="10"/>
                    <a:pt x="6" y="13"/>
                  </a:cubicBezTo>
                  <a:lnTo>
                    <a:pt x="13" y="14"/>
                  </a:lnTo>
                  <a:lnTo>
                    <a:pt x="15" y="14"/>
                  </a:lnTo>
                  <a:cubicBezTo>
                    <a:pt x="17" y="14"/>
                    <a:pt x="18" y="14"/>
                    <a:pt x="20" y="13"/>
                  </a:cubicBezTo>
                  <a:cubicBezTo>
                    <a:pt x="22" y="9"/>
                    <a:pt x="20" y="7"/>
                    <a:pt x="18" y="5"/>
                  </a:cubicBezTo>
                  <a:lnTo>
                    <a:pt x="11" y="2"/>
                  </a:lnTo>
                  <a:cubicBezTo>
                    <a:pt x="10"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6"/>
            <p:cNvSpPr/>
            <p:nvPr/>
          </p:nvSpPr>
          <p:spPr>
            <a:xfrm>
              <a:off x="4875338" y="4205737"/>
              <a:ext cx="60034" cy="37902"/>
            </a:xfrm>
            <a:custGeom>
              <a:rect b="b" l="l" r="r" t="t"/>
              <a:pathLst>
                <a:path extrusionOk="0" h="137" w="217">
                  <a:moveTo>
                    <a:pt x="212" y="1"/>
                  </a:moveTo>
                  <a:cubicBezTo>
                    <a:pt x="211" y="1"/>
                    <a:pt x="210" y="1"/>
                    <a:pt x="209" y="2"/>
                  </a:cubicBezTo>
                  <a:cubicBezTo>
                    <a:pt x="130" y="23"/>
                    <a:pt x="57" y="65"/>
                    <a:pt x="2" y="127"/>
                  </a:cubicBezTo>
                  <a:cubicBezTo>
                    <a:pt x="0" y="129"/>
                    <a:pt x="0" y="133"/>
                    <a:pt x="2" y="134"/>
                  </a:cubicBezTo>
                  <a:cubicBezTo>
                    <a:pt x="2" y="136"/>
                    <a:pt x="4" y="136"/>
                    <a:pt x="6" y="136"/>
                  </a:cubicBezTo>
                  <a:cubicBezTo>
                    <a:pt x="7" y="136"/>
                    <a:pt x="9" y="136"/>
                    <a:pt x="11" y="134"/>
                  </a:cubicBezTo>
                  <a:cubicBezTo>
                    <a:pt x="64" y="74"/>
                    <a:pt x="135" y="32"/>
                    <a:pt x="213" y="12"/>
                  </a:cubicBezTo>
                  <a:cubicBezTo>
                    <a:pt x="214" y="11"/>
                    <a:pt x="216" y="7"/>
                    <a:pt x="216" y="5"/>
                  </a:cubicBezTo>
                  <a:cubicBezTo>
                    <a:pt x="216" y="3"/>
                    <a:pt x="214" y="1"/>
                    <a:pt x="21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6"/>
            <p:cNvSpPr/>
            <p:nvPr/>
          </p:nvSpPr>
          <p:spPr>
            <a:xfrm>
              <a:off x="4880318" y="4234232"/>
              <a:ext cx="24346" cy="20472"/>
            </a:xfrm>
            <a:custGeom>
              <a:rect b="b" l="l" r="r" t="t"/>
              <a:pathLst>
                <a:path extrusionOk="0" h="74" w="88">
                  <a:moveTo>
                    <a:pt x="79" y="0"/>
                  </a:moveTo>
                  <a:cubicBezTo>
                    <a:pt x="78" y="0"/>
                    <a:pt x="77" y="1"/>
                    <a:pt x="76" y="1"/>
                  </a:cubicBezTo>
                  <a:lnTo>
                    <a:pt x="2" y="65"/>
                  </a:lnTo>
                  <a:cubicBezTo>
                    <a:pt x="0" y="67"/>
                    <a:pt x="0" y="70"/>
                    <a:pt x="2" y="72"/>
                  </a:cubicBezTo>
                  <a:cubicBezTo>
                    <a:pt x="4" y="74"/>
                    <a:pt x="4" y="74"/>
                    <a:pt x="5" y="74"/>
                  </a:cubicBezTo>
                  <a:cubicBezTo>
                    <a:pt x="7" y="74"/>
                    <a:pt x="7" y="74"/>
                    <a:pt x="9" y="72"/>
                  </a:cubicBezTo>
                  <a:lnTo>
                    <a:pt x="83" y="8"/>
                  </a:lnTo>
                  <a:cubicBezTo>
                    <a:pt x="88" y="5"/>
                    <a:pt x="84" y="0"/>
                    <a:pt x="7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6"/>
            <p:cNvSpPr/>
            <p:nvPr/>
          </p:nvSpPr>
          <p:spPr>
            <a:xfrm>
              <a:off x="4912134" y="4269368"/>
              <a:ext cx="13279" cy="14663"/>
            </a:xfrm>
            <a:custGeom>
              <a:rect b="b" l="l" r="r" t="t"/>
              <a:pathLst>
                <a:path extrusionOk="0" h="53" w="48">
                  <a:moveTo>
                    <a:pt x="43" y="0"/>
                  </a:moveTo>
                  <a:cubicBezTo>
                    <a:pt x="42" y="0"/>
                    <a:pt x="40" y="1"/>
                    <a:pt x="39" y="2"/>
                  </a:cubicBezTo>
                  <a:cubicBezTo>
                    <a:pt x="23" y="12"/>
                    <a:pt x="9" y="26"/>
                    <a:pt x="0" y="46"/>
                  </a:cubicBezTo>
                  <a:cubicBezTo>
                    <a:pt x="0" y="48"/>
                    <a:pt x="0" y="51"/>
                    <a:pt x="4" y="53"/>
                  </a:cubicBezTo>
                  <a:lnTo>
                    <a:pt x="5" y="53"/>
                  </a:lnTo>
                  <a:cubicBezTo>
                    <a:pt x="7" y="53"/>
                    <a:pt x="9" y="51"/>
                    <a:pt x="11" y="49"/>
                  </a:cubicBezTo>
                  <a:cubicBezTo>
                    <a:pt x="18" y="33"/>
                    <a:pt x="30" y="19"/>
                    <a:pt x="46" y="10"/>
                  </a:cubicBezTo>
                  <a:cubicBezTo>
                    <a:pt x="48" y="9"/>
                    <a:pt x="48" y="5"/>
                    <a:pt x="48" y="3"/>
                  </a:cubicBezTo>
                  <a:cubicBezTo>
                    <a:pt x="47" y="1"/>
                    <a:pt x="45" y="0"/>
                    <a:pt x="4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6"/>
            <p:cNvSpPr/>
            <p:nvPr/>
          </p:nvSpPr>
          <p:spPr>
            <a:xfrm>
              <a:off x="4918497" y="4262451"/>
              <a:ext cx="37348" cy="34305"/>
            </a:xfrm>
            <a:custGeom>
              <a:rect b="b" l="l" r="r" t="t"/>
              <a:pathLst>
                <a:path extrusionOk="0" h="124" w="135">
                  <a:moveTo>
                    <a:pt x="126" y="0"/>
                  </a:moveTo>
                  <a:cubicBezTo>
                    <a:pt x="74" y="27"/>
                    <a:pt x="30" y="66"/>
                    <a:pt x="2" y="115"/>
                  </a:cubicBezTo>
                  <a:cubicBezTo>
                    <a:pt x="0" y="119"/>
                    <a:pt x="0" y="122"/>
                    <a:pt x="4" y="124"/>
                  </a:cubicBezTo>
                  <a:lnTo>
                    <a:pt x="5" y="124"/>
                  </a:lnTo>
                  <a:cubicBezTo>
                    <a:pt x="7" y="124"/>
                    <a:pt x="9" y="122"/>
                    <a:pt x="11" y="122"/>
                  </a:cubicBezTo>
                  <a:cubicBezTo>
                    <a:pt x="39" y="74"/>
                    <a:pt x="80" y="35"/>
                    <a:pt x="129" y="11"/>
                  </a:cubicBezTo>
                  <a:cubicBezTo>
                    <a:pt x="133" y="9"/>
                    <a:pt x="135" y="5"/>
                    <a:pt x="133" y="4"/>
                  </a:cubicBezTo>
                  <a:cubicBezTo>
                    <a:pt x="131" y="0"/>
                    <a:pt x="127" y="0"/>
                    <a:pt x="12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6"/>
            <p:cNvSpPr/>
            <p:nvPr/>
          </p:nvSpPr>
          <p:spPr>
            <a:xfrm>
              <a:off x="4937586" y="4276284"/>
              <a:ext cx="20196" cy="15769"/>
            </a:xfrm>
            <a:custGeom>
              <a:rect b="b" l="l" r="r" t="t"/>
              <a:pathLst>
                <a:path extrusionOk="0" h="57" w="73">
                  <a:moveTo>
                    <a:pt x="66" y="1"/>
                  </a:moveTo>
                  <a:cubicBezTo>
                    <a:pt x="65" y="1"/>
                    <a:pt x="64" y="1"/>
                    <a:pt x="64" y="1"/>
                  </a:cubicBezTo>
                  <a:cubicBezTo>
                    <a:pt x="41" y="14"/>
                    <a:pt x="21" y="30"/>
                    <a:pt x="2" y="46"/>
                  </a:cubicBezTo>
                  <a:cubicBezTo>
                    <a:pt x="0" y="49"/>
                    <a:pt x="0" y="51"/>
                    <a:pt x="2" y="54"/>
                  </a:cubicBezTo>
                  <a:cubicBezTo>
                    <a:pt x="4" y="54"/>
                    <a:pt x="4" y="56"/>
                    <a:pt x="5" y="56"/>
                  </a:cubicBezTo>
                  <a:cubicBezTo>
                    <a:pt x="7" y="56"/>
                    <a:pt x="9" y="54"/>
                    <a:pt x="9" y="54"/>
                  </a:cubicBezTo>
                  <a:cubicBezTo>
                    <a:pt x="28" y="39"/>
                    <a:pt x="48" y="24"/>
                    <a:pt x="69" y="12"/>
                  </a:cubicBezTo>
                  <a:cubicBezTo>
                    <a:pt x="71" y="10"/>
                    <a:pt x="73" y="7"/>
                    <a:pt x="71" y="3"/>
                  </a:cubicBezTo>
                  <a:cubicBezTo>
                    <a:pt x="70" y="2"/>
                    <a:pt x="67" y="1"/>
                    <a:pt x="6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6"/>
            <p:cNvSpPr/>
            <p:nvPr/>
          </p:nvSpPr>
          <p:spPr>
            <a:xfrm>
              <a:off x="5000664" y="4186371"/>
              <a:ext cx="17983" cy="13003"/>
            </a:xfrm>
            <a:custGeom>
              <a:rect b="b" l="l" r="r" t="t"/>
              <a:pathLst>
                <a:path extrusionOk="0" h="47" w="65">
                  <a:moveTo>
                    <a:pt x="57" y="0"/>
                  </a:moveTo>
                  <a:cubicBezTo>
                    <a:pt x="56" y="0"/>
                    <a:pt x="54" y="0"/>
                    <a:pt x="53" y="1"/>
                  </a:cubicBezTo>
                  <a:lnTo>
                    <a:pt x="4" y="36"/>
                  </a:lnTo>
                  <a:cubicBezTo>
                    <a:pt x="0" y="38"/>
                    <a:pt x="0" y="42"/>
                    <a:pt x="2" y="43"/>
                  </a:cubicBezTo>
                  <a:cubicBezTo>
                    <a:pt x="2" y="45"/>
                    <a:pt x="4" y="45"/>
                    <a:pt x="6" y="47"/>
                  </a:cubicBezTo>
                  <a:lnTo>
                    <a:pt x="9" y="47"/>
                  </a:lnTo>
                  <a:lnTo>
                    <a:pt x="60" y="10"/>
                  </a:lnTo>
                  <a:cubicBezTo>
                    <a:pt x="65" y="7"/>
                    <a:pt x="62" y="0"/>
                    <a:pt x="5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6"/>
            <p:cNvSpPr/>
            <p:nvPr/>
          </p:nvSpPr>
          <p:spPr>
            <a:xfrm>
              <a:off x="5020583" y="4197990"/>
              <a:ext cx="15769" cy="8853"/>
            </a:xfrm>
            <a:custGeom>
              <a:rect b="b" l="l" r="r" t="t"/>
              <a:pathLst>
                <a:path extrusionOk="0" h="32" w="57">
                  <a:moveTo>
                    <a:pt x="48" y="1"/>
                  </a:moveTo>
                  <a:cubicBezTo>
                    <a:pt x="47" y="1"/>
                    <a:pt x="46" y="1"/>
                    <a:pt x="45" y="1"/>
                  </a:cubicBezTo>
                  <a:lnTo>
                    <a:pt x="4" y="21"/>
                  </a:lnTo>
                  <a:cubicBezTo>
                    <a:pt x="3" y="23"/>
                    <a:pt x="1" y="26"/>
                    <a:pt x="3" y="28"/>
                  </a:cubicBezTo>
                  <a:cubicBezTo>
                    <a:pt x="3" y="30"/>
                    <a:pt x="4" y="31"/>
                    <a:pt x="8" y="31"/>
                  </a:cubicBezTo>
                  <a:lnTo>
                    <a:pt x="10" y="31"/>
                  </a:lnTo>
                  <a:lnTo>
                    <a:pt x="49" y="12"/>
                  </a:lnTo>
                  <a:cubicBezTo>
                    <a:pt x="56" y="9"/>
                    <a:pt x="53" y="1"/>
                    <a:pt x="4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6"/>
            <p:cNvSpPr/>
            <p:nvPr/>
          </p:nvSpPr>
          <p:spPr>
            <a:xfrm>
              <a:off x="4941183" y="3971962"/>
              <a:ext cx="68057" cy="34582"/>
            </a:xfrm>
            <a:custGeom>
              <a:rect b="b" l="l" r="r" t="t"/>
              <a:pathLst>
                <a:path extrusionOk="0" h="125" w="246">
                  <a:moveTo>
                    <a:pt x="8" y="1"/>
                  </a:moveTo>
                  <a:cubicBezTo>
                    <a:pt x="3" y="1"/>
                    <a:pt x="0" y="10"/>
                    <a:pt x="8" y="12"/>
                  </a:cubicBezTo>
                  <a:cubicBezTo>
                    <a:pt x="91" y="29"/>
                    <a:pt x="169" y="68"/>
                    <a:pt x="235" y="123"/>
                  </a:cubicBezTo>
                  <a:cubicBezTo>
                    <a:pt x="236" y="123"/>
                    <a:pt x="238" y="125"/>
                    <a:pt x="238" y="125"/>
                  </a:cubicBezTo>
                  <a:cubicBezTo>
                    <a:pt x="240" y="125"/>
                    <a:pt x="242" y="123"/>
                    <a:pt x="242" y="123"/>
                  </a:cubicBezTo>
                  <a:cubicBezTo>
                    <a:pt x="245" y="120"/>
                    <a:pt x="245" y="116"/>
                    <a:pt x="242" y="114"/>
                  </a:cubicBezTo>
                  <a:cubicBezTo>
                    <a:pt x="175" y="59"/>
                    <a:pt x="95" y="19"/>
                    <a:pt x="10" y="1"/>
                  </a:cubicBezTo>
                  <a:cubicBezTo>
                    <a:pt x="10"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6"/>
            <p:cNvSpPr/>
            <p:nvPr/>
          </p:nvSpPr>
          <p:spPr>
            <a:xfrm>
              <a:off x="4959995" y="3994371"/>
              <a:ext cx="23239" cy="15216"/>
            </a:xfrm>
            <a:custGeom>
              <a:rect b="b" l="l" r="r" t="t"/>
              <a:pathLst>
                <a:path extrusionOk="0" h="55" w="84">
                  <a:moveTo>
                    <a:pt x="6" y="1"/>
                  </a:moveTo>
                  <a:cubicBezTo>
                    <a:pt x="4" y="1"/>
                    <a:pt x="2" y="2"/>
                    <a:pt x="0" y="5"/>
                  </a:cubicBezTo>
                  <a:cubicBezTo>
                    <a:pt x="0" y="9"/>
                    <a:pt x="2" y="10"/>
                    <a:pt x="4" y="12"/>
                  </a:cubicBezTo>
                  <a:cubicBezTo>
                    <a:pt x="30" y="21"/>
                    <a:pt x="53" y="35"/>
                    <a:pt x="75" y="53"/>
                  </a:cubicBezTo>
                  <a:cubicBezTo>
                    <a:pt x="75" y="55"/>
                    <a:pt x="76" y="55"/>
                    <a:pt x="78" y="55"/>
                  </a:cubicBezTo>
                  <a:lnTo>
                    <a:pt x="82" y="55"/>
                  </a:lnTo>
                  <a:cubicBezTo>
                    <a:pt x="84" y="51"/>
                    <a:pt x="84" y="47"/>
                    <a:pt x="82" y="46"/>
                  </a:cubicBezTo>
                  <a:cubicBezTo>
                    <a:pt x="61" y="26"/>
                    <a:pt x="34" y="12"/>
                    <a:pt x="8" y="1"/>
                  </a:cubicBezTo>
                  <a:cubicBezTo>
                    <a:pt x="7" y="1"/>
                    <a:pt x="6"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6"/>
            <p:cNvSpPr/>
            <p:nvPr/>
          </p:nvSpPr>
          <p:spPr>
            <a:xfrm>
              <a:off x="4945886" y="4005160"/>
              <a:ext cx="14386" cy="7746"/>
            </a:xfrm>
            <a:custGeom>
              <a:rect b="b" l="l" r="r" t="t"/>
              <a:pathLst>
                <a:path extrusionOk="0" h="28" w="52">
                  <a:moveTo>
                    <a:pt x="5" y="0"/>
                  </a:moveTo>
                  <a:cubicBezTo>
                    <a:pt x="4" y="0"/>
                    <a:pt x="3" y="1"/>
                    <a:pt x="2" y="1"/>
                  </a:cubicBezTo>
                  <a:cubicBezTo>
                    <a:pt x="0" y="3"/>
                    <a:pt x="0" y="8"/>
                    <a:pt x="2" y="10"/>
                  </a:cubicBezTo>
                  <a:cubicBezTo>
                    <a:pt x="14" y="21"/>
                    <a:pt x="30" y="28"/>
                    <a:pt x="46" y="28"/>
                  </a:cubicBezTo>
                  <a:cubicBezTo>
                    <a:pt x="50" y="28"/>
                    <a:pt x="51" y="24"/>
                    <a:pt x="51" y="23"/>
                  </a:cubicBezTo>
                  <a:cubicBezTo>
                    <a:pt x="51" y="19"/>
                    <a:pt x="48" y="17"/>
                    <a:pt x="46" y="17"/>
                  </a:cubicBezTo>
                  <a:cubicBezTo>
                    <a:pt x="32" y="17"/>
                    <a:pt x="20" y="12"/>
                    <a:pt x="9" y="1"/>
                  </a:cubicBezTo>
                  <a:cubicBezTo>
                    <a:pt x="8" y="1"/>
                    <a:pt x="7" y="0"/>
                    <a:pt x="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6"/>
            <p:cNvSpPr/>
            <p:nvPr/>
          </p:nvSpPr>
          <p:spPr>
            <a:xfrm>
              <a:off x="5130692" y="3950382"/>
              <a:ext cx="6363" cy="17983"/>
            </a:xfrm>
            <a:custGeom>
              <a:rect b="b" l="l" r="r" t="t"/>
              <a:pathLst>
                <a:path extrusionOk="0" h="65" w="23">
                  <a:moveTo>
                    <a:pt x="7" y="1"/>
                  </a:moveTo>
                  <a:cubicBezTo>
                    <a:pt x="4" y="1"/>
                    <a:pt x="0" y="4"/>
                    <a:pt x="3" y="8"/>
                  </a:cubicBezTo>
                  <a:cubicBezTo>
                    <a:pt x="8" y="24"/>
                    <a:pt x="11" y="42"/>
                    <a:pt x="11" y="60"/>
                  </a:cubicBezTo>
                  <a:cubicBezTo>
                    <a:pt x="11" y="61"/>
                    <a:pt x="13" y="65"/>
                    <a:pt x="17" y="65"/>
                  </a:cubicBezTo>
                  <a:cubicBezTo>
                    <a:pt x="20" y="65"/>
                    <a:pt x="22" y="61"/>
                    <a:pt x="22" y="60"/>
                  </a:cubicBezTo>
                  <a:cubicBezTo>
                    <a:pt x="22" y="40"/>
                    <a:pt x="18" y="22"/>
                    <a:pt x="13" y="5"/>
                  </a:cubicBezTo>
                  <a:cubicBezTo>
                    <a:pt x="12" y="2"/>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6"/>
            <p:cNvSpPr/>
            <p:nvPr/>
          </p:nvSpPr>
          <p:spPr>
            <a:xfrm>
              <a:off x="5114370" y="3948999"/>
              <a:ext cx="9960" cy="16599"/>
            </a:xfrm>
            <a:custGeom>
              <a:rect b="b" l="l" r="r" t="t"/>
              <a:pathLst>
                <a:path extrusionOk="0" h="60" w="36">
                  <a:moveTo>
                    <a:pt x="7" y="0"/>
                  </a:moveTo>
                  <a:cubicBezTo>
                    <a:pt x="4" y="0"/>
                    <a:pt x="1" y="3"/>
                    <a:pt x="3" y="8"/>
                  </a:cubicBezTo>
                  <a:cubicBezTo>
                    <a:pt x="12" y="22"/>
                    <a:pt x="19" y="38"/>
                    <a:pt x="23" y="56"/>
                  </a:cubicBezTo>
                  <a:cubicBezTo>
                    <a:pt x="23" y="58"/>
                    <a:pt x="26" y="59"/>
                    <a:pt x="28" y="59"/>
                  </a:cubicBezTo>
                  <a:lnTo>
                    <a:pt x="30" y="59"/>
                  </a:lnTo>
                  <a:cubicBezTo>
                    <a:pt x="33" y="59"/>
                    <a:pt x="35" y="56"/>
                    <a:pt x="35" y="54"/>
                  </a:cubicBezTo>
                  <a:cubicBezTo>
                    <a:pt x="30" y="35"/>
                    <a:pt x="21" y="19"/>
                    <a:pt x="12" y="3"/>
                  </a:cubicBezTo>
                  <a:cubicBezTo>
                    <a:pt x="11" y="1"/>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6"/>
            <p:cNvSpPr/>
            <p:nvPr/>
          </p:nvSpPr>
          <p:spPr>
            <a:xfrm>
              <a:off x="5095557" y="3944296"/>
              <a:ext cx="9960" cy="13833"/>
            </a:xfrm>
            <a:custGeom>
              <a:rect b="b" l="l" r="r" t="t"/>
              <a:pathLst>
                <a:path extrusionOk="0" h="50" w="36">
                  <a:moveTo>
                    <a:pt x="8" y="1"/>
                  </a:moveTo>
                  <a:cubicBezTo>
                    <a:pt x="7" y="1"/>
                    <a:pt x="5" y="1"/>
                    <a:pt x="4" y="2"/>
                  </a:cubicBezTo>
                  <a:cubicBezTo>
                    <a:pt x="2" y="4"/>
                    <a:pt x="0" y="6"/>
                    <a:pt x="2" y="9"/>
                  </a:cubicBezTo>
                  <a:lnTo>
                    <a:pt x="25" y="48"/>
                  </a:lnTo>
                  <a:cubicBezTo>
                    <a:pt x="25" y="48"/>
                    <a:pt x="27" y="50"/>
                    <a:pt x="29" y="50"/>
                  </a:cubicBezTo>
                  <a:lnTo>
                    <a:pt x="32" y="50"/>
                  </a:lnTo>
                  <a:cubicBezTo>
                    <a:pt x="34" y="48"/>
                    <a:pt x="36" y="44"/>
                    <a:pt x="34" y="41"/>
                  </a:cubicBezTo>
                  <a:lnTo>
                    <a:pt x="11" y="4"/>
                  </a:lnTo>
                  <a:cubicBezTo>
                    <a:pt x="10"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6"/>
            <p:cNvSpPr/>
            <p:nvPr/>
          </p:nvSpPr>
          <p:spPr>
            <a:xfrm>
              <a:off x="5074255" y="3938210"/>
              <a:ext cx="8300" cy="12726"/>
            </a:xfrm>
            <a:custGeom>
              <a:rect b="b" l="l" r="r" t="t"/>
              <a:pathLst>
                <a:path extrusionOk="0" h="46" w="30">
                  <a:moveTo>
                    <a:pt x="7" y="0"/>
                  </a:moveTo>
                  <a:cubicBezTo>
                    <a:pt x="4" y="0"/>
                    <a:pt x="1" y="3"/>
                    <a:pt x="3" y="8"/>
                  </a:cubicBezTo>
                  <a:lnTo>
                    <a:pt x="19" y="42"/>
                  </a:lnTo>
                  <a:cubicBezTo>
                    <a:pt x="19" y="44"/>
                    <a:pt x="21" y="45"/>
                    <a:pt x="23" y="45"/>
                  </a:cubicBezTo>
                  <a:lnTo>
                    <a:pt x="26" y="45"/>
                  </a:lnTo>
                  <a:cubicBezTo>
                    <a:pt x="28" y="44"/>
                    <a:pt x="30" y="40"/>
                    <a:pt x="28" y="36"/>
                  </a:cubicBezTo>
                  <a:lnTo>
                    <a:pt x="12" y="3"/>
                  </a:lnTo>
                  <a:cubicBezTo>
                    <a:pt x="11" y="1"/>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6"/>
            <p:cNvSpPr/>
            <p:nvPr/>
          </p:nvSpPr>
          <p:spPr>
            <a:xfrm>
              <a:off x="4740607" y="3923270"/>
              <a:ext cx="19366" cy="9960"/>
            </a:xfrm>
            <a:custGeom>
              <a:rect b="b" l="l" r="r" t="t"/>
              <a:pathLst>
                <a:path extrusionOk="0" h="36" w="70">
                  <a:moveTo>
                    <a:pt x="9" y="0"/>
                  </a:moveTo>
                  <a:cubicBezTo>
                    <a:pt x="5" y="0"/>
                    <a:pt x="0" y="6"/>
                    <a:pt x="4" y="9"/>
                  </a:cubicBezTo>
                  <a:cubicBezTo>
                    <a:pt x="20" y="23"/>
                    <a:pt x="40" y="32"/>
                    <a:pt x="59" y="36"/>
                  </a:cubicBezTo>
                  <a:lnTo>
                    <a:pt x="61" y="36"/>
                  </a:lnTo>
                  <a:cubicBezTo>
                    <a:pt x="70" y="36"/>
                    <a:pt x="70" y="23"/>
                    <a:pt x="61" y="23"/>
                  </a:cubicBezTo>
                  <a:cubicBezTo>
                    <a:pt x="43" y="21"/>
                    <a:pt x="26" y="14"/>
                    <a:pt x="12" y="2"/>
                  </a:cubicBezTo>
                  <a:cubicBezTo>
                    <a:pt x="11" y="1"/>
                    <a:pt x="10" y="0"/>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6"/>
            <p:cNvSpPr/>
            <p:nvPr/>
          </p:nvSpPr>
          <p:spPr>
            <a:xfrm>
              <a:off x="4758866" y="3920227"/>
              <a:ext cx="15493" cy="8576"/>
            </a:xfrm>
            <a:custGeom>
              <a:rect b="b" l="l" r="r" t="t"/>
              <a:pathLst>
                <a:path extrusionOk="0" h="31" w="56">
                  <a:moveTo>
                    <a:pt x="9" y="1"/>
                  </a:moveTo>
                  <a:cubicBezTo>
                    <a:pt x="6" y="1"/>
                    <a:pt x="2" y="1"/>
                    <a:pt x="2" y="4"/>
                  </a:cubicBezTo>
                  <a:cubicBezTo>
                    <a:pt x="0" y="6"/>
                    <a:pt x="2" y="9"/>
                    <a:pt x="4" y="11"/>
                  </a:cubicBezTo>
                  <a:lnTo>
                    <a:pt x="46" y="31"/>
                  </a:lnTo>
                  <a:lnTo>
                    <a:pt x="48" y="31"/>
                  </a:lnTo>
                  <a:cubicBezTo>
                    <a:pt x="50" y="31"/>
                    <a:pt x="52" y="29"/>
                    <a:pt x="53" y="27"/>
                  </a:cubicBezTo>
                  <a:cubicBezTo>
                    <a:pt x="55" y="25"/>
                    <a:pt x="53" y="22"/>
                    <a:pt x="50" y="20"/>
                  </a:cubicBezTo>
                  <a:lnTo>
                    <a:pt x="9" y="1"/>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6"/>
            <p:cNvSpPr/>
            <p:nvPr/>
          </p:nvSpPr>
          <p:spPr>
            <a:xfrm>
              <a:off x="4782382" y="3921610"/>
              <a:ext cx="15769" cy="11066"/>
            </a:xfrm>
            <a:custGeom>
              <a:rect b="b" l="l" r="r" t="t"/>
              <a:pathLst>
                <a:path extrusionOk="0" h="40" w="57">
                  <a:moveTo>
                    <a:pt x="7" y="0"/>
                  </a:moveTo>
                  <a:cubicBezTo>
                    <a:pt x="5" y="0"/>
                    <a:pt x="3" y="1"/>
                    <a:pt x="2" y="3"/>
                  </a:cubicBezTo>
                  <a:cubicBezTo>
                    <a:pt x="0" y="6"/>
                    <a:pt x="0" y="10"/>
                    <a:pt x="4" y="12"/>
                  </a:cubicBezTo>
                  <a:lnTo>
                    <a:pt x="48" y="40"/>
                  </a:lnTo>
                  <a:lnTo>
                    <a:pt x="52" y="40"/>
                  </a:lnTo>
                  <a:cubicBezTo>
                    <a:pt x="52" y="40"/>
                    <a:pt x="53" y="40"/>
                    <a:pt x="55" y="38"/>
                  </a:cubicBezTo>
                  <a:cubicBezTo>
                    <a:pt x="57" y="35"/>
                    <a:pt x="57" y="33"/>
                    <a:pt x="53" y="31"/>
                  </a:cubicBezTo>
                  <a:lnTo>
                    <a:pt x="9" y="1"/>
                  </a:lnTo>
                  <a:cubicBezTo>
                    <a:pt x="9" y="0"/>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6"/>
            <p:cNvSpPr/>
            <p:nvPr/>
          </p:nvSpPr>
          <p:spPr>
            <a:xfrm>
              <a:off x="4807004" y="3929356"/>
              <a:ext cx="17153" cy="10790"/>
            </a:xfrm>
            <a:custGeom>
              <a:rect b="b" l="l" r="r" t="t"/>
              <a:pathLst>
                <a:path extrusionOk="0" h="39" w="62">
                  <a:moveTo>
                    <a:pt x="9" y="0"/>
                  </a:moveTo>
                  <a:cubicBezTo>
                    <a:pt x="4" y="0"/>
                    <a:pt x="1" y="9"/>
                    <a:pt x="7" y="12"/>
                  </a:cubicBezTo>
                  <a:lnTo>
                    <a:pt x="53" y="38"/>
                  </a:lnTo>
                  <a:lnTo>
                    <a:pt x="56" y="38"/>
                  </a:lnTo>
                  <a:cubicBezTo>
                    <a:pt x="58" y="38"/>
                    <a:pt x="60" y="38"/>
                    <a:pt x="60" y="37"/>
                  </a:cubicBezTo>
                  <a:cubicBezTo>
                    <a:pt x="62" y="33"/>
                    <a:pt x="62" y="31"/>
                    <a:pt x="58" y="30"/>
                  </a:cubicBezTo>
                  <a:lnTo>
                    <a:pt x="12" y="1"/>
                  </a:lnTo>
                  <a:cubicBezTo>
                    <a:pt x="11" y="1"/>
                    <a:pt x="10" y="0"/>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
            <p:cNvSpPr/>
            <p:nvPr/>
          </p:nvSpPr>
          <p:spPr>
            <a:xfrm>
              <a:off x="4907707" y="3808181"/>
              <a:ext cx="17429" cy="23239"/>
            </a:xfrm>
            <a:custGeom>
              <a:rect b="b" l="l" r="r" t="t"/>
              <a:pathLst>
                <a:path extrusionOk="0" h="84" w="63">
                  <a:moveTo>
                    <a:pt x="9" y="1"/>
                  </a:moveTo>
                  <a:cubicBezTo>
                    <a:pt x="7" y="1"/>
                    <a:pt x="4" y="1"/>
                    <a:pt x="2" y="2"/>
                  </a:cubicBezTo>
                  <a:cubicBezTo>
                    <a:pt x="0" y="6"/>
                    <a:pt x="0" y="9"/>
                    <a:pt x="4" y="11"/>
                  </a:cubicBezTo>
                  <a:cubicBezTo>
                    <a:pt x="28" y="27"/>
                    <a:pt x="44" y="52"/>
                    <a:pt x="51" y="80"/>
                  </a:cubicBezTo>
                  <a:cubicBezTo>
                    <a:pt x="51" y="82"/>
                    <a:pt x="55" y="84"/>
                    <a:pt x="57" y="84"/>
                  </a:cubicBezTo>
                  <a:lnTo>
                    <a:pt x="59" y="84"/>
                  </a:lnTo>
                  <a:cubicBezTo>
                    <a:pt x="60" y="84"/>
                    <a:pt x="62" y="80"/>
                    <a:pt x="62" y="78"/>
                  </a:cubicBezTo>
                  <a:cubicBezTo>
                    <a:pt x="55" y="46"/>
                    <a:pt x="37" y="18"/>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6"/>
            <p:cNvSpPr/>
            <p:nvPr/>
          </p:nvSpPr>
          <p:spPr>
            <a:xfrm>
              <a:off x="4900238" y="3823120"/>
              <a:ext cx="9683" cy="9683"/>
            </a:xfrm>
            <a:custGeom>
              <a:rect b="b" l="l" r="r" t="t"/>
              <a:pathLst>
                <a:path extrusionOk="0" h="35" w="35">
                  <a:moveTo>
                    <a:pt x="7" y="0"/>
                  </a:moveTo>
                  <a:cubicBezTo>
                    <a:pt x="5" y="0"/>
                    <a:pt x="3" y="0"/>
                    <a:pt x="2" y="1"/>
                  </a:cubicBezTo>
                  <a:cubicBezTo>
                    <a:pt x="1" y="5"/>
                    <a:pt x="1" y="8"/>
                    <a:pt x="2" y="10"/>
                  </a:cubicBezTo>
                  <a:lnTo>
                    <a:pt x="24" y="33"/>
                  </a:lnTo>
                  <a:cubicBezTo>
                    <a:pt x="25" y="35"/>
                    <a:pt x="25" y="35"/>
                    <a:pt x="27" y="35"/>
                  </a:cubicBezTo>
                  <a:cubicBezTo>
                    <a:pt x="29" y="35"/>
                    <a:pt x="31" y="35"/>
                    <a:pt x="31" y="33"/>
                  </a:cubicBezTo>
                  <a:cubicBezTo>
                    <a:pt x="34" y="31"/>
                    <a:pt x="34" y="28"/>
                    <a:pt x="31" y="26"/>
                  </a:cubicBezTo>
                  <a:lnTo>
                    <a:pt x="11" y="1"/>
                  </a:lnTo>
                  <a:cubicBezTo>
                    <a:pt x="10" y="0"/>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6"/>
            <p:cNvSpPr/>
            <p:nvPr/>
          </p:nvSpPr>
          <p:spPr>
            <a:xfrm>
              <a:off x="4889448" y="3830867"/>
              <a:ext cx="8023" cy="9960"/>
            </a:xfrm>
            <a:custGeom>
              <a:rect b="b" l="l" r="r" t="t"/>
              <a:pathLst>
                <a:path extrusionOk="0" h="36" w="29">
                  <a:moveTo>
                    <a:pt x="7" y="1"/>
                  </a:moveTo>
                  <a:cubicBezTo>
                    <a:pt x="6" y="1"/>
                    <a:pt x="5" y="1"/>
                    <a:pt x="4" y="2"/>
                  </a:cubicBezTo>
                  <a:cubicBezTo>
                    <a:pt x="2" y="3"/>
                    <a:pt x="1" y="7"/>
                    <a:pt x="2" y="10"/>
                  </a:cubicBezTo>
                  <a:lnTo>
                    <a:pt x="18" y="32"/>
                  </a:lnTo>
                  <a:cubicBezTo>
                    <a:pt x="18" y="33"/>
                    <a:pt x="20" y="35"/>
                    <a:pt x="22" y="35"/>
                  </a:cubicBezTo>
                  <a:cubicBezTo>
                    <a:pt x="24" y="35"/>
                    <a:pt x="24" y="33"/>
                    <a:pt x="25" y="33"/>
                  </a:cubicBezTo>
                  <a:cubicBezTo>
                    <a:pt x="27" y="32"/>
                    <a:pt x="29" y="28"/>
                    <a:pt x="27" y="26"/>
                  </a:cubicBezTo>
                  <a:lnTo>
                    <a:pt x="13" y="3"/>
                  </a:lnTo>
                  <a:cubicBezTo>
                    <a:pt x="12" y="2"/>
                    <a:pt x="10"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6"/>
            <p:cNvSpPr/>
            <p:nvPr/>
          </p:nvSpPr>
          <p:spPr>
            <a:xfrm>
              <a:off x="4871465" y="3840273"/>
              <a:ext cx="5533" cy="7470"/>
            </a:xfrm>
            <a:custGeom>
              <a:rect b="b" l="l" r="r" t="t"/>
              <a:pathLst>
                <a:path extrusionOk="0" h="27" w="20">
                  <a:moveTo>
                    <a:pt x="7" y="1"/>
                  </a:moveTo>
                  <a:cubicBezTo>
                    <a:pt x="4" y="1"/>
                    <a:pt x="1" y="4"/>
                    <a:pt x="2" y="8"/>
                  </a:cubicBezTo>
                  <a:lnTo>
                    <a:pt x="9" y="22"/>
                  </a:lnTo>
                  <a:cubicBezTo>
                    <a:pt x="9" y="24"/>
                    <a:pt x="11" y="26"/>
                    <a:pt x="14" y="26"/>
                  </a:cubicBezTo>
                  <a:lnTo>
                    <a:pt x="16" y="26"/>
                  </a:lnTo>
                  <a:cubicBezTo>
                    <a:pt x="20" y="24"/>
                    <a:pt x="20" y="21"/>
                    <a:pt x="20" y="19"/>
                  </a:cubicBezTo>
                  <a:lnTo>
                    <a:pt x="13" y="5"/>
                  </a:lnTo>
                  <a:cubicBezTo>
                    <a:pt x="11" y="2"/>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6"/>
            <p:cNvSpPr/>
            <p:nvPr/>
          </p:nvSpPr>
          <p:spPr>
            <a:xfrm>
              <a:off x="4848779" y="3840273"/>
              <a:ext cx="9130" cy="7746"/>
            </a:xfrm>
            <a:custGeom>
              <a:rect b="b" l="l" r="r" t="t"/>
              <a:pathLst>
                <a:path extrusionOk="0" h="28" w="33">
                  <a:moveTo>
                    <a:pt x="7" y="0"/>
                  </a:moveTo>
                  <a:cubicBezTo>
                    <a:pt x="5" y="0"/>
                    <a:pt x="4" y="1"/>
                    <a:pt x="3" y="3"/>
                  </a:cubicBezTo>
                  <a:cubicBezTo>
                    <a:pt x="1" y="5"/>
                    <a:pt x="1" y="8"/>
                    <a:pt x="3" y="10"/>
                  </a:cubicBezTo>
                  <a:lnTo>
                    <a:pt x="24" y="26"/>
                  </a:lnTo>
                  <a:cubicBezTo>
                    <a:pt x="24" y="28"/>
                    <a:pt x="26" y="28"/>
                    <a:pt x="27" y="28"/>
                  </a:cubicBezTo>
                  <a:cubicBezTo>
                    <a:pt x="27" y="28"/>
                    <a:pt x="29" y="26"/>
                    <a:pt x="31" y="26"/>
                  </a:cubicBezTo>
                  <a:cubicBezTo>
                    <a:pt x="33" y="22"/>
                    <a:pt x="33" y="19"/>
                    <a:pt x="31" y="17"/>
                  </a:cubicBezTo>
                  <a:lnTo>
                    <a:pt x="10" y="1"/>
                  </a:lnTo>
                  <a:cubicBezTo>
                    <a:pt x="9" y="1"/>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6"/>
            <p:cNvSpPr/>
            <p:nvPr/>
          </p:nvSpPr>
          <p:spPr>
            <a:xfrm>
              <a:off x="5033863" y="3858256"/>
              <a:ext cx="10513" cy="41222"/>
            </a:xfrm>
            <a:custGeom>
              <a:rect b="b" l="l" r="r" t="t"/>
              <a:pathLst>
                <a:path extrusionOk="0" h="149" w="38">
                  <a:moveTo>
                    <a:pt x="8" y="0"/>
                  </a:moveTo>
                  <a:cubicBezTo>
                    <a:pt x="3" y="0"/>
                    <a:pt x="0" y="6"/>
                    <a:pt x="6" y="11"/>
                  </a:cubicBezTo>
                  <a:cubicBezTo>
                    <a:pt x="20" y="26"/>
                    <a:pt x="25" y="49"/>
                    <a:pt x="20" y="71"/>
                  </a:cubicBezTo>
                  <a:cubicBezTo>
                    <a:pt x="18" y="80"/>
                    <a:pt x="16" y="87"/>
                    <a:pt x="15" y="95"/>
                  </a:cubicBezTo>
                  <a:cubicBezTo>
                    <a:pt x="11" y="111"/>
                    <a:pt x="8" y="127"/>
                    <a:pt x="8" y="143"/>
                  </a:cubicBezTo>
                  <a:cubicBezTo>
                    <a:pt x="8" y="147"/>
                    <a:pt x="11" y="149"/>
                    <a:pt x="13" y="149"/>
                  </a:cubicBezTo>
                  <a:cubicBezTo>
                    <a:pt x="16" y="149"/>
                    <a:pt x="18" y="145"/>
                    <a:pt x="18" y="141"/>
                  </a:cubicBezTo>
                  <a:cubicBezTo>
                    <a:pt x="20" y="127"/>
                    <a:pt x="22" y="113"/>
                    <a:pt x="25" y="97"/>
                  </a:cubicBezTo>
                  <a:cubicBezTo>
                    <a:pt x="27" y="90"/>
                    <a:pt x="29" y="81"/>
                    <a:pt x="31" y="72"/>
                  </a:cubicBezTo>
                  <a:cubicBezTo>
                    <a:pt x="38" y="48"/>
                    <a:pt x="31" y="19"/>
                    <a:pt x="13" y="2"/>
                  </a:cubicBezTo>
                  <a:cubicBezTo>
                    <a:pt x="11" y="1"/>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6"/>
            <p:cNvSpPr/>
            <p:nvPr/>
          </p:nvSpPr>
          <p:spPr>
            <a:xfrm>
              <a:off x="5022520" y="3863236"/>
              <a:ext cx="7746" cy="21579"/>
            </a:xfrm>
            <a:custGeom>
              <a:rect b="b" l="l" r="r" t="t"/>
              <a:pathLst>
                <a:path extrusionOk="0" h="78" w="28">
                  <a:moveTo>
                    <a:pt x="6" y="1"/>
                  </a:moveTo>
                  <a:cubicBezTo>
                    <a:pt x="6" y="1"/>
                    <a:pt x="5" y="1"/>
                    <a:pt x="4" y="1"/>
                  </a:cubicBezTo>
                  <a:cubicBezTo>
                    <a:pt x="1" y="3"/>
                    <a:pt x="1" y="5"/>
                    <a:pt x="3" y="8"/>
                  </a:cubicBezTo>
                  <a:cubicBezTo>
                    <a:pt x="11" y="28"/>
                    <a:pt x="17" y="49"/>
                    <a:pt x="15" y="70"/>
                  </a:cubicBezTo>
                  <a:cubicBezTo>
                    <a:pt x="15" y="74"/>
                    <a:pt x="17" y="77"/>
                    <a:pt x="20" y="77"/>
                  </a:cubicBezTo>
                  <a:cubicBezTo>
                    <a:pt x="24" y="77"/>
                    <a:pt x="26" y="74"/>
                    <a:pt x="27" y="72"/>
                  </a:cubicBezTo>
                  <a:cubicBezTo>
                    <a:pt x="27" y="47"/>
                    <a:pt x="22" y="24"/>
                    <a:pt x="11" y="3"/>
                  </a:cubicBezTo>
                  <a:cubicBezTo>
                    <a:pt x="10" y="2"/>
                    <a:pt x="8"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6"/>
            <p:cNvSpPr/>
            <p:nvPr/>
          </p:nvSpPr>
          <p:spPr>
            <a:xfrm>
              <a:off x="5003154" y="3866555"/>
              <a:ext cx="4703" cy="8576"/>
            </a:xfrm>
            <a:custGeom>
              <a:rect b="b" l="l" r="r" t="t"/>
              <a:pathLst>
                <a:path extrusionOk="0" h="31" w="17">
                  <a:moveTo>
                    <a:pt x="5" y="0"/>
                  </a:moveTo>
                  <a:cubicBezTo>
                    <a:pt x="2" y="0"/>
                    <a:pt x="0" y="4"/>
                    <a:pt x="0" y="5"/>
                  </a:cubicBezTo>
                  <a:lnTo>
                    <a:pt x="4" y="25"/>
                  </a:lnTo>
                  <a:cubicBezTo>
                    <a:pt x="4" y="28"/>
                    <a:pt x="7" y="30"/>
                    <a:pt x="9" y="30"/>
                  </a:cubicBezTo>
                  <a:lnTo>
                    <a:pt x="11" y="30"/>
                  </a:lnTo>
                  <a:cubicBezTo>
                    <a:pt x="14" y="30"/>
                    <a:pt x="16" y="27"/>
                    <a:pt x="14" y="23"/>
                  </a:cubicBezTo>
                  <a:lnTo>
                    <a:pt x="12" y="5"/>
                  </a:lnTo>
                  <a:cubicBezTo>
                    <a:pt x="11" y="2"/>
                    <a:pt x="9" y="0"/>
                    <a:pt x="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6"/>
            <p:cNvSpPr/>
            <p:nvPr/>
          </p:nvSpPr>
          <p:spPr>
            <a:xfrm>
              <a:off x="4994301" y="3805968"/>
              <a:ext cx="15769" cy="15216"/>
            </a:xfrm>
            <a:custGeom>
              <a:rect b="b" l="l" r="r" t="t"/>
              <a:pathLst>
                <a:path extrusionOk="0" h="55" w="57">
                  <a:moveTo>
                    <a:pt x="6" y="1"/>
                  </a:moveTo>
                  <a:cubicBezTo>
                    <a:pt x="5" y="1"/>
                    <a:pt x="3" y="2"/>
                    <a:pt x="2" y="3"/>
                  </a:cubicBezTo>
                  <a:cubicBezTo>
                    <a:pt x="0" y="7"/>
                    <a:pt x="0" y="9"/>
                    <a:pt x="4" y="10"/>
                  </a:cubicBezTo>
                  <a:cubicBezTo>
                    <a:pt x="21" y="21"/>
                    <a:pt x="36" y="35"/>
                    <a:pt x="46" y="51"/>
                  </a:cubicBezTo>
                  <a:cubicBezTo>
                    <a:pt x="48" y="53"/>
                    <a:pt x="50" y="54"/>
                    <a:pt x="52" y="54"/>
                  </a:cubicBezTo>
                  <a:cubicBezTo>
                    <a:pt x="52" y="54"/>
                    <a:pt x="53" y="54"/>
                    <a:pt x="53" y="53"/>
                  </a:cubicBezTo>
                  <a:cubicBezTo>
                    <a:pt x="57" y="51"/>
                    <a:pt x="57" y="47"/>
                    <a:pt x="55" y="46"/>
                  </a:cubicBezTo>
                  <a:cubicBezTo>
                    <a:pt x="44" y="26"/>
                    <a:pt x="29" y="12"/>
                    <a:pt x="9" y="1"/>
                  </a:cubicBezTo>
                  <a:cubicBezTo>
                    <a:pt x="8" y="1"/>
                    <a:pt x="7"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6"/>
            <p:cNvSpPr/>
            <p:nvPr/>
          </p:nvSpPr>
          <p:spPr>
            <a:xfrm>
              <a:off x="4986001" y="3812607"/>
              <a:ext cx="8023" cy="7470"/>
            </a:xfrm>
            <a:custGeom>
              <a:rect b="b" l="l" r="r" t="t"/>
              <a:pathLst>
                <a:path extrusionOk="0" h="27" w="29">
                  <a:moveTo>
                    <a:pt x="6" y="1"/>
                  </a:moveTo>
                  <a:cubicBezTo>
                    <a:pt x="4" y="1"/>
                    <a:pt x="3" y="1"/>
                    <a:pt x="2" y="2"/>
                  </a:cubicBezTo>
                  <a:cubicBezTo>
                    <a:pt x="0" y="4"/>
                    <a:pt x="0" y="7"/>
                    <a:pt x="2" y="11"/>
                  </a:cubicBezTo>
                  <a:lnTo>
                    <a:pt x="18" y="25"/>
                  </a:lnTo>
                  <a:cubicBezTo>
                    <a:pt x="20" y="25"/>
                    <a:pt x="21" y="27"/>
                    <a:pt x="21" y="27"/>
                  </a:cubicBezTo>
                  <a:cubicBezTo>
                    <a:pt x="23" y="27"/>
                    <a:pt x="25" y="25"/>
                    <a:pt x="27" y="25"/>
                  </a:cubicBezTo>
                  <a:cubicBezTo>
                    <a:pt x="28" y="23"/>
                    <a:pt x="28" y="20"/>
                    <a:pt x="27" y="16"/>
                  </a:cubicBezTo>
                  <a:lnTo>
                    <a:pt x="11" y="2"/>
                  </a:lnTo>
                  <a:cubicBezTo>
                    <a:pt x="9" y="1"/>
                    <a:pt x="7"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6"/>
            <p:cNvSpPr/>
            <p:nvPr/>
          </p:nvSpPr>
          <p:spPr>
            <a:xfrm>
              <a:off x="4903557" y="3730994"/>
              <a:ext cx="94339" cy="49521"/>
            </a:xfrm>
            <a:custGeom>
              <a:rect b="b" l="l" r="r" t="t"/>
              <a:pathLst>
                <a:path extrusionOk="0" h="179" w="341">
                  <a:moveTo>
                    <a:pt x="8" y="0"/>
                  </a:moveTo>
                  <a:cubicBezTo>
                    <a:pt x="5" y="0"/>
                    <a:pt x="1" y="2"/>
                    <a:pt x="1" y="5"/>
                  </a:cubicBezTo>
                  <a:cubicBezTo>
                    <a:pt x="1" y="9"/>
                    <a:pt x="3" y="11"/>
                    <a:pt x="6" y="12"/>
                  </a:cubicBezTo>
                  <a:cubicBezTo>
                    <a:pt x="128" y="34"/>
                    <a:pt x="242" y="92"/>
                    <a:pt x="332" y="177"/>
                  </a:cubicBezTo>
                  <a:cubicBezTo>
                    <a:pt x="334" y="177"/>
                    <a:pt x="334" y="179"/>
                    <a:pt x="335" y="179"/>
                  </a:cubicBezTo>
                  <a:cubicBezTo>
                    <a:pt x="337" y="179"/>
                    <a:pt x="339" y="177"/>
                    <a:pt x="339" y="177"/>
                  </a:cubicBezTo>
                  <a:cubicBezTo>
                    <a:pt x="341" y="175"/>
                    <a:pt x="341" y="172"/>
                    <a:pt x="339" y="170"/>
                  </a:cubicBezTo>
                  <a:cubicBezTo>
                    <a:pt x="247" y="83"/>
                    <a:pt x="132" y="25"/>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6"/>
            <p:cNvSpPr/>
            <p:nvPr/>
          </p:nvSpPr>
          <p:spPr>
            <a:xfrm>
              <a:off x="4928180" y="3749253"/>
              <a:ext cx="34029" cy="22132"/>
            </a:xfrm>
            <a:custGeom>
              <a:rect b="b" l="l" r="r" t="t"/>
              <a:pathLst>
                <a:path extrusionOk="0" h="80" w="123">
                  <a:moveTo>
                    <a:pt x="6" y="0"/>
                  </a:moveTo>
                  <a:cubicBezTo>
                    <a:pt x="4" y="0"/>
                    <a:pt x="2" y="2"/>
                    <a:pt x="2" y="3"/>
                  </a:cubicBezTo>
                  <a:cubicBezTo>
                    <a:pt x="0" y="7"/>
                    <a:pt x="2" y="8"/>
                    <a:pt x="4" y="10"/>
                  </a:cubicBezTo>
                  <a:cubicBezTo>
                    <a:pt x="43" y="28"/>
                    <a:pt x="78" y="51"/>
                    <a:pt x="112" y="77"/>
                  </a:cubicBezTo>
                  <a:cubicBezTo>
                    <a:pt x="114" y="77"/>
                    <a:pt x="114" y="79"/>
                    <a:pt x="115" y="79"/>
                  </a:cubicBezTo>
                  <a:cubicBezTo>
                    <a:pt x="117" y="79"/>
                    <a:pt x="119" y="77"/>
                    <a:pt x="119" y="77"/>
                  </a:cubicBezTo>
                  <a:cubicBezTo>
                    <a:pt x="123" y="76"/>
                    <a:pt x="123" y="72"/>
                    <a:pt x="119" y="70"/>
                  </a:cubicBezTo>
                  <a:cubicBezTo>
                    <a:pt x="85" y="42"/>
                    <a:pt x="48" y="19"/>
                    <a:pt x="9" y="1"/>
                  </a:cubicBezTo>
                  <a:cubicBezTo>
                    <a:pt x="8" y="1"/>
                    <a:pt x="7"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6"/>
            <p:cNvSpPr/>
            <p:nvPr/>
          </p:nvSpPr>
          <p:spPr>
            <a:xfrm>
              <a:off x="5068998" y="3877068"/>
              <a:ext cx="11066" cy="35135"/>
            </a:xfrm>
            <a:custGeom>
              <a:rect b="b" l="l" r="r" t="t"/>
              <a:pathLst>
                <a:path extrusionOk="0" h="127" w="40">
                  <a:moveTo>
                    <a:pt x="8" y="0"/>
                  </a:moveTo>
                  <a:cubicBezTo>
                    <a:pt x="7" y="0"/>
                    <a:pt x="7" y="0"/>
                    <a:pt x="6" y="1"/>
                  </a:cubicBezTo>
                  <a:cubicBezTo>
                    <a:pt x="3" y="1"/>
                    <a:pt x="1" y="4"/>
                    <a:pt x="3" y="8"/>
                  </a:cubicBezTo>
                  <a:cubicBezTo>
                    <a:pt x="17" y="43"/>
                    <a:pt x="26" y="82"/>
                    <a:pt x="29" y="123"/>
                  </a:cubicBezTo>
                  <a:cubicBezTo>
                    <a:pt x="29" y="125"/>
                    <a:pt x="31" y="127"/>
                    <a:pt x="35" y="127"/>
                  </a:cubicBezTo>
                  <a:cubicBezTo>
                    <a:pt x="38" y="127"/>
                    <a:pt x="40" y="125"/>
                    <a:pt x="40" y="121"/>
                  </a:cubicBezTo>
                  <a:cubicBezTo>
                    <a:pt x="36" y="81"/>
                    <a:pt x="27" y="42"/>
                    <a:pt x="13" y="3"/>
                  </a:cubicBezTo>
                  <a:cubicBezTo>
                    <a:pt x="12" y="1"/>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6"/>
            <p:cNvSpPr/>
            <p:nvPr/>
          </p:nvSpPr>
          <p:spPr>
            <a:xfrm>
              <a:off x="5065125" y="3892008"/>
              <a:ext cx="5256" cy="10513"/>
            </a:xfrm>
            <a:custGeom>
              <a:rect b="b" l="l" r="r" t="t"/>
              <a:pathLst>
                <a:path extrusionOk="0" h="38" w="19">
                  <a:moveTo>
                    <a:pt x="8" y="0"/>
                  </a:moveTo>
                  <a:cubicBezTo>
                    <a:pt x="4" y="0"/>
                    <a:pt x="1" y="3"/>
                    <a:pt x="1" y="7"/>
                  </a:cubicBezTo>
                  <a:lnTo>
                    <a:pt x="6" y="32"/>
                  </a:lnTo>
                  <a:cubicBezTo>
                    <a:pt x="6" y="35"/>
                    <a:pt x="10" y="37"/>
                    <a:pt x="11" y="37"/>
                  </a:cubicBezTo>
                  <a:lnTo>
                    <a:pt x="13" y="37"/>
                  </a:lnTo>
                  <a:cubicBezTo>
                    <a:pt x="15" y="35"/>
                    <a:pt x="18" y="34"/>
                    <a:pt x="17" y="30"/>
                  </a:cubicBezTo>
                  <a:lnTo>
                    <a:pt x="13" y="5"/>
                  </a:lnTo>
                  <a:cubicBezTo>
                    <a:pt x="12" y="2"/>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6"/>
            <p:cNvSpPr/>
            <p:nvPr/>
          </p:nvSpPr>
          <p:spPr>
            <a:xfrm>
              <a:off x="4852376" y="3749806"/>
              <a:ext cx="30155" cy="14663"/>
            </a:xfrm>
            <a:custGeom>
              <a:rect b="b" l="l" r="r" t="t"/>
              <a:pathLst>
                <a:path extrusionOk="0" h="53" w="109">
                  <a:moveTo>
                    <a:pt x="5" y="0"/>
                  </a:moveTo>
                  <a:cubicBezTo>
                    <a:pt x="3" y="0"/>
                    <a:pt x="2" y="2"/>
                    <a:pt x="0" y="5"/>
                  </a:cubicBezTo>
                  <a:cubicBezTo>
                    <a:pt x="0" y="8"/>
                    <a:pt x="2" y="10"/>
                    <a:pt x="6" y="12"/>
                  </a:cubicBezTo>
                  <a:cubicBezTo>
                    <a:pt x="39" y="19"/>
                    <a:pt x="71" y="33"/>
                    <a:pt x="99" y="52"/>
                  </a:cubicBezTo>
                  <a:lnTo>
                    <a:pt x="103" y="52"/>
                  </a:lnTo>
                  <a:cubicBezTo>
                    <a:pt x="103" y="52"/>
                    <a:pt x="105" y="52"/>
                    <a:pt x="106" y="51"/>
                  </a:cubicBezTo>
                  <a:cubicBezTo>
                    <a:pt x="108" y="47"/>
                    <a:pt x="108" y="43"/>
                    <a:pt x="105" y="43"/>
                  </a:cubicBezTo>
                  <a:cubicBezTo>
                    <a:pt x="75" y="22"/>
                    <a:pt x="43" y="8"/>
                    <a:pt x="7" y="1"/>
                  </a:cubicBezTo>
                  <a:cubicBezTo>
                    <a:pt x="6" y="1"/>
                    <a:pt x="6" y="0"/>
                    <a:pt x="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6"/>
            <p:cNvSpPr/>
            <p:nvPr/>
          </p:nvSpPr>
          <p:spPr>
            <a:xfrm>
              <a:off x="4871742" y="3750636"/>
              <a:ext cx="19366" cy="11620"/>
            </a:xfrm>
            <a:custGeom>
              <a:rect b="b" l="l" r="r" t="t"/>
              <a:pathLst>
                <a:path extrusionOk="0" h="42" w="70">
                  <a:moveTo>
                    <a:pt x="8" y="1"/>
                  </a:moveTo>
                  <a:cubicBezTo>
                    <a:pt x="3" y="1"/>
                    <a:pt x="0" y="7"/>
                    <a:pt x="6" y="10"/>
                  </a:cubicBezTo>
                  <a:lnTo>
                    <a:pt x="61" y="40"/>
                  </a:lnTo>
                  <a:lnTo>
                    <a:pt x="65" y="40"/>
                  </a:lnTo>
                  <a:cubicBezTo>
                    <a:pt x="65" y="41"/>
                    <a:pt x="66" y="41"/>
                    <a:pt x="66" y="41"/>
                  </a:cubicBezTo>
                  <a:cubicBezTo>
                    <a:pt x="67" y="41"/>
                    <a:pt x="68" y="40"/>
                    <a:pt x="68" y="39"/>
                  </a:cubicBezTo>
                  <a:cubicBezTo>
                    <a:pt x="70" y="37"/>
                    <a:pt x="70" y="33"/>
                    <a:pt x="66" y="32"/>
                  </a:cubicBezTo>
                  <a:lnTo>
                    <a:pt x="12" y="2"/>
                  </a:lnTo>
                  <a:cubicBezTo>
                    <a:pt x="10"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
            <p:cNvSpPr/>
            <p:nvPr/>
          </p:nvSpPr>
          <p:spPr>
            <a:xfrm>
              <a:off x="4855696" y="3773599"/>
              <a:ext cx="13003" cy="8300"/>
            </a:xfrm>
            <a:custGeom>
              <a:rect b="b" l="l" r="r" t="t"/>
              <a:pathLst>
                <a:path extrusionOk="0" h="30" w="47">
                  <a:moveTo>
                    <a:pt x="7" y="1"/>
                  </a:moveTo>
                  <a:cubicBezTo>
                    <a:pt x="5" y="1"/>
                    <a:pt x="3" y="1"/>
                    <a:pt x="2" y="3"/>
                  </a:cubicBezTo>
                  <a:cubicBezTo>
                    <a:pt x="1" y="5"/>
                    <a:pt x="2" y="9"/>
                    <a:pt x="4" y="11"/>
                  </a:cubicBezTo>
                  <a:lnTo>
                    <a:pt x="38" y="30"/>
                  </a:lnTo>
                  <a:lnTo>
                    <a:pt x="41" y="30"/>
                  </a:lnTo>
                  <a:cubicBezTo>
                    <a:pt x="43" y="30"/>
                    <a:pt x="45" y="30"/>
                    <a:pt x="45" y="28"/>
                  </a:cubicBezTo>
                  <a:cubicBezTo>
                    <a:pt x="47" y="25"/>
                    <a:pt x="47" y="21"/>
                    <a:pt x="43" y="19"/>
                  </a:cubicBezTo>
                  <a:lnTo>
                    <a:pt x="9" y="2"/>
                  </a:lnTo>
                  <a:cubicBezTo>
                    <a:pt x="9" y="1"/>
                    <a:pt x="8"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6"/>
            <p:cNvSpPr/>
            <p:nvPr/>
          </p:nvSpPr>
          <p:spPr>
            <a:xfrm>
              <a:off x="4751396" y="3720204"/>
              <a:ext cx="50351" cy="63907"/>
            </a:xfrm>
            <a:custGeom>
              <a:rect b="b" l="l" r="r" t="t"/>
              <a:pathLst>
                <a:path extrusionOk="0" h="231" w="182">
                  <a:moveTo>
                    <a:pt x="6" y="1"/>
                  </a:moveTo>
                  <a:cubicBezTo>
                    <a:pt x="5" y="1"/>
                    <a:pt x="3" y="1"/>
                    <a:pt x="3" y="2"/>
                  </a:cubicBezTo>
                  <a:cubicBezTo>
                    <a:pt x="1" y="4"/>
                    <a:pt x="1" y="7"/>
                    <a:pt x="3" y="9"/>
                  </a:cubicBezTo>
                  <a:cubicBezTo>
                    <a:pt x="72" y="71"/>
                    <a:pt x="128" y="143"/>
                    <a:pt x="171" y="227"/>
                  </a:cubicBezTo>
                  <a:cubicBezTo>
                    <a:pt x="171" y="228"/>
                    <a:pt x="172" y="228"/>
                    <a:pt x="176" y="230"/>
                  </a:cubicBezTo>
                  <a:lnTo>
                    <a:pt x="178" y="230"/>
                  </a:lnTo>
                  <a:cubicBezTo>
                    <a:pt x="181" y="228"/>
                    <a:pt x="181" y="225"/>
                    <a:pt x="181" y="223"/>
                  </a:cubicBezTo>
                  <a:cubicBezTo>
                    <a:pt x="139" y="140"/>
                    <a:pt x="80" y="64"/>
                    <a:pt x="11" y="2"/>
                  </a:cubicBezTo>
                  <a:cubicBezTo>
                    <a:pt x="10" y="1"/>
                    <a:pt x="8"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6"/>
            <p:cNvSpPr/>
            <p:nvPr/>
          </p:nvSpPr>
          <p:spPr>
            <a:xfrm>
              <a:off x="4757759" y="3744273"/>
              <a:ext cx="19089" cy="24069"/>
            </a:xfrm>
            <a:custGeom>
              <a:rect b="b" l="l" r="r" t="t"/>
              <a:pathLst>
                <a:path extrusionOk="0" h="87" w="69">
                  <a:moveTo>
                    <a:pt x="8" y="0"/>
                  </a:moveTo>
                  <a:cubicBezTo>
                    <a:pt x="7" y="0"/>
                    <a:pt x="5" y="1"/>
                    <a:pt x="4" y="2"/>
                  </a:cubicBezTo>
                  <a:cubicBezTo>
                    <a:pt x="1" y="3"/>
                    <a:pt x="1" y="7"/>
                    <a:pt x="4" y="9"/>
                  </a:cubicBezTo>
                  <a:cubicBezTo>
                    <a:pt x="24" y="32"/>
                    <a:pt x="42" y="56"/>
                    <a:pt x="57" y="83"/>
                  </a:cubicBezTo>
                  <a:cubicBezTo>
                    <a:pt x="57" y="85"/>
                    <a:pt x="59" y="86"/>
                    <a:pt x="61" y="86"/>
                  </a:cubicBezTo>
                  <a:cubicBezTo>
                    <a:pt x="63" y="86"/>
                    <a:pt x="63" y="86"/>
                    <a:pt x="65" y="85"/>
                  </a:cubicBezTo>
                  <a:cubicBezTo>
                    <a:pt x="66" y="83"/>
                    <a:pt x="68" y="81"/>
                    <a:pt x="66" y="78"/>
                  </a:cubicBezTo>
                  <a:cubicBezTo>
                    <a:pt x="50" y="51"/>
                    <a:pt x="33" y="25"/>
                    <a:pt x="11" y="2"/>
                  </a:cubicBezTo>
                  <a:cubicBezTo>
                    <a:pt x="11" y="1"/>
                    <a:pt x="9"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6"/>
            <p:cNvSpPr/>
            <p:nvPr/>
          </p:nvSpPr>
          <p:spPr>
            <a:xfrm>
              <a:off x="4802301" y="3703051"/>
              <a:ext cx="92403" cy="14939"/>
            </a:xfrm>
            <a:custGeom>
              <a:rect b="b" l="l" r="r" t="t"/>
              <a:pathLst>
                <a:path extrusionOk="0" h="54" w="334">
                  <a:moveTo>
                    <a:pt x="326" y="0"/>
                  </a:moveTo>
                  <a:cubicBezTo>
                    <a:pt x="271" y="28"/>
                    <a:pt x="210" y="42"/>
                    <a:pt x="149" y="42"/>
                  </a:cubicBezTo>
                  <a:cubicBezTo>
                    <a:pt x="101" y="42"/>
                    <a:pt x="53" y="33"/>
                    <a:pt x="8" y="16"/>
                  </a:cubicBezTo>
                  <a:cubicBezTo>
                    <a:pt x="7" y="16"/>
                    <a:pt x="7" y="15"/>
                    <a:pt x="6" y="15"/>
                  </a:cubicBezTo>
                  <a:cubicBezTo>
                    <a:pt x="4" y="15"/>
                    <a:pt x="2" y="17"/>
                    <a:pt x="1" y="18"/>
                  </a:cubicBezTo>
                  <a:cubicBezTo>
                    <a:pt x="1" y="21"/>
                    <a:pt x="1" y="25"/>
                    <a:pt x="4" y="25"/>
                  </a:cubicBezTo>
                  <a:cubicBezTo>
                    <a:pt x="50" y="44"/>
                    <a:pt x="100" y="53"/>
                    <a:pt x="151" y="53"/>
                  </a:cubicBezTo>
                  <a:cubicBezTo>
                    <a:pt x="213" y="53"/>
                    <a:pt x="275" y="39"/>
                    <a:pt x="330" y="11"/>
                  </a:cubicBezTo>
                  <a:cubicBezTo>
                    <a:pt x="333" y="9"/>
                    <a:pt x="333" y="5"/>
                    <a:pt x="333" y="4"/>
                  </a:cubicBezTo>
                  <a:cubicBezTo>
                    <a:pt x="332" y="0"/>
                    <a:pt x="328" y="0"/>
                    <a:pt x="32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6"/>
            <p:cNvSpPr/>
            <p:nvPr/>
          </p:nvSpPr>
          <p:spPr>
            <a:xfrm>
              <a:off x="4835223" y="3688942"/>
              <a:ext cx="50351" cy="13279"/>
            </a:xfrm>
            <a:custGeom>
              <a:rect b="b" l="l" r="r" t="t"/>
              <a:pathLst>
                <a:path extrusionOk="0" h="48" w="182">
                  <a:moveTo>
                    <a:pt x="173" y="1"/>
                  </a:moveTo>
                  <a:cubicBezTo>
                    <a:pt x="172" y="1"/>
                    <a:pt x="171" y="1"/>
                    <a:pt x="170" y="2"/>
                  </a:cubicBezTo>
                  <a:cubicBezTo>
                    <a:pt x="131" y="24"/>
                    <a:pt x="86" y="36"/>
                    <a:pt x="41" y="36"/>
                  </a:cubicBezTo>
                  <a:cubicBezTo>
                    <a:pt x="30" y="36"/>
                    <a:pt x="19" y="35"/>
                    <a:pt x="7" y="33"/>
                  </a:cubicBezTo>
                  <a:cubicBezTo>
                    <a:pt x="7" y="33"/>
                    <a:pt x="6" y="33"/>
                    <a:pt x="6" y="33"/>
                  </a:cubicBezTo>
                  <a:cubicBezTo>
                    <a:pt x="0" y="33"/>
                    <a:pt x="1" y="44"/>
                    <a:pt x="6" y="44"/>
                  </a:cubicBezTo>
                  <a:cubicBezTo>
                    <a:pt x="18" y="46"/>
                    <a:pt x="30" y="46"/>
                    <a:pt x="41" y="48"/>
                  </a:cubicBezTo>
                  <a:cubicBezTo>
                    <a:pt x="89" y="46"/>
                    <a:pt x="135" y="35"/>
                    <a:pt x="175" y="12"/>
                  </a:cubicBezTo>
                  <a:cubicBezTo>
                    <a:pt x="182" y="9"/>
                    <a:pt x="178" y="1"/>
                    <a:pt x="173"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6"/>
            <p:cNvSpPr/>
            <p:nvPr/>
          </p:nvSpPr>
          <p:spPr>
            <a:xfrm>
              <a:off x="4860122" y="3678152"/>
              <a:ext cx="14386" cy="8576"/>
            </a:xfrm>
            <a:custGeom>
              <a:rect b="b" l="l" r="r" t="t"/>
              <a:pathLst>
                <a:path extrusionOk="0" h="31" w="52">
                  <a:moveTo>
                    <a:pt x="46" y="1"/>
                  </a:moveTo>
                  <a:cubicBezTo>
                    <a:pt x="45" y="1"/>
                    <a:pt x="42" y="2"/>
                    <a:pt x="41" y="3"/>
                  </a:cubicBezTo>
                  <a:cubicBezTo>
                    <a:pt x="35" y="12"/>
                    <a:pt x="26" y="19"/>
                    <a:pt x="15" y="19"/>
                  </a:cubicBezTo>
                  <a:cubicBezTo>
                    <a:pt x="13" y="19"/>
                    <a:pt x="10" y="18"/>
                    <a:pt x="8" y="18"/>
                  </a:cubicBezTo>
                  <a:cubicBezTo>
                    <a:pt x="6" y="18"/>
                    <a:pt x="2" y="19"/>
                    <a:pt x="2" y="23"/>
                  </a:cubicBezTo>
                  <a:cubicBezTo>
                    <a:pt x="1" y="26"/>
                    <a:pt x="4" y="28"/>
                    <a:pt x="6" y="30"/>
                  </a:cubicBezTo>
                  <a:lnTo>
                    <a:pt x="13" y="30"/>
                  </a:lnTo>
                  <a:cubicBezTo>
                    <a:pt x="29" y="30"/>
                    <a:pt x="41" y="21"/>
                    <a:pt x="50" y="9"/>
                  </a:cubicBezTo>
                  <a:cubicBezTo>
                    <a:pt x="52" y="7"/>
                    <a:pt x="50" y="3"/>
                    <a:pt x="48" y="2"/>
                  </a:cubicBezTo>
                  <a:cubicBezTo>
                    <a:pt x="48" y="1"/>
                    <a:pt x="47" y="1"/>
                    <a:pt x="4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6"/>
            <p:cNvSpPr/>
            <p:nvPr/>
          </p:nvSpPr>
          <p:spPr>
            <a:xfrm>
              <a:off x="4670613" y="3752849"/>
              <a:ext cx="24899" cy="37072"/>
            </a:xfrm>
            <a:custGeom>
              <a:rect b="b" l="l" r="r" t="t"/>
              <a:pathLst>
                <a:path extrusionOk="0" h="134" w="90">
                  <a:moveTo>
                    <a:pt x="10" y="1"/>
                  </a:moveTo>
                  <a:cubicBezTo>
                    <a:pt x="6" y="1"/>
                    <a:pt x="3" y="1"/>
                    <a:pt x="3" y="4"/>
                  </a:cubicBezTo>
                  <a:cubicBezTo>
                    <a:pt x="1" y="8"/>
                    <a:pt x="3" y="9"/>
                    <a:pt x="6" y="11"/>
                  </a:cubicBezTo>
                  <a:cubicBezTo>
                    <a:pt x="52" y="29"/>
                    <a:pt x="77" y="78"/>
                    <a:pt x="65" y="126"/>
                  </a:cubicBezTo>
                  <a:cubicBezTo>
                    <a:pt x="63" y="130"/>
                    <a:pt x="65" y="133"/>
                    <a:pt x="68" y="133"/>
                  </a:cubicBezTo>
                  <a:lnTo>
                    <a:pt x="70" y="133"/>
                  </a:lnTo>
                  <a:cubicBezTo>
                    <a:pt x="72" y="133"/>
                    <a:pt x="75" y="132"/>
                    <a:pt x="75" y="130"/>
                  </a:cubicBezTo>
                  <a:cubicBezTo>
                    <a:pt x="89" y="77"/>
                    <a:pt x="61" y="20"/>
                    <a:pt x="1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6"/>
            <p:cNvSpPr/>
            <p:nvPr/>
          </p:nvSpPr>
          <p:spPr>
            <a:xfrm>
              <a:off x="4667846" y="3769726"/>
              <a:ext cx="9960" cy="15769"/>
            </a:xfrm>
            <a:custGeom>
              <a:rect b="b" l="l" r="r" t="t"/>
              <a:pathLst>
                <a:path extrusionOk="0" h="57" w="36">
                  <a:moveTo>
                    <a:pt x="6" y="1"/>
                  </a:moveTo>
                  <a:cubicBezTo>
                    <a:pt x="5" y="1"/>
                    <a:pt x="4" y="1"/>
                    <a:pt x="4" y="2"/>
                  </a:cubicBezTo>
                  <a:cubicBezTo>
                    <a:pt x="0" y="3"/>
                    <a:pt x="0" y="7"/>
                    <a:pt x="2" y="9"/>
                  </a:cubicBezTo>
                  <a:lnTo>
                    <a:pt x="25" y="53"/>
                  </a:lnTo>
                  <a:cubicBezTo>
                    <a:pt x="27" y="55"/>
                    <a:pt x="29" y="56"/>
                    <a:pt x="30" y="56"/>
                  </a:cubicBezTo>
                  <a:lnTo>
                    <a:pt x="32" y="56"/>
                  </a:lnTo>
                  <a:cubicBezTo>
                    <a:pt x="36" y="55"/>
                    <a:pt x="36" y="51"/>
                    <a:pt x="36" y="48"/>
                  </a:cubicBezTo>
                  <a:lnTo>
                    <a:pt x="11" y="3"/>
                  </a:lnTo>
                  <a:cubicBezTo>
                    <a:pt x="10" y="2"/>
                    <a:pt x="8"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6"/>
            <p:cNvSpPr/>
            <p:nvPr/>
          </p:nvSpPr>
          <p:spPr>
            <a:xfrm>
              <a:off x="4654566" y="3778579"/>
              <a:ext cx="5810" cy="8853"/>
            </a:xfrm>
            <a:custGeom>
              <a:rect b="b" l="l" r="r" t="t"/>
              <a:pathLst>
                <a:path extrusionOk="0" h="32" w="21">
                  <a:moveTo>
                    <a:pt x="7" y="1"/>
                  </a:moveTo>
                  <a:cubicBezTo>
                    <a:pt x="6" y="1"/>
                    <a:pt x="5" y="1"/>
                    <a:pt x="4" y="1"/>
                  </a:cubicBezTo>
                  <a:cubicBezTo>
                    <a:pt x="1" y="1"/>
                    <a:pt x="1" y="5"/>
                    <a:pt x="1" y="8"/>
                  </a:cubicBezTo>
                  <a:lnTo>
                    <a:pt x="9" y="28"/>
                  </a:lnTo>
                  <a:cubicBezTo>
                    <a:pt x="9" y="30"/>
                    <a:pt x="11" y="31"/>
                    <a:pt x="15" y="31"/>
                  </a:cubicBezTo>
                  <a:lnTo>
                    <a:pt x="16" y="30"/>
                  </a:lnTo>
                  <a:cubicBezTo>
                    <a:pt x="20" y="30"/>
                    <a:pt x="20" y="26"/>
                    <a:pt x="20" y="23"/>
                  </a:cubicBezTo>
                  <a:lnTo>
                    <a:pt x="11" y="3"/>
                  </a:lnTo>
                  <a:cubicBezTo>
                    <a:pt x="10" y="2"/>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6"/>
            <p:cNvSpPr/>
            <p:nvPr/>
          </p:nvSpPr>
          <p:spPr>
            <a:xfrm>
              <a:off x="4679189" y="3826717"/>
              <a:ext cx="45648" cy="8576"/>
            </a:xfrm>
            <a:custGeom>
              <a:rect b="b" l="l" r="r" t="t"/>
              <a:pathLst>
                <a:path extrusionOk="0" h="31" w="165">
                  <a:moveTo>
                    <a:pt x="41" y="1"/>
                  </a:moveTo>
                  <a:cubicBezTo>
                    <a:pt x="30" y="1"/>
                    <a:pt x="18" y="1"/>
                    <a:pt x="7" y="2"/>
                  </a:cubicBezTo>
                  <a:cubicBezTo>
                    <a:pt x="0" y="4"/>
                    <a:pt x="2" y="15"/>
                    <a:pt x="9" y="15"/>
                  </a:cubicBezTo>
                  <a:cubicBezTo>
                    <a:pt x="21" y="14"/>
                    <a:pt x="34" y="13"/>
                    <a:pt x="46" y="13"/>
                  </a:cubicBezTo>
                  <a:cubicBezTo>
                    <a:pt x="83" y="13"/>
                    <a:pt x="119" y="19"/>
                    <a:pt x="154" y="31"/>
                  </a:cubicBezTo>
                  <a:lnTo>
                    <a:pt x="156" y="31"/>
                  </a:lnTo>
                  <a:cubicBezTo>
                    <a:pt x="156" y="31"/>
                    <a:pt x="157" y="31"/>
                    <a:pt x="157" y="31"/>
                  </a:cubicBezTo>
                  <a:cubicBezTo>
                    <a:pt x="163" y="31"/>
                    <a:pt x="164" y="22"/>
                    <a:pt x="159" y="20"/>
                  </a:cubicBezTo>
                  <a:cubicBezTo>
                    <a:pt x="121" y="8"/>
                    <a:pt x="81" y="1"/>
                    <a:pt x="4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6"/>
            <p:cNvSpPr/>
            <p:nvPr/>
          </p:nvSpPr>
          <p:spPr>
            <a:xfrm>
              <a:off x="4691362" y="3841933"/>
              <a:ext cx="19366" cy="4150"/>
            </a:xfrm>
            <a:custGeom>
              <a:rect b="b" l="l" r="r" t="t"/>
              <a:pathLst>
                <a:path extrusionOk="0" h="15" w="70">
                  <a:moveTo>
                    <a:pt x="7" y="1"/>
                  </a:moveTo>
                  <a:cubicBezTo>
                    <a:pt x="4" y="1"/>
                    <a:pt x="2" y="2"/>
                    <a:pt x="2" y="6"/>
                  </a:cubicBezTo>
                  <a:cubicBezTo>
                    <a:pt x="0" y="8"/>
                    <a:pt x="2" y="11"/>
                    <a:pt x="6" y="11"/>
                  </a:cubicBezTo>
                  <a:cubicBezTo>
                    <a:pt x="18" y="15"/>
                    <a:pt x="30" y="15"/>
                    <a:pt x="43" y="15"/>
                  </a:cubicBezTo>
                  <a:lnTo>
                    <a:pt x="64" y="15"/>
                  </a:lnTo>
                  <a:cubicBezTo>
                    <a:pt x="69" y="15"/>
                    <a:pt x="69" y="2"/>
                    <a:pt x="64" y="2"/>
                  </a:cubicBezTo>
                  <a:cubicBezTo>
                    <a:pt x="56" y="3"/>
                    <a:pt x="48" y="3"/>
                    <a:pt x="40" y="3"/>
                  </a:cubicBezTo>
                  <a:cubicBezTo>
                    <a:pt x="29" y="3"/>
                    <a:pt x="18" y="3"/>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6"/>
            <p:cNvSpPr/>
            <p:nvPr/>
          </p:nvSpPr>
          <p:spPr>
            <a:xfrm>
              <a:off x="4514025" y="3703051"/>
              <a:ext cx="105959" cy="20749"/>
            </a:xfrm>
            <a:custGeom>
              <a:rect b="b" l="l" r="r" t="t"/>
              <a:pathLst>
                <a:path extrusionOk="0" h="75" w="383">
                  <a:moveTo>
                    <a:pt x="80" y="1"/>
                  </a:moveTo>
                  <a:cubicBezTo>
                    <a:pt x="54" y="1"/>
                    <a:pt x="28" y="7"/>
                    <a:pt x="4" y="20"/>
                  </a:cubicBezTo>
                  <a:cubicBezTo>
                    <a:pt x="1" y="20"/>
                    <a:pt x="1" y="23"/>
                    <a:pt x="3" y="27"/>
                  </a:cubicBezTo>
                  <a:cubicBezTo>
                    <a:pt x="3" y="28"/>
                    <a:pt x="4" y="29"/>
                    <a:pt x="7" y="29"/>
                  </a:cubicBezTo>
                  <a:cubicBezTo>
                    <a:pt x="8" y="29"/>
                    <a:pt x="9" y="29"/>
                    <a:pt x="10" y="28"/>
                  </a:cubicBezTo>
                  <a:cubicBezTo>
                    <a:pt x="32" y="17"/>
                    <a:pt x="56" y="11"/>
                    <a:pt x="80" y="11"/>
                  </a:cubicBezTo>
                  <a:cubicBezTo>
                    <a:pt x="96" y="11"/>
                    <a:pt x="113" y="14"/>
                    <a:pt x="130" y="20"/>
                  </a:cubicBezTo>
                  <a:cubicBezTo>
                    <a:pt x="153" y="25"/>
                    <a:pt x="176" y="34"/>
                    <a:pt x="197" y="43"/>
                  </a:cubicBezTo>
                  <a:cubicBezTo>
                    <a:pt x="215" y="50"/>
                    <a:pt x="233" y="57"/>
                    <a:pt x="250" y="62"/>
                  </a:cubicBezTo>
                  <a:cubicBezTo>
                    <a:pt x="273" y="69"/>
                    <a:pt x="298" y="73"/>
                    <a:pt x="325" y="74"/>
                  </a:cubicBezTo>
                  <a:cubicBezTo>
                    <a:pt x="342" y="74"/>
                    <a:pt x="362" y="71"/>
                    <a:pt x="379" y="64"/>
                  </a:cubicBezTo>
                  <a:cubicBezTo>
                    <a:pt x="383" y="62"/>
                    <a:pt x="383" y="59"/>
                    <a:pt x="383" y="57"/>
                  </a:cubicBezTo>
                  <a:cubicBezTo>
                    <a:pt x="382" y="54"/>
                    <a:pt x="379" y="53"/>
                    <a:pt x="378" y="53"/>
                  </a:cubicBezTo>
                  <a:cubicBezTo>
                    <a:pt x="377" y="53"/>
                    <a:pt x="376" y="53"/>
                    <a:pt x="376" y="53"/>
                  </a:cubicBezTo>
                  <a:cubicBezTo>
                    <a:pt x="357" y="60"/>
                    <a:pt x="337" y="63"/>
                    <a:pt x="318" y="63"/>
                  </a:cubicBezTo>
                  <a:cubicBezTo>
                    <a:pt x="296" y="63"/>
                    <a:pt x="274" y="59"/>
                    <a:pt x="254" y="51"/>
                  </a:cubicBezTo>
                  <a:cubicBezTo>
                    <a:pt x="236" y="46"/>
                    <a:pt x="218" y="39"/>
                    <a:pt x="201" y="32"/>
                  </a:cubicBezTo>
                  <a:cubicBezTo>
                    <a:pt x="180" y="23"/>
                    <a:pt x="157" y="14"/>
                    <a:pt x="132" y="9"/>
                  </a:cubicBezTo>
                  <a:cubicBezTo>
                    <a:pt x="115" y="3"/>
                    <a:pt x="97" y="1"/>
                    <a:pt x="8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6"/>
            <p:cNvSpPr/>
            <p:nvPr/>
          </p:nvSpPr>
          <p:spPr>
            <a:xfrm>
              <a:off x="4546394" y="3722971"/>
              <a:ext cx="70270" cy="16323"/>
            </a:xfrm>
            <a:custGeom>
              <a:rect b="b" l="l" r="r" t="t"/>
              <a:pathLst>
                <a:path extrusionOk="0" h="59" w="254">
                  <a:moveTo>
                    <a:pt x="9" y="1"/>
                  </a:moveTo>
                  <a:cubicBezTo>
                    <a:pt x="8" y="1"/>
                    <a:pt x="4" y="1"/>
                    <a:pt x="2" y="4"/>
                  </a:cubicBezTo>
                  <a:cubicBezTo>
                    <a:pt x="1" y="6"/>
                    <a:pt x="2" y="10"/>
                    <a:pt x="4" y="11"/>
                  </a:cubicBezTo>
                  <a:cubicBezTo>
                    <a:pt x="63" y="40"/>
                    <a:pt x="129" y="57"/>
                    <a:pt x="195" y="57"/>
                  </a:cubicBezTo>
                  <a:cubicBezTo>
                    <a:pt x="198" y="57"/>
                    <a:pt x="201" y="57"/>
                    <a:pt x="204" y="57"/>
                  </a:cubicBezTo>
                  <a:cubicBezTo>
                    <a:pt x="209" y="58"/>
                    <a:pt x="213" y="58"/>
                    <a:pt x="218" y="58"/>
                  </a:cubicBezTo>
                  <a:cubicBezTo>
                    <a:pt x="228" y="58"/>
                    <a:pt x="237" y="57"/>
                    <a:pt x="247" y="57"/>
                  </a:cubicBezTo>
                  <a:cubicBezTo>
                    <a:pt x="254" y="57"/>
                    <a:pt x="254" y="45"/>
                    <a:pt x="247" y="45"/>
                  </a:cubicBezTo>
                  <a:cubicBezTo>
                    <a:pt x="232" y="47"/>
                    <a:pt x="217" y="47"/>
                    <a:pt x="202" y="47"/>
                  </a:cubicBezTo>
                  <a:cubicBezTo>
                    <a:pt x="136" y="47"/>
                    <a:pt x="70" y="31"/>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6"/>
            <p:cNvSpPr/>
            <p:nvPr/>
          </p:nvSpPr>
          <p:spPr>
            <a:xfrm>
              <a:off x="4575719" y="3747316"/>
              <a:ext cx="29049" cy="6916"/>
            </a:xfrm>
            <a:custGeom>
              <a:rect b="b" l="l" r="r" t="t"/>
              <a:pathLst>
                <a:path extrusionOk="0" h="25" w="105">
                  <a:moveTo>
                    <a:pt x="98" y="1"/>
                  </a:moveTo>
                  <a:cubicBezTo>
                    <a:pt x="97" y="1"/>
                    <a:pt x="97" y="1"/>
                    <a:pt x="96" y="1"/>
                  </a:cubicBezTo>
                  <a:cubicBezTo>
                    <a:pt x="66" y="6"/>
                    <a:pt x="36" y="12"/>
                    <a:pt x="6" y="14"/>
                  </a:cubicBezTo>
                  <a:cubicBezTo>
                    <a:pt x="3" y="14"/>
                    <a:pt x="1" y="15"/>
                    <a:pt x="1" y="19"/>
                  </a:cubicBezTo>
                  <a:cubicBezTo>
                    <a:pt x="1" y="22"/>
                    <a:pt x="3" y="24"/>
                    <a:pt x="6" y="24"/>
                  </a:cubicBezTo>
                  <a:cubicBezTo>
                    <a:pt x="38" y="22"/>
                    <a:pt x="68" y="19"/>
                    <a:pt x="98" y="12"/>
                  </a:cubicBezTo>
                  <a:cubicBezTo>
                    <a:pt x="104" y="12"/>
                    <a:pt x="102" y="1"/>
                    <a:pt x="9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6"/>
            <p:cNvSpPr/>
            <p:nvPr/>
          </p:nvSpPr>
          <p:spPr>
            <a:xfrm>
              <a:off x="4447351" y="3707201"/>
              <a:ext cx="32369" cy="9130"/>
            </a:xfrm>
            <a:custGeom>
              <a:rect b="b" l="l" r="r" t="t"/>
              <a:pathLst>
                <a:path extrusionOk="0" h="33" w="117">
                  <a:moveTo>
                    <a:pt x="25" y="0"/>
                  </a:moveTo>
                  <a:cubicBezTo>
                    <a:pt x="19" y="0"/>
                    <a:pt x="13" y="1"/>
                    <a:pt x="7" y="1"/>
                  </a:cubicBezTo>
                  <a:cubicBezTo>
                    <a:pt x="0" y="3"/>
                    <a:pt x="1" y="12"/>
                    <a:pt x="7" y="12"/>
                  </a:cubicBezTo>
                  <a:cubicBezTo>
                    <a:pt x="7" y="12"/>
                    <a:pt x="8" y="12"/>
                    <a:pt x="8" y="12"/>
                  </a:cubicBezTo>
                  <a:cubicBezTo>
                    <a:pt x="14" y="11"/>
                    <a:pt x="20" y="11"/>
                    <a:pt x="25" y="11"/>
                  </a:cubicBezTo>
                  <a:cubicBezTo>
                    <a:pt x="53" y="11"/>
                    <a:pt x="81" y="18"/>
                    <a:pt x="106" y="31"/>
                  </a:cubicBezTo>
                  <a:lnTo>
                    <a:pt x="109" y="31"/>
                  </a:lnTo>
                  <a:lnTo>
                    <a:pt x="109" y="33"/>
                  </a:lnTo>
                  <a:cubicBezTo>
                    <a:pt x="114" y="33"/>
                    <a:pt x="116" y="24"/>
                    <a:pt x="111" y="22"/>
                  </a:cubicBezTo>
                  <a:cubicBezTo>
                    <a:pt x="84" y="8"/>
                    <a:pt x="55" y="0"/>
                    <a:pt x="2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6"/>
            <p:cNvSpPr/>
            <p:nvPr/>
          </p:nvSpPr>
          <p:spPr>
            <a:xfrm>
              <a:off x="4477506" y="3722971"/>
              <a:ext cx="12449" cy="6086"/>
            </a:xfrm>
            <a:custGeom>
              <a:rect b="b" l="l" r="r" t="t"/>
              <a:pathLst>
                <a:path extrusionOk="0" h="22" w="45">
                  <a:moveTo>
                    <a:pt x="11" y="1"/>
                  </a:moveTo>
                  <a:cubicBezTo>
                    <a:pt x="7" y="1"/>
                    <a:pt x="4" y="1"/>
                    <a:pt x="2" y="2"/>
                  </a:cubicBezTo>
                  <a:cubicBezTo>
                    <a:pt x="0" y="6"/>
                    <a:pt x="2" y="10"/>
                    <a:pt x="4" y="11"/>
                  </a:cubicBezTo>
                  <a:cubicBezTo>
                    <a:pt x="14" y="18"/>
                    <a:pt x="27" y="22"/>
                    <a:pt x="39" y="22"/>
                  </a:cubicBezTo>
                  <a:cubicBezTo>
                    <a:pt x="43" y="22"/>
                    <a:pt x="44" y="18"/>
                    <a:pt x="44" y="17"/>
                  </a:cubicBezTo>
                  <a:cubicBezTo>
                    <a:pt x="44" y="13"/>
                    <a:pt x="43" y="11"/>
                    <a:pt x="39" y="11"/>
                  </a:cubicBezTo>
                  <a:cubicBezTo>
                    <a:pt x="28" y="11"/>
                    <a:pt x="20" y="8"/>
                    <a:pt x="1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6"/>
            <p:cNvSpPr/>
            <p:nvPr/>
          </p:nvSpPr>
          <p:spPr>
            <a:xfrm>
              <a:off x="4389253" y="3672896"/>
              <a:ext cx="19919" cy="20196"/>
            </a:xfrm>
            <a:custGeom>
              <a:rect b="b" l="l" r="r" t="t"/>
              <a:pathLst>
                <a:path extrusionOk="0" h="73" w="72">
                  <a:moveTo>
                    <a:pt x="65" y="1"/>
                  </a:moveTo>
                  <a:cubicBezTo>
                    <a:pt x="64" y="1"/>
                    <a:pt x="63" y="1"/>
                    <a:pt x="63" y="1"/>
                  </a:cubicBezTo>
                  <a:cubicBezTo>
                    <a:pt x="34" y="14"/>
                    <a:pt x="13" y="37"/>
                    <a:pt x="3" y="65"/>
                  </a:cubicBezTo>
                  <a:cubicBezTo>
                    <a:pt x="1" y="67"/>
                    <a:pt x="3" y="70"/>
                    <a:pt x="4" y="72"/>
                  </a:cubicBezTo>
                  <a:lnTo>
                    <a:pt x="8" y="72"/>
                  </a:lnTo>
                  <a:cubicBezTo>
                    <a:pt x="10" y="72"/>
                    <a:pt x="11" y="70"/>
                    <a:pt x="11" y="68"/>
                  </a:cubicBezTo>
                  <a:cubicBezTo>
                    <a:pt x="22" y="44"/>
                    <a:pt x="41" y="22"/>
                    <a:pt x="66" y="12"/>
                  </a:cubicBezTo>
                  <a:cubicBezTo>
                    <a:pt x="70" y="10"/>
                    <a:pt x="72" y="7"/>
                    <a:pt x="70" y="3"/>
                  </a:cubicBezTo>
                  <a:cubicBezTo>
                    <a:pt x="68" y="2"/>
                    <a:pt x="66" y="1"/>
                    <a:pt x="6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6"/>
            <p:cNvSpPr/>
            <p:nvPr/>
          </p:nvSpPr>
          <p:spPr>
            <a:xfrm>
              <a:off x="4408342" y="3676216"/>
              <a:ext cx="12173" cy="11066"/>
            </a:xfrm>
            <a:custGeom>
              <a:rect b="b" l="l" r="r" t="t"/>
              <a:pathLst>
                <a:path extrusionOk="0" h="40" w="44">
                  <a:moveTo>
                    <a:pt x="37" y="0"/>
                  </a:moveTo>
                  <a:cubicBezTo>
                    <a:pt x="36" y="0"/>
                    <a:pt x="35" y="1"/>
                    <a:pt x="34" y="2"/>
                  </a:cubicBezTo>
                  <a:cubicBezTo>
                    <a:pt x="22" y="9"/>
                    <a:pt x="11" y="19"/>
                    <a:pt x="3" y="32"/>
                  </a:cubicBezTo>
                  <a:cubicBezTo>
                    <a:pt x="1" y="33"/>
                    <a:pt x="1" y="37"/>
                    <a:pt x="3" y="39"/>
                  </a:cubicBezTo>
                  <a:lnTo>
                    <a:pt x="6" y="39"/>
                  </a:lnTo>
                  <a:cubicBezTo>
                    <a:pt x="7" y="39"/>
                    <a:pt x="7" y="40"/>
                    <a:pt x="8" y="40"/>
                  </a:cubicBezTo>
                  <a:cubicBezTo>
                    <a:pt x="9" y="40"/>
                    <a:pt x="10" y="39"/>
                    <a:pt x="11" y="39"/>
                  </a:cubicBezTo>
                  <a:cubicBezTo>
                    <a:pt x="18" y="26"/>
                    <a:pt x="29" y="18"/>
                    <a:pt x="40" y="10"/>
                  </a:cubicBezTo>
                  <a:cubicBezTo>
                    <a:pt x="43" y="9"/>
                    <a:pt x="43" y="5"/>
                    <a:pt x="41" y="3"/>
                  </a:cubicBezTo>
                  <a:cubicBezTo>
                    <a:pt x="40" y="1"/>
                    <a:pt x="39" y="0"/>
                    <a:pt x="3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6"/>
            <p:cNvSpPr/>
            <p:nvPr/>
          </p:nvSpPr>
          <p:spPr>
            <a:xfrm>
              <a:off x="4419685" y="3681195"/>
              <a:ext cx="16323" cy="9683"/>
            </a:xfrm>
            <a:custGeom>
              <a:rect b="b" l="l" r="r" t="t"/>
              <a:pathLst>
                <a:path extrusionOk="0" h="35" w="59">
                  <a:moveTo>
                    <a:pt x="52" y="1"/>
                  </a:moveTo>
                  <a:cubicBezTo>
                    <a:pt x="51" y="1"/>
                    <a:pt x="50" y="1"/>
                    <a:pt x="50" y="1"/>
                  </a:cubicBezTo>
                  <a:lnTo>
                    <a:pt x="6" y="24"/>
                  </a:lnTo>
                  <a:cubicBezTo>
                    <a:pt x="2" y="26"/>
                    <a:pt x="0" y="30"/>
                    <a:pt x="2" y="33"/>
                  </a:cubicBezTo>
                  <a:cubicBezTo>
                    <a:pt x="4" y="35"/>
                    <a:pt x="6" y="35"/>
                    <a:pt x="8" y="35"/>
                  </a:cubicBezTo>
                  <a:lnTo>
                    <a:pt x="11" y="35"/>
                  </a:lnTo>
                  <a:lnTo>
                    <a:pt x="55" y="10"/>
                  </a:lnTo>
                  <a:cubicBezTo>
                    <a:pt x="57" y="10"/>
                    <a:pt x="59" y="7"/>
                    <a:pt x="57" y="3"/>
                  </a:cubicBezTo>
                  <a:cubicBezTo>
                    <a:pt x="56" y="2"/>
                    <a:pt x="54" y="1"/>
                    <a:pt x="5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6"/>
            <p:cNvSpPr/>
            <p:nvPr/>
          </p:nvSpPr>
          <p:spPr>
            <a:xfrm>
              <a:off x="4442094" y="3680642"/>
              <a:ext cx="13833" cy="8023"/>
            </a:xfrm>
            <a:custGeom>
              <a:rect b="b" l="l" r="r" t="t"/>
              <a:pathLst>
                <a:path extrusionOk="0" h="29" w="50">
                  <a:moveTo>
                    <a:pt x="42" y="1"/>
                  </a:moveTo>
                  <a:cubicBezTo>
                    <a:pt x="41" y="1"/>
                    <a:pt x="40" y="1"/>
                    <a:pt x="40" y="2"/>
                  </a:cubicBezTo>
                  <a:lnTo>
                    <a:pt x="4" y="17"/>
                  </a:lnTo>
                  <a:cubicBezTo>
                    <a:pt x="1" y="19"/>
                    <a:pt x="1" y="21"/>
                    <a:pt x="1" y="25"/>
                  </a:cubicBezTo>
                  <a:cubicBezTo>
                    <a:pt x="3" y="26"/>
                    <a:pt x="4" y="28"/>
                    <a:pt x="6" y="28"/>
                  </a:cubicBezTo>
                  <a:lnTo>
                    <a:pt x="8" y="28"/>
                  </a:lnTo>
                  <a:lnTo>
                    <a:pt x="43" y="12"/>
                  </a:lnTo>
                  <a:cubicBezTo>
                    <a:pt x="49" y="9"/>
                    <a:pt x="46" y="1"/>
                    <a:pt x="4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6"/>
            <p:cNvSpPr/>
            <p:nvPr/>
          </p:nvSpPr>
          <p:spPr>
            <a:xfrm>
              <a:off x="4599235" y="3679812"/>
              <a:ext cx="6640" cy="10236"/>
            </a:xfrm>
            <a:custGeom>
              <a:rect b="b" l="l" r="r" t="t"/>
              <a:pathLst>
                <a:path extrusionOk="0" h="37" w="24">
                  <a:moveTo>
                    <a:pt x="6" y="0"/>
                  </a:moveTo>
                  <a:cubicBezTo>
                    <a:pt x="4" y="0"/>
                    <a:pt x="2" y="2"/>
                    <a:pt x="1" y="3"/>
                  </a:cubicBezTo>
                  <a:cubicBezTo>
                    <a:pt x="1" y="5"/>
                    <a:pt x="1" y="8"/>
                    <a:pt x="2" y="10"/>
                  </a:cubicBezTo>
                  <a:cubicBezTo>
                    <a:pt x="10" y="15"/>
                    <a:pt x="11" y="22"/>
                    <a:pt x="8" y="29"/>
                  </a:cubicBezTo>
                  <a:cubicBezTo>
                    <a:pt x="6" y="31"/>
                    <a:pt x="8" y="35"/>
                    <a:pt x="10" y="36"/>
                  </a:cubicBezTo>
                  <a:lnTo>
                    <a:pt x="13" y="36"/>
                  </a:lnTo>
                  <a:cubicBezTo>
                    <a:pt x="15" y="36"/>
                    <a:pt x="17" y="36"/>
                    <a:pt x="17" y="35"/>
                  </a:cubicBezTo>
                  <a:cubicBezTo>
                    <a:pt x="24" y="22"/>
                    <a:pt x="20" y="8"/>
                    <a:pt x="10" y="1"/>
                  </a:cubicBezTo>
                  <a:cubicBezTo>
                    <a:pt x="8" y="1"/>
                    <a:pt x="7"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6"/>
            <p:cNvSpPr/>
            <p:nvPr/>
          </p:nvSpPr>
          <p:spPr>
            <a:xfrm>
              <a:off x="4584019" y="3680089"/>
              <a:ext cx="6363" cy="10513"/>
            </a:xfrm>
            <a:custGeom>
              <a:rect b="b" l="l" r="r" t="t"/>
              <a:pathLst>
                <a:path extrusionOk="0" h="38" w="23">
                  <a:moveTo>
                    <a:pt x="8" y="1"/>
                  </a:moveTo>
                  <a:cubicBezTo>
                    <a:pt x="7" y="1"/>
                    <a:pt x="5" y="2"/>
                    <a:pt x="4" y="4"/>
                  </a:cubicBezTo>
                  <a:cubicBezTo>
                    <a:pt x="1" y="5"/>
                    <a:pt x="1" y="9"/>
                    <a:pt x="4" y="11"/>
                  </a:cubicBezTo>
                  <a:cubicBezTo>
                    <a:pt x="8" y="16"/>
                    <a:pt x="11" y="25"/>
                    <a:pt x="11" y="32"/>
                  </a:cubicBezTo>
                  <a:cubicBezTo>
                    <a:pt x="11" y="35"/>
                    <a:pt x="15" y="37"/>
                    <a:pt x="17" y="37"/>
                  </a:cubicBezTo>
                  <a:cubicBezTo>
                    <a:pt x="20" y="37"/>
                    <a:pt x="22" y="35"/>
                    <a:pt x="22" y="32"/>
                  </a:cubicBezTo>
                  <a:cubicBezTo>
                    <a:pt x="22" y="21"/>
                    <a:pt x="19" y="11"/>
                    <a:pt x="11" y="4"/>
                  </a:cubicBezTo>
                  <a:cubicBezTo>
                    <a:pt x="11"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6"/>
            <p:cNvSpPr/>
            <p:nvPr/>
          </p:nvSpPr>
          <p:spPr>
            <a:xfrm>
              <a:off x="4571016" y="3678152"/>
              <a:ext cx="8023" cy="8023"/>
            </a:xfrm>
            <a:custGeom>
              <a:rect b="b" l="l" r="r" t="t"/>
              <a:pathLst>
                <a:path extrusionOk="0" h="29" w="29">
                  <a:moveTo>
                    <a:pt x="7" y="0"/>
                  </a:moveTo>
                  <a:cubicBezTo>
                    <a:pt x="6" y="0"/>
                    <a:pt x="4" y="1"/>
                    <a:pt x="4" y="2"/>
                  </a:cubicBezTo>
                  <a:cubicBezTo>
                    <a:pt x="0" y="3"/>
                    <a:pt x="0" y="7"/>
                    <a:pt x="4" y="11"/>
                  </a:cubicBezTo>
                  <a:lnTo>
                    <a:pt x="20" y="26"/>
                  </a:lnTo>
                  <a:cubicBezTo>
                    <a:pt x="20" y="28"/>
                    <a:pt x="21" y="28"/>
                    <a:pt x="23" y="28"/>
                  </a:cubicBezTo>
                  <a:cubicBezTo>
                    <a:pt x="25" y="28"/>
                    <a:pt x="25" y="28"/>
                    <a:pt x="27" y="26"/>
                  </a:cubicBezTo>
                  <a:cubicBezTo>
                    <a:pt x="28" y="25"/>
                    <a:pt x="28" y="21"/>
                    <a:pt x="27" y="19"/>
                  </a:cubicBezTo>
                  <a:lnTo>
                    <a:pt x="11" y="2"/>
                  </a:lnTo>
                  <a:cubicBezTo>
                    <a:pt x="10" y="1"/>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6"/>
            <p:cNvSpPr/>
            <p:nvPr/>
          </p:nvSpPr>
          <p:spPr>
            <a:xfrm>
              <a:off x="4575166" y="3635547"/>
              <a:ext cx="12173" cy="24622"/>
            </a:xfrm>
            <a:custGeom>
              <a:rect b="b" l="l" r="r" t="t"/>
              <a:pathLst>
                <a:path extrusionOk="0" h="89" w="44">
                  <a:moveTo>
                    <a:pt x="36" y="0"/>
                  </a:moveTo>
                  <a:cubicBezTo>
                    <a:pt x="35" y="0"/>
                    <a:pt x="34" y="1"/>
                    <a:pt x="33" y="2"/>
                  </a:cubicBezTo>
                  <a:cubicBezTo>
                    <a:pt x="8" y="23"/>
                    <a:pt x="1" y="57"/>
                    <a:pt x="15" y="85"/>
                  </a:cubicBezTo>
                  <a:cubicBezTo>
                    <a:pt x="17" y="87"/>
                    <a:pt x="19" y="89"/>
                    <a:pt x="20" y="89"/>
                  </a:cubicBezTo>
                  <a:cubicBezTo>
                    <a:pt x="22" y="89"/>
                    <a:pt x="22" y="87"/>
                    <a:pt x="24" y="87"/>
                  </a:cubicBezTo>
                  <a:cubicBezTo>
                    <a:pt x="26" y="85"/>
                    <a:pt x="28" y="81"/>
                    <a:pt x="26" y="80"/>
                  </a:cubicBezTo>
                  <a:cubicBezTo>
                    <a:pt x="15" y="55"/>
                    <a:pt x="20" y="27"/>
                    <a:pt x="40" y="9"/>
                  </a:cubicBezTo>
                  <a:cubicBezTo>
                    <a:pt x="43" y="7"/>
                    <a:pt x="43" y="4"/>
                    <a:pt x="40" y="2"/>
                  </a:cubicBezTo>
                  <a:cubicBezTo>
                    <a:pt x="39" y="1"/>
                    <a:pt x="38" y="0"/>
                    <a:pt x="3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6"/>
            <p:cNvSpPr/>
            <p:nvPr/>
          </p:nvSpPr>
          <p:spPr>
            <a:xfrm>
              <a:off x="4591489" y="3643293"/>
              <a:ext cx="7193" cy="8023"/>
            </a:xfrm>
            <a:custGeom>
              <a:rect b="b" l="l" r="r" t="t"/>
              <a:pathLst>
                <a:path extrusionOk="0" h="29" w="26">
                  <a:moveTo>
                    <a:pt x="20" y="0"/>
                  </a:moveTo>
                  <a:cubicBezTo>
                    <a:pt x="13" y="0"/>
                    <a:pt x="7" y="4"/>
                    <a:pt x="4" y="9"/>
                  </a:cubicBezTo>
                  <a:cubicBezTo>
                    <a:pt x="0" y="13"/>
                    <a:pt x="0" y="18"/>
                    <a:pt x="0" y="25"/>
                  </a:cubicBezTo>
                  <a:cubicBezTo>
                    <a:pt x="0" y="27"/>
                    <a:pt x="2" y="29"/>
                    <a:pt x="6" y="29"/>
                  </a:cubicBezTo>
                  <a:lnTo>
                    <a:pt x="7" y="29"/>
                  </a:lnTo>
                  <a:cubicBezTo>
                    <a:pt x="9" y="29"/>
                    <a:pt x="11" y="25"/>
                    <a:pt x="11" y="23"/>
                  </a:cubicBezTo>
                  <a:cubicBezTo>
                    <a:pt x="11" y="16"/>
                    <a:pt x="15" y="13"/>
                    <a:pt x="20" y="11"/>
                  </a:cubicBezTo>
                  <a:cubicBezTo>
                    <a:pt x="23" y="11"/>
                    <a:pt x="25" y="7"/>
                    <a:pt x="25" y="6"/>
                  </a:cubicBezTo>
                  <a:cubicBezTo>
                    <a:pt x="25" y="2"/>
                    <a:pt x="22" y="0"/>
                    <a:pt x="2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6"/>
            <p:cNvSpPr/>
            <p:nvPr/>
          </p:nvSpPr>
          <p:spPr>
            <a:xfrm>
              <a:off x="4603108" y="3645230"/>
              <a:ext cx="7746" cy="8576"/>
            </a:xfrm>
            <a:custGeom>
              <a:rect b="b" l="l" r="r" t="t"/>
              <a:pathLst>
                <a:path extrusionOk="0" h="31" w="28">
                  <a:moveTo>
                    <a:pt x="22" y="1"/>
                  </a:moveTo>
                  <a:cubicBezTo>
                    <a:pt x="21" y="1"/>
                    <a:pt x="19" y="1"/>
                    <a:pt x="19" y="2"/>
                  </a:cubicBezTo>
                  <a:lnTo>
                    <a:pt x="3" y="22"/>
                  </a:lnTo>
                  <a:cubicBezTo>
                    <a:pt x="1" y="23"/>
                    <a:pt x="1" y="27"/>
                    <a:pt x="3" y="29"/>
                  </a:cubicBezTo>
                  <a:cubicBezTo>
                    <a:pt x="3" y="29"/>
                    <a:pt x="4" y="31"/>
                    <a:pt x="6" y="31"/>
                  </a:cubicBezTo>
                  <a:cubicBezTo>
                    <a:pt x="8" y="31"/>
                    <a:pt x="8" y="31"/>
                    <a:pt x="10" y="29"/>
                  </a:cubicBezTo>
                  <a:lnTo>
                    <a:pt x="26" y="9"/>
                  </a:lnTo>
                  <a:cubicBezTo>
                    <a:pt x="27" y="8"/>
                    <a:pt x="27" y="4"/>
                    <a:pt x="26" y="2"/>
                  </a:cubicBezTo>
                  <a:cubicBezTo>
                    <a:pt x="25" y="1"/>
                    <a:pt x="23" y="1"/>
                    <a:pt x="2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6"/>
            <p:cNvSpPr/>
            <p:nvPr/>
          </p:nvSpPr>
          <p:spPr>
            <a:xfrm>
              <a:off x="4602278" y="3571916"/>
              <a:ext cx="58374" cy="48138"/>
            </a:xfrm>
            <a:custGeom>
              <a:rect b="b" l="l" r="r" t="t"/>
              <a:pathLst>
                <a:path extrusionOk="0" h="174" w="211">
                  <a:moveTo>
                    <a:pt x="9" y="0"/>
                  </a:moveTo>
                  <a:cubicBezTo>
                    <a:pt x="6" y="0"/>
                    <a:pt x="2" y="2"/>
                    <a:pt x="2" y="5"/>
                  </a:cubicBezTo>
                  <a:cubicBezTo>
                    <a:pt x="0" y="7"/>
                    <a:pt x="2" y="11"/>
                    <a:pt x="6" y="11"/>
                  </a:cubicBezTo>
                  <a:cubicBezTo>
                    <a:pt x="90" y="34"/>
                    <a:pt x="159" y="92"/>
                    <a:pt x="200" y="170"/>
                  </a:cubicBezTo>
                  <a:cubicBezTo>
                    <a:pt x="200" y="172"/>
                    <a:pt x="202" y="173"/>
                    <a:pt x="204" y="173"/>
                  </a:cubicBezTo>
                  <a:lnTo>
                    <a:pt x="207" y="172"/>
                  </a:lnTo>
                  <a:cubicBezTo>
                    <a:pt x="209" y="170"/>
                    <a:pt x="211" y="168"/>
                    <a:pt x="209" y="165"/>
                  </a:cubicBezTo>
                  <a:cubicBezTo>
                    <a:pt x="168" y="83"/>
                    <a:pt x="96" y="25"/>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6"/>
            <p:cNvSpPr/>
            <p:nvPr/>
          </p:nvSpPr>
          <p:spPr>
            <a:xfrm>
              <a:off x="4614728" y="3591835"/>
              <a:ext cx="23516" cy="17983"/>
            </a:xfrm>
            <a:custGeom>
              <a:rect b="b" l="l" r="r" t="t"/>
              <a:pathLst>
                <a:path extrusionOk="0" h="65" w="85">
                  <a:moveTo>
                    <a:pt x="9" y="0"/>
                  </a:moveTo>
                  <a:cubicBezTo>
                    <a:pt x="4" y="0"/>
                    <a:pt x="0" y="8"/>
                    <a:pt x="7" y="11"/>
                  </a:cubicBezTo>
                  <a:cubicBezTo>
                    <a:pt x="31" y="24"/>
                    <a:pt x="54" y="41"/>
                    <a:pt x="72" y="63"/>
                  </a:cubicBezTo>
                  <a:cubicBezTo>
                    <a:pt x="74" y="63"/>
                    <a:pt x="76" y="64"/>
                    <a:pt x="77" y="64"/>
                  </a:cubicBezTo>
                  <a:cubicBezTo>
                    <a:pt x="83" y="64"/>
                    <a:pt x="84" y="57"/>
                    <a:pt x="81" y="54"/>
                  </a:cubicBezTo>
                  <a:cubicBezTo>
                    <a:pt x="61" y="32"/>
                    <a:pt x="37" y="13"/>
                    <a:pt x="10" y="1"/>
                  </a:cubicBezTo>
                  <a:cubicBezTo>
                    <a:pt x="10" y="0"/>
                    <a:pt x="9" y="0"/>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6"/>
            <p:cNvSpPr/>
            <p:nvPr/>
          </p:nvSpPr>
          <p:spPr>
            <a:xfrm>
              <a:off x="4426048" y="3599582"/>
              <a:ext cx="61417" cy="37072"/>
            </a:xfrm>
            <a:custGeom>
              <a:rect b="b" l="l" r="r" t="t"/>
              <a:pathLst>
                <a:path extrusionOk="0" h="134" w="222">
                  <a:moveTo>
                    <a:pt x="6" y="1"/>
                  </a:moveTo>
                  <a:cubicBezTo>
                    <a:pt x="2" y="1"/>
                    <a:pt x="0" y="3"/>
                    <a:pt x="0" y="6"/>
                  </a:cubicBezTo>
                  <a:cubicBezTo>
                    <a:pt x="0" y="8"/>
                    <a:pt x="2" y="12"/>
                    <a:pt x="6" y="12"/>
                  </a:cubicBezTo>
                  <a:cubicBezTo>
                    <a:pt x="91" y="12"/>
                    <a:pt x="168" y="56"/>
                    <a:pt x="209" y="130"/>
                  </a:cubicBezTo>
                  <a:cubicBezTo>
                    <a:pt x="211" y="132"/>
                    <a:pt x="213" y="132"/>
                    <a:pt x="214" y="134"/>
                  </a:cubicBezTo>
                  <a:lnTo>
                    <a:pt x="218" y="132"/>
                  </a:lnTo>
                  <a:cubicBezTo>
                    <a:pt x="220" y="130"/>
                    <a:pt x="222" y="127"/>
                    <a:pt x="220" y="125"/>
                  </a:cubicBezTo>
                  <a:cubicBezTo>
                    <a:pt x="176" y="47"/>
                    <a:pt x="94"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6"/>
            <p:cNvSpPr/>
            <p:nvPr/>
          </p:nvSpPr>
          <p:spPr>
            <a:xfrm>
              <a:off x="4437114" y="3614798"/>
              <a:ext cx="26282" cy="17983"/>
            </a:xfrm>
            <a:custGeom>
              <a:rect b="b" l="l" r="r" t="t"/>
              <a:pathLst>
                <a:path extrusionOk="0" h="65" w="95">
                  <a:moveTo>
                    <a:pt x="7" y="0"/>
                  </a:moveTo>
                  <a:cubicBezTo>
                    <a:pt x="2" y="0"/>
                    <a:pt x="0" y="8"/>
                    <a:pt x="6" y="11"/>
                  </a:cubicBezTo>
                  <a:cubicBezTo>
                    <a:pt x="37" y="22"/>
                    <a:pt x="63" y="40"/>
                    <a:pt x="84" y="63"/>
                  </a:cubicBezTo>
                  <a:cubicBezTo>
                    <a:pt x="84" y="64"/>
                    <a:pt x="86" y="64"/>
                    <a:pt x="88" y="64"/>
                  </a:cubicBezTo>
                  <a:lnTo>
                    <a:pt x="91" y="64"/>
                  </a:lnTo>
                  <a:cubicBezTo>
                    <a:pt x="95" y="61"/>
                    <a:pt x="95" y="57"/>
                    <a:pt x="91" y="56"/>
                  </a:cubicBezTo>
                  <a:cubicBezTo>
                    <a:pt x="70" y="31"/>
                    <a:pt x="42" y="11"/>
                    <a:pt x="10" y="1"/>
                  </a:cubicBezTo>
                  <a:cubicBezTo>
                    <a:pt x="9" y="0"/>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6"/>
            <p:cNvSpPr/>
            <p:nvPr/>
          </p:nvSpPr>
          <p:spPr>
            <a:xfrm>
              <a:off x="4270014" y="3605115"/>
              <a:ext cx="57544" cy="43435"/>
            </a:xfrm>
            <a:custGeom>
              <a:rect b="b" l="l" r="r" t="t"/>
              <a:pathLst>
                <a:path extrusionOk="0" h="157" w="208">
                  <a:moveTo>
                    <a:pt x="202" y="0"/>
                  </a:moveTo>
                  <a:cubicBezTo>
                    <a:pt x="110" y="2"/>
                    <a:pt x="28" y="61"/>
                    <a:pt x="0" y="149"/>
                  </a:cubicBezTo>
                  <a:cubicBezTo>
                    <a:pt x="0" y="151"/>
                    <a:pt x="2" y="154"/>
                    <a:pt x="4" y="156"/>
                  </a:cubicBezTo>
                  <a:lnTo>
                    <a:pt x="5" y="156"/>
                  </a:lnTo>
                  <a:cubicBezTo>
                    <a:pt x="7" y="156"/>
                    <a:pt x="11" y="154"/>
                    <a:pt x="11" y="153"/>
                  </a:cubicBezTo>
                  <a:cubicBezTo>
                    <a:pt x="37" y="69"/>
                    <a:pt x="113" y="13"/>
                    <a:pt x="202" y="11"/>
                  </a:cubicBezTo>
                  <a:cubicBezTo>
                    <a:pt x="204" y="11"/>
                    <a:pt x="207" y="9"/>
                    <a:pt x="207" y="6"/>
                  </a:cubicBezTo>
                  <a:cubicBezTo>
                    <a:pt x="207" y="4"/>
                    <a:pt x="204" y="0"/>
                    <a:pt x="202"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6"/>
            <p:cNvSpPr/>
            <p:nvPr/>
          </p:nvSpPr>
          <p:spPr>
            <a:xfrm>
              <a:off x="4293530" y="3621161"/>
              <a:ext cx="24069" cy="16046"/>
            </a:xfrm>
            <a:custGeom>
              <a:rect b="b" l="l" r="r" t="t"/>
              <a:pathLst>
                <a:path extrusionOk="0" h="58" w="87">
                  <a:moveTo>
                    <a:pt x="81" y="0"/>
                  </a:moveTo>
                  <a:cubicBezTo>
                    <a:pt x="81" y="0"/>
                    <a:pt x="80" y="0"/>
                    <a:pt x="80" y="1"/>
                  </a:cubicBezTo>
                  <a:cubicBezTo>
                    <a:pt x="51" y="10"/>
                    <a:pt x="25" y="26"/>
                    <a:pt x="4" y="47"/>
                  </a:cubicBezTo>
                  <a:cubicBezTo>
                    <a:pt x="0" y="50"/>
                    <a:pt x="2" y="57"/>
                    <a:pt x="7" y="57"/>
                  </a:cubicBezTo>
                  <a:cubicBezTo>
                    <a:pt x="9" y="57"/>
                    <a:pt x="9" y="56"/>
                    <a:pt x="11" y="56"/>
                  </a:cubicBezTo>
                  <a:cubicBezTo>
                    <a:pt x="30" y="36"/>
                    <a:pt x="55" y="20"/>
                    <a:pt x="83" y="11"/>
                  </a:cubicBezTo>
                  <a:cubicBezTo>
                    <a:pt x="85" y="10"/>
                    <a:pt x="87" y="8"/>
                    <a:pt x="87" y="4"/>
                  </a:cubicBezTo>
                  <a:cubicBezTo>
                    <a:pt x="85" y="2"/>
                    <a:pt x="83" y="0"/>
                    <a:pt x="8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6"/>
            <p:cNvSpPr/>
            <p:nvPr/>
          </p:nvSpPr>
          <p:spPr>
            <a:xfrm>
              <a:off x="4319812" y="3638867"/>
              <a:ext cx="14939" cy="8576"/>
            </a:xfrm>
            <a:custGeom>
              <a:rect b="b" l="l" r="r" t="t"/>
              <a:pathLst>
                <a:path extrusionOk="0" h="31" w="54">
                  <a:moveTo>
                    <a:pt x="45" y="0"/>
                  </a:moveTo>
                  <a:cubicBezTo>
                    <a:pt x="31" y="6"/>
                    <a:pt x="16" y="13"/>
                    <a:pt x="4" y="20"/>
                  </a:cubicBezTo>
                  <a:cubicBezTo>
                    <a:pt x="1" y="22"/>
                    <a:pt x="1" y="25"/>
                    <a:pt x="2" y="29"/>
                  </a:cubicBezTo>
                  <a:cubicBezTo>
                    <a:pt x="4" y="31"/>
                    <a:pt x="6" y="31"/>
                    <a:pt x="8" y="31"/>
                  </a:cubicBezTo>
                  <a:lnTo>
                    <a:pt x="9" y="31"/>
                  </a:lnTo>
                  <a:cubicBezTo>
                    <a:pt x="22" y="22"/>
                    <a:pt x="34" y="16"/>
                    <a:pt x="48" y="11"/>
                  </a:cubicBezTo>
                  <a:cubicBezTo>
                    <a:pt x="52" y="11"/>
                    <a:pt x="54" y="8"/>
                    <a:pt x="52" y="4"/>
                  </a:cubicBezTo>
                  <a:cubicBezTo>
                    <a:pt x="52" y="2"/>
                    <a:pt x="48" y="0"/>
                    <a:pt x="4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6"/>
            <p:cNvSpPr/>
            <p:nvPr/>
          </p:nvSpPr>
          <p:spPr>
            <a:xfrm>
              <a:off x="4344434" y="3643570"/>
              <a:ext cx="12726" cy="11343"/>
            </a:xfrm>
            <a:custGeom>
              <a:rect b="b" l="l" r="r" t="t"/>
              <a:pathLst>
                <a:path extrusionOk="0" h="41" w="46">
                  <a:moveTo>
                    <a:pt x="38" y="0"/>
                  </a:moveTo>
                  <a:cubicBezTo>
                    <a:pt x="37" y="0"/>
                    <a:pt x="36" y="0"/>
                    <a:pt x="35" y="1"/>
                  </a:cubicBezTo>
                  <a:lnTo>
                    <a:pt x="4" y="31"/>
                  </a:lnTo>
                  <a:cubicBezTo>
                    <a:pt x="0" y="33"/>
                    <a:pt x="0" y="37"/>
                    <a:pt x="4" y="38"/>
                  </a:cubicBezTo>
                  <a:cubicBezTo>
                    <a:pt x="4" y="40"/>
                    <a:pt x="5" y="40"/>
                    <a:pt x="7" y="40"/>
                  </a:cubicBezTo>
                  <a:cubicBezTo>
                    <a:pt x="9" y="40"/>
                    <a:pt x="9" y="40"/>
                    <a:pt x="11" y="38"/>
                  </a:cubicBezTo>
                  <a:lnTo>
                    <a:pt x="42" y="10"/>
                  </a:lnTo>
                  <a:cubicBezTo>
                    <a:pt x="45" y="6"/>
                    <a:pt x="42" y="0"/>
                    <a:pt x="3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6"/>
            <p:cNvSpPr/>
            <p:nvPr/>
          </p:nvSpPr>
          <p:spPr>
            <a:xfrm>
              <a:off x="4169587" y="3639974"/>
              <a:ext cx="38732" cy="23516"/>
            </a:xfrm>
            <a:custGeom>
              <a:rect b="b" l="l" r="r" t="t"/>
              <a:pathLst>
                <a:path extrusionOk="0" h="85" w="140">
                  <a:moveTo>
                    <a:pt x="117" y="1"/>
                  </a:moveTo>
                  <a:cubicBezTo>
                    <a:pt x="68" y="1"/>
                    <a:pt x="21" y="30"/>
                    <a:pt x="2" y="78"/>
                  </a:cubicBezTo>
                  <a:cubicBezTo>
                    <a:pt x="0" y="80"/>
                    <a:pt x="2" y="83"/>
                    <a:pt x="6" y="85"/>
                  </a:cubicBezTo>
                  <a:lnTo>
                    <a:pt x="8" y="85"/>
                  </a:lnTo>
                  <a:cubicBezTo>
                    <a:pt x="9" y="85"/>
                    <a:pt x="11" y="83"/>
                    <a:pt x="13" y="81"/>
                  </a:cubicBezTo>
                  <a:cubicBezTo>
                    <a:pt x="22" y="58"/>
                    <a:pt x="39" y="39"/>
                    <a:pt x="61" y="27"/>
                  </a:cubicBezTo>
                  <a:cubicBezTo>
                    <a:pt x="78" y="17"/>
                    <a:pt x="97" y="11"/>
                    <a:pt x="116" y="11"/>
                  </a:cubicBezTo>
                  <a:cubicBezTo>
                    <a:pt x="121" y="11"/>
                    <a:pt x="126" y="12"/>
                    <a:pt x="131" y="12"/>
                  </a:cubicBezTo>
                  <a:cubicBezTo>
                    <a:pt x="132" y="12"/>
                    <a:pt x="132" y="13"/>
                    <a:pt x="133" y="13"/>
                  </a:cubicBezTo>
                  <a:cubicBezTo>
                    <a:pt x="139" y="13"/>
                    <a:pt x="140" y="2"/>
                    <a:pt x="133" y="2"/>
                  </a:cubicBezTo>
                  <a:cubicBezTo>
                    <a:pt x="128" y="1"/>
                    <a:pt x="123" y="1"/>
                    <a:pt x="11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6"/>
            <p:cNvSpPr/>
            <p:nvPr/>
          </p:nvSpPr>
          <p:spPr>
            <a:xfrm>
              <a:off x="4196423" y="3649933"/>
              <a:ext cx="11066" cy="6916"/>
            </a:xfrm>
            <a:custGeom>
              <a:rect b="b" l="l" r="r" t="t"/>
              <a:pathLst>
                <a:path extrusionOk="0" h="25" w="40">
                  <a:moveTo>
                    <a:pt x="34" y="0"/>
                  </a:moveTo>
                  <a:cubicBezTo>
                    <a:pt x="33" y="0"/>
                    <a:pt x="32" y="1"/>
                    <a:pt x="31" y="1"/>
                  </a:cubicBezTo>
                  <a:lnTo>
                    <a:pt x="4" y="14"/>
                  </a:lnTo>
                  <a:cubicBezTo>
                    <a:pt x="3" y="15"/>
                    <a:pt x="1" y="19"/>
                    <a:pt x="3" y="21"/>
                  </a:cubicBezTo>
                  <a:cubicBezTo>
                    <a:pt x="3" y="22"/>
                    <a:pt x="4" y="24"/>
                    <a:pt x="6" y="24"/>
                  </a:cubicBezTo>
                  <a:lnTo>
                    <a:pt x="10" y="24"/>
                  </a:lnTo>
                  <a:lnTo>
                    <a:pt x="36" y="12"/>
                  </a:lnTo>
                  <a:cubicBezTo>
                    <a:pt x="40" y="10"/>
                    <a:pt x="40" y="6"/>
                    <a:pt x="40" y="3"/>
                  </a:cubicBezTo>
                  <a:cubicBezTo>
                    <a:pt x="38" y="2"/>
                    <a:pt x="36" y="0"/>
                    <a:pt x="3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6"/>
            <p:cNvSpPr/>
            <p:nvPr/>
          </p:nvSpPr>
          <p:spPr>
            <a:xfrm>
              <a:off x="3923363" y="3702221"/>
              <a:ext cx="44265" cy="44541"/>
            </a:xfrm>
            <a:custGeom>
              <a:rect b="b" l="l" r="r" t="t"/>
              <a:pathLst>
                <a:path extrusionOk="0" h="161" w="160">
                  <a:moveTo>
                    <a:pt x="154" y="0"/>
                  </a:moveTo>
                  <a:cubicBezTo>
                    <a:pt x="153" y="0"/>
                    <a:pt x="152" y="1"/>
                    <a:pt x="151" y="1"/>
                  </a:cubicBezTo>
                  <a:cubicBezTo>
                    <a:pt x="117" y="17"/>
                    <a:pt x="86" y="37"/>
                    <a:pt x="59" y="60"/>
                  </a:cubicBezTo>
                  <a:cubicBezTo>
                    <a:pt x="29" y="83"/>
                    <a:pt x="10" y="116"/>
                    <a:pt x="2" y="154"/>
                  </a:cubicBezTo>
                  <a:cubicBezTo>
                    <a:pt x="1" y="157"/>
                    <a:pt x="4" y="159"/>
                    <a:pt x="6" y="161"/>
                  </a:cubicBezTo>
                  <a:cubicBezTo>
                    <a:pt x="10" y="161"/>
                    <a:pt x="11" y="159"/>
                    <a:pt x="13" y="157"/>
                  </a:cubicBezTo>
                  <a:cubicBezTo>
                    <a:pt x="20" y="122"/>
                    <a:pt x="38" y="90"/>
                    <a:pt x="66" y="69"/>
                  </a:cubicBezTo>
                  <a:cubicBezTo>
                    <a:pt x="93" y="46"/>
                    <a:pt x="123" y="26"/>
                    <a:pt x="156" y="10"/>
                  </a:cubicBezTo>
                  <a:cubicBezTo>
                    <a:pt x="158" y="8"/>
                    <a:pt x="160" y="5"/>
                    <a:pt x="158" y="3"/>
                  </a:cubicBezTo>
                  <a:cubicBezTo>
                    <a:pt x="157" y="1"/>
                    <a:pt x="155" y="0"/>
                    <a:pt x="15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6"/>
            <p:cNvSpPr/>
            <p:nvPr/>
          </p:nvSpPr>
          <p:spPr>
            <a:xfrm>
              <a:off x="3976758" y="3695028"/>
              <a:ext cx="9960" cy="4426"/>
            </a:xfrm>
            <a:custGeom>
              <a:rect b="b" l="l" r="r" t="t"/>
              <a:pathLst>
                <a:path extrusionOk="0" h="16" w="36">
                  <a:moveTo>
                    <a:pt x="29" y="1"/>
                  </a:moveTo>
                  <a:cubicBezTo>
                    <a:pt x="22" y="1"/>
                    <a:pt x="13" y="1"/>
                    <a:pt x="6" y="4"/>
                  </a:cubicBezTo>
                  <a:cubicBezTo>
                    <a:pt x="0" y="8"/>
                    <a:pt x="2" y="15"/>
                    <a:pt x="8" y="15"/>
                  </a:cubicBezTo>
                  <a:lnTo>
                    <a:pt x="9" y="15"/>
                  </a:lnTo>
                  <a:cubicBezTo>
                    <a:pt x="13" y="14"/>
                    <a:pt x="18" y="13"/>
                    <a:pt x="22" y="13"/>
                  </a:cubicBezTo>
                  <a:cubicBezTo>
                    <a:pt x="24" y="13"/>
                    <a:pt x="25" y="13"/>
                    <a:pt x="27" y="13"/>
                  </a:cubicBezTo>
                  <a:cubicBezTo>
                    <a:pt x="34" y="13"/>
                    <a:pt x="36" y="3"/>
                    <a:pt x="2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6"/>
            <p:cNvSpPr/>
            <p:nvPr/>
          </p:nvSpPr>
          <p:spPr>
            <a:xfrm>
              <a:off x="4013000" y="3647720"/>
              <a:ext cx="63907" cy="27112"/>
            </a:xfrm>
            <a:custGeom>
              <a:rect b="b" l="l" r="r" t="t"/>
              <a:pathLst>
                <a:path extrusionOk="0" h="98" w="231">
                  <a:moveTo>
                    <a:pt x="35" y="1"/>
                  </a:moveTo>
                  <a:cubicBezTo>
                    <a:pt x="26" y="1"/>
                    <a:pt x="17" y="1"/>
                    <a:pt x="7" y="2"/>
                  </a:cubicBezTo>
                  <a:cubicBezTo>
                    <a:pt x="0" y="2"/>
                    <a:pt x="2" y="13"/>
                    <a:pt x="9" y="13"/>
                  </a:cubicBezTo>
                  <a:cubicBezTo>
                    <a:pt x="18" y="12"/>
                    <a:pt x="27" y="11"/>
                    <a:pt x="36" y="11"/>
                  </a:cubicBezTo>
                  <a:cubicBezTo>
                    <a:pt x="106" y="11"/>
                    <a:pt x="173" y="42"/>
                    <a:pt x="220" y="96"/>
                  </a:cubicBezTo>
                  <a:cubicBezTo>
                    <a:pt x="220" y="98"/>
                    <a:pt x="222" y="98"/>
                    <a:pt x="223" y="98"/>
                  </a:cubicBezTo>
                  <a:lnTo>
                    <a:pt x="227" y="98"/>
                  </a:lnTo>
                  <a:cubicBezTo>
                    <a:pt x="230" y="94"/>
                    <a:pt x="230" y="90"/>
                    <a:pt x="227" y="89"/>
                  </a:cubicBezTo>
                  <a:cubicBezTo>
                    <a:pt x="180" y="32"/>
                    <a:pt x="109" y="1"/>
                    <a:pt x="3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6"/>
            <p:cNvSpPr/>
            <p:nvPr/>
          </p:nvSpPr>
          <p:spPr>
            <a:xfrm>
              <a:off x="4032642" y="3661829"/>
              <a:ext cx="24069" cy="16323"/>
            </a:xfrm>
            <a:custGeom>
              <a:rect b="b" l="l" r="r" t="t"/>
              <a:pathLst>
                <a:path extrusionOk="0" h="59" w="87">
                  <a:moveTo>
                    <a:pt x="7" y="1"/>
                  </a:moveTo>
                  <a:cubicBezTo>
                    <a:pt x="4" y="1"/>
                    <a:pt x="2" y="2"/>
                    <a:pt x="0" y="6"/>
                  </a:cubicBezTo>
                  <a:cubicBezTo>
                    <a:pt x="0" y="8"/>
                    <a:pt x="2" y="11"/>
                    <a:pt x="5" y="11"/>
                  </a:cubicBezTo>
                  <a:cubicBezTo>
                    <a:pt x="34" y="15"/>
                    <a:pt x="60" y="31"/>
                    <a:pt x="74" y="55"/>
                  </a:cubicBezTo>
                  <a:cubicBezTo>
                    <a:pt x="76" y="57"/>
                    <a:pt x="77" y="58"/>
                    <a:pt x="78" y="58"/>
                  </a:cubicBezTo>
                  <a:cubicBezTo>
                    <a:pt x="79" y="58"/>
                    <a:pt x="79" y="58"/>
                    <a:pt x="80" y="57"/>
                  </a:cubicBezTo>
                  <a:cubicBezTo>
                    <a:pt x="81" y="58"/>
                    <a:pt x="81" y="59"/>
                    <a:pt x="82" y="59"/>
                  </a:cubicBezTo>
                  <a:cubicBezTo>
                    <a:pt x="82" y="59"/>
                    <a:pt x="82" y="58"/>
                    <a:pt x="83" y="57"/>
                  </a:cubicBezTo>
                  <a:cubicBezTo>
                    <a:pt x="85" y="57"/>
                    <a:pt x="87" y="54"/>
                    <a:pt x="85" y="50"/>
                  </a:cubicBezTo>
                  <a:cubicBezTo>
                    <a:pt x="67" y="24"/>
                    <a:pt x="39" y="4"/>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6"/>
            <p:cNvSpPr/>
            <p:nvPr/>
          </p:nvSpPr>
          <p:spPr>
            <a:xfrm>
              <a:off x="4084930" y="3622544"/>
              <a:ext cx="17983" cy="19643"/>
            </a:xfrm>
            <a:custGeom>
              <a:rect b="b" l="l" r="r" t="t"/>
              <a:pathLst>
                <a:path extrusionOk="0" h="71" w="65">
                  <a:moveTo>
                    <a:pt x="58" y="0"/>
                  </a:moveTo>
                  <a:cubicBezTo>
                    <a:pt x="57" y="0"/>
                    <a:pt x="56" y="1"/>
                    <a:pt x="55" y="1"/>
                  </a:cubicBezTo>
                  <a:cubicBezTo>
                    <a:pt x="29" y="12"/>
                    <a:pt x="9" y="36"/>
                    <a:pt x="2" y="65"/>
                  </a:cubicBezTo>
                  <a:cubicBezTo>
                    <a:pt x="0" y="67"/>
                    <a:pt x="4" y="70"/>
                    <a:pt x="6" y="70"/>
                  </a:cubicBezTo>
                  <a:cubicBezTo>
                    <a:pt x="7" y="71"/>
                    <a:pt x="8" y="71"/>
                    <a:pt x="9" y="71"/>
                  </a:cubicBezTo>
                  <a:cubicBezTo>
                    <a:pt x="11" y="71"/>
                    <a:pt x="13" y="69"/>
                    <a:pt x="13" y="67"/>
                  </a:cubicBezTo>
                  <a:cubicBezTo>
                    <a:pt x="18" y="42"/>
                    <a:pt x="36" y="21"/>
                    <a:pt x="59" y="12"/>
                  </a:cubicBezTo>
                  <a:cubicBezTo>
                    <a:pt x="62" y="10"/>
                    <a:pt x="64" y="6"/>
                    <a:pt x="62" y="5"/>
                  </a:cubicBezTo>
                  <a:cubicBezTo>
                    <a:pt x="61" y="2"/>
                    <a:pt x="60" y="0"/>
                    <a:pt x="5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6"/>
            <p:cNvSpPr/>
            <p:nvPr/>
          </p:nvSpPr>
          <p:spPr>
            <a:xfrm>
              <a:off x="4108446" y="3637207"/>
              <a:ext cx="9406" cy="10236"/>
            </a:xfrm>
            <a:custGeom>
              <a:rect b="b" l="l" r="r" t="t"/>
              <a:pathLst>
                <a:path extrusionOk="0" h="37" w="34">
                  <a:moveTo>
                    <a:pt x="27" y="0"/>
                  </a:moveTo>
                  <a:cubicBezTo>
                    <a:pt x="26" y="0"/>
                    <a:pt x="24" y="1"/>
                    <a:pt x="23" y="3"/>
                  </a:cubicBezTo>
                  <a:lnTo>
                    <a:pt x="2" y="28"/>
                  </a:lnTo>
                  <a:cubicBezTo>
                    <a:pt x="0" y="29"/>
                    <a:pt x="0" y="33"/>
                    <a:pt x="2" y="35"/>
                  </a:cubicBezTo>
                  <a:cubicBezTo>
                    <a:pt x="4" y="37"/>
                    <a:pt x="6" y="37"/>
                    <a:pt x="6" y="37"/>
                  </a:cubicBezTo>
                  <a:lnTo>
                    <a:pt x="11" y="37"/>
                  </a:lnTo>
                  <a:lnTo>
                    <a:pt x="32" y="10"/>
                  </a:lnTo>
                  <a:cubicBezTo>
                    <a:pt x="34" y="8"/>
                    <a:pt x="34" y="5"/>
                    <a:pt x="32" y="3"/>
                  </a:cubicBezTo>
                  <a:cubicBezTo>
                    <a:pt x="30" y="1"/>
                    <a:pt x="29" y="0"/>
                    <a:pt x="2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6"/>
            <p:cNvSpPr/>
            <p:nvPr/>
          </p:nvSpPr>
          <p:spPr>
            <a:xfrm>
              <a:off x="4127536" y="3640804"/>
              <a:ext cx="8300" cy="11896"/>
            </a:xfrm>
            <a:custGeom>
              <a:rect b="b" l="l" r="r" t="t"/>
              <a:pathLst>
                <a:path extrusionOk="0" h="43" w="30">
                  <a:moveTo>
                    <a:pt x="21" y="1"/>
                  </a:moveTo>
                  <a:cubicBezTo>
                    <a:pt x="19" y="1"/>
                    <a:pt x="17" y="2"/>
                    <a:pt x="16" y="4"/>
                  </a:cubicBezTo>
                  <a:lnTo>
                    <a:pt x="0" y="36"/>
                  </a:lnTo>
                  <a:cubicBezTo>
                    <a:pt x="0" y="38"/>
                    <a:pt x="0" y="41"/>
                    <a:pt x="4" y="43"/>
                  </a:cubicBezTo>
                  <a:lnTo>
                    <a:pt x="6" y="43"/>
                  </a:lnTo>
                  <a:cubicBezTo>
                    <a:pt x="7" y="43"/>
                    <a:pt x="9" y="43"/>
                    <a:pt x="11" y="41"/>
                  </a:cubicBezTo>
                  <a:lnTo>
                    <a:pt x="27" y="9"/>
                  </a:lnTo>
                  <a:cubicBezTo>
                    <a:pt x="29" y="5"/>
                    <a:pt x="25" y="1"/>
                    <a:pt x="2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6"/>
            <p:cNvSpPr/>
            <p:nvPr/>
          </p:nvSpPr>
          <p:spPr>
            <a:xfrm>
              <a:off x="3843133" y="3730994"/>
              <a:ext cx="26836" cy="59481"/>
            </a:xfrm>
            <a:custGeom>
              <a:rect b="b" l="l" r="r" t="t"/>
              <a:pathLst>
                <a:path extrusionOk="0" h="215" w="97">
                  <a:moveTo>
                    <a:pt x="82" y="0"/>
                  </a:moveTo>
                  <a:cubicBezTo>
                    <a:pt x="78" y="0"/>
                    <a:pt x="77" y="4"/>
                    <a:pt x="77" y="5"/>
                  </a:cubicBezTo>
                  <a:cubicBezTo>
                    <a:pt x="85" y="80"/>
                    <a:pt x="57" y="154"/>
                    <a:pt x="2" y="205"/>
                  </a:cubicBezTo>
                  <a:cubicBezTo>
                    <a:pt x="1" y="207"/>
                    <a:pt x="1" y="211"/>
                    <a:pt x="2" y="212"/>
                  </a:cubicBezTo>
                  <a:cubicBezTo>
                    <a:pt x="4" y="214"/>
                    <a:pt x="4" y="214"/>
                    <a:pt x="6" y="214"/>
                  </a:cubicBezTo>
                  <a:lnTo>
                    <a:pt x="9" y="214"/>
                  </a:lnTo>
                  <a:cubicBezTo>
                    <a:pt x="68" y="159"/>
                    <a:pt x="96" y="83"/>
                    <a:pt x="89" y="4"/>
                  </a:cubicBezTo>
                  <a:cubicBezTo>
                    <a:pt x="87" y="2"/>
                    <a:pt x="85" y="0"/>
                    <a:pt x="82"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6"/>
            <p:cNvSpPr/>
            <p:nvPr/>
          </p:nvSpPr>
          <p:spPr>
            <a:xfrm>
              <a:off x="3873841" y="3743443"/>
              <a:ext cx="7193" cy="15493"/>
            </a:xfrm>
            <a:custGeom>
              <a:rect b="b" l="l" r="r" t="t"/>
              <a:pathLst>
                <a:path extrusionOk="0" h="56" w="26">
                  <a:moveTo>
                    <a:pt x="18" y="0"/>
                  </a:moveTo>
                  <a:cubicBezTo>
                    <a:pt x="16" y="0"/>
                    <a:pt x="15" y="2"/>
                    <a:pt x="13" y="5"/>
                  </a:cubicBezTo>
                  <a:lnTo>
                    <a:pt x="1" y="49"/>
                  </a:lnTo>
                  <a:cubicBezTo>
                    <a:pt x="1" y="51"/>
                    <a:pt x="3" y="54"/>
                    <a:pt x="5" y="56"/>
                  </a:cubicBezTo>
                  <a:lnTo>
                    <a:pt x="6" y="56"/>
                  </a:lnTo>
                  <a:cubicBezTo>
                    <a:pt x="10" y="54"/>
                    <a:pt x="12" y="54"/>
                    <a:pt x="12" y="51"/>
                  </a:cubicBezTo>
                  <a:lnTo>
                    <a:pt x="24" y="6"/>
                  </a:lnTo>
                  <a:cubicBezTo>
                    <a:pt x="26" y="5"/>
                    <a:pt x="24" y="1"/>
                    <a:pt x="20" y="1"/>
                  </a:cubicBezTo>
                  <a:cubicBezTo>
                    <a:pt x="20" y="1"/>
                    <a:pt x="19" y="0"/>
                    <a:pt x="1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6"/>
            <p:cNvSpPr/>
            <p:nvPr/>
          </p:nvSpPr>
          <p:spPr>
            <a:xfrm>
              <a:off x="3885738" y="3743996"/>
              <a:ext cx="5533" cy="18813"/>
            </a:xfrm>
            <a:custGeom>
              <a:rect b="b" l="l" r="r" t="t"/>
              <a:pathLst>
                <a:path extrusionOk="0" h="68" w="20">
                  <a:moveTo>
                    <a:pt x="13" y="0"/>
                  </a:moveTo>
                  <a:cubicBezTo>
                    <a:pt x="10" y="0"/>
                    <a:pt x="9" y="3"/>
                    <a:pt x="8" y="4"/>
                  </a:cubicBezTo>
                  <a:lnTo>
                    <a:pt x="0" y="63"/>
                  </a:lnTo>
                  <a:cubicBezTo>
                    <a:pt x="0" y="64"/>
                    <a:pt x="2" y="68"/>
                    <a:pt x="6" y="68"/>
                  </a:cubicBezTo>
                  <a:cubicBezTo>
                    <a:pt x="8" y="68"/>
                    <a:pt x="11" y="66"/>
                    <a:pt x="11" y="64"/>
                  </a:cubicBezTo>
                  <a:lnTo>
                    <a:pt x="20" y="6"/>
                  </a:lnTo>
                  <a:cubicBezTo>
                    <a:pt x="20" y="3"/>
                    <a:pt x="18" y="1"/>
                    <a:pt x="15" y="1"/>
                  </a:cubicBezTo>
                  <a:cubicBezTo>
                    <a:pt x="14" y="0"/>
                    <a:pt x="13" y="0"/>
                    <a:pt x="1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 name="Google Shape;965;p16"/>
          <p:cNvGrpSpPr/>
          <p:nvPr/>
        </p:nvGrpSpPr>
        <p:grpSpPr>
          <a:xfrm>
            <a:off x="6367420" y="4037832"/>
            <a:ext cx="525370" cy="665909"/>
            <a:chOff x="6840707" y="2151007"/>
            <a:chExt cx="525370" cy="665909"/>
          </a:xfrm>
        </p:grpSpPr>
        <p:sp>
          <p:nvSpPr>
            <p:cNvPr id="966" name="Google Shape;966;p16"/>
            <p:cNvSpPr/>
            <p:nvPr/>
          </p:nvSpPr>
          <p:spPr>
            <a:xfrm>
              <a:off x="6846240" y="2262223"/>
              <a:ext cx="365185" cy="545287"/>
            </a:xfrm>
            <a:custGeom>
              <a:rect b="b" l="l" r="r" t="t"/>
              <a:pathLst>
                <a:path extrusionOk="0" h="1971" w="1320">
                  <a:moveTo>
                    <a:pt x="724" y="78"/>
                  </a:moveTo>
                  <a:lnTo>
                    <a:pt x="814" y="94"/>
                  </a:lnTo>
                  <a:lnTo>
                    <a:pt x="814" y="96"/>
                  </a:lnTo>
                  <a:lnTo>
                    <a:pt x="722" y="80"/>
                  </a:lnTo>
                  <a:cubicBezTo>
                    <a:pt x="722" y="80"/>
                    <a:pt x="722" y="78"/>
                    <a:pt x="724" y="78"/>
                  </a:cubicBezTo>
                  <a:close/>
                  <a:moveTo>
                    <a:pt x="550" y="99"/>
                  </a:moveTo>
                  <a:lnTo>
                    <a:pt x="550" y="103"/>
                  </a:lnTo>
                  <a:lnTo>
                    <a:pt x="511" y="112"/>
                  </a:lnTo>
                  <a:lnTo>
                    <a:pt x="550" y="99"/>
                  </a:lnTo>
                  <a:close/>
                  <a:moveTo>
                    <a:pt x="704" y="126"/>
                  </a:moveTo>
                  <a:lnTo>
                    <a:pt x="750" y="131"/>
                  </a:lnTo>
                  <a:lnTo>
                    <a:pt x="750" y="133"/>
                  </a:lnTo>
                  <a:lnTo>
                    <a:pt x="704" y="126"/>
                  </a:lnTo>
                  <a:close/>
                  <a:moveTo>
                    <a:pt x="610" y="152"/>
                  </a:moveTo>
                  <a:lnTo>
                    <a:pt x="610" y="154"/>
                  </a:lnTo>
                  <a:lnTo>
                    <a:pt x="596" y="158"/>
                  </a:lnTo>
                  <a:lnTo>
                    <a:pt x="610" y="152"/>
                  </a:lnTo>
                  <a:close/>
                  <a:moveTo>
                    <a:pt x="1177" y="246"/>
                  </a:moveTo>
                  <a:cubicBezTo>
                    <a:pt x="1201" y="287"/>
                    <a:pt x="1207" y="338"/>
                    <a:pt x="1189" y="384"/>
                  </a:cubicBezTo>
                  <a:lnTo>
                    <a:pt x="1187" y="384"/>
                  </a:lnTo>
                  <a:cubicBezTo>
                    <a:pt x="1205" y="338"/>
                    <a:pt x="1201" y="287"/>
                    <a:pt x="1177" y="246"/>
                  </a:cubicBezTo>
                  <a:close/>
                  <a:moveTo>
                    <a:pt x="1116" y="344"/>
                  </a:moveTo>
                  <a:lnTo>
                    <a:pt x="1118" y="351"/>
                  </a:lnTo>
                  <a:lnTo>
                    <a:pt x="1120" y="400"/>
                  </a:lnTo>
                  <a:lnTo>
                    <a:pt x="1116" y="349"/>
                  </a:lnTo>
                  <a:lnTo>
                    <a:pt x="1116" y="344"/>
                  </a:lnTo>
                  <a:close/>
                  <a:moveTo>
                    <a:pt x="1154" y="147"/>
                  </a:moveTo>
                  <a:cubicBezTo>
                    <a:pt x="1201" y="160"/>
                    <a:pt x="1238" y="197"/>
                    <a:pt x="1249" y="246"/>
                  </a:cubicBezTo>
                  <a:cubicBezTo>
                    <a:pt x="1260" y="294"/>
                    <a:pt x="1260" y="342"/>
                    <a:pt x="1249" y="390"/>
                  </a:cubicBezTo>
                  <a:lnTo>
                    <a:pt x="1247" y="409"/>
                  </a:lnTo>
                  <a:cubicBezTo>
                    <a:pt x="1238" y="450"/>
                    <a:pt x="1235" y="490"/>
                    <a:pt x="1237" y="531"/>
                  </a:cubicBezTo>
                  <a:lnTo>
                    <a:pt x="1235" y="531"/>
                  </a:lnTo>
                  <a:cubicBezTo>
                    <a:pt x="1233" y="490"/>
                    <a:pt x="1237" y="448"/>
                    <a:pt x="1246" y="407"/>
                  </a:cubicBezTo>
                  <a:lnTo>
                    <a:pt x="1247" y="388"/>
                  </a:lnTo>
                  <a:cubicBezTo>
                    <a:pt x="1258" y="342"/>
                    <a:pt x="1258" y="292"/>
                    <a:pt x="1247" y="246"/>
                  </a:cubicBezTo>
                  <a:cubicBezTo>
                    <a:pt x="1237" y="198"/>
                    <a:pt x="1200" y="160"/>
                    <a:pt x="1152" y="147"/>
                  </a:cubicBezTo>
                  <a:close/>
                  <a:moveTo>
                    <a:pt x="598" y="1108"/>
                  </a:moveTo>
                  <a:lnTo>
                    <a:pt x="598" y="1109"/>
                  </a:lnTo>
                  <a:lnTo>
                    <a:pt x="589" y="1148"/>
                  </a:lnTo>
                  <a:lnTo>
                    <a:pt x="598" y="1108"/>
                  </a:lnTo>
                  <a:close/>
                  <a:moveTo>
                    <a:pt x="248" y="973"/>
                  </a:moveTo>
                  <a:lnTo>
                    <a:pt x="248" y="975"/>
                  </a:lnTo>
                  <a:cubicBezTo>
                    <a:pt x="234" y="1039"/>
                    <a:pt x="234" y="1102"/>
                    <a:pt x="246" y="1166"/>
                  </a:cubicBezTo>
                  <a:cubicBezTo>
                    <a:pt x="232" y="1102"/>
                    <a:pt x="232" y="1037"/>
                    <a:pt x="246" y="973"/>
                  </a:cubicBezTo>
                  <a:close/>
                  <a:moveTo>
                    <a:pt x="602" y="1232"/>
                  </a:moveTo>
                  <a:lnTo>
                    <a:pt x="595" y="1286"/>
                  </a:lnTo>
                  <a:lnTo>
                    <a:pt x="591" y="1286"/>
                  </a:lnTo>
                  <a:lnTo>
                    <a:pt x="600" y="1232"/>
                  </a:lnTo>
                  <a:close/>
                  <a:moveTo>
                    <a:pt x="204" y="789"/>
                  </a:moveTo>
                  <a:lnTo>
                    <a:pt x="204" y="791"/>
                  </a:lnTo>
                  <a:cubicBezTo>
                    <a:pt x="136" y="961"/>
                    <a:pt x="140" y="1154"/>
                    <a:pt x="218" y="1322"/>
                  </a:cubicBezTo>
                  <a:cubicBezTo>
                    <a:pt x="223" y="1332"/>
                    <a:pt x="228" y="1343"/>
                    <a:pt x="234" y="1354"/>
                  </a:cubicBezTo>
                  <a:lnTo>
                    <a:pt x="232" y="1355"/>
                  </a:lnTo>
                  <a:cubicBezTo>
                    <a:pt x="228" y="1347"/>
                    <a:pt x="223" y="1338"/>
                    <a:pt x="220" y="1331"/>
                  </a:cubicBezTo>
                  <a:cubicBezTo>
                    <a:pt x="138" y="1159"/>
                    <a:pt x="133" y="963"/>
                    <a:pt x="204" y="789"/>
                  </a:cubicBezTo>
                  <a:close/>
                  <a:moveTo>
                    <a:pt x="237" y="443"/>
                  </a:moveTo>
                  <a:cubicBezTo>
                    <a:pt x="232" y="527"/>
                    <a:pt x="197" y="607"/>
                    <a:pt x="163" y="685"/>
                  </a:cubicBezTo>
                  <a:cubicBezTo>
                    <a:pt x="147" y="722"/>
                    <a:pt x="129" y="761"/>
                    <a:pt x="117" y="800"/>
                  </a:cubicBezTo>
                  <a:cubicBezTo>
                    <a:pt x="37" y="1033"/>
                    <a:pt x="78" y="1292"/>
                    <a:pt x="225" y="1492"/>
                  </a:cubicBezTo>
                  <a:lnTo>
                    <a:pt x="223" y="1492"/>
                  </a:lnTo>
                  <a:cubicBezTo>
                    <a:pt x="76" y="1292"/>
                    <a:pt x="36" y="1033"/>
                    <a:pt x="115" y="798"/>
                  </a:cubicBezTo>
                  <a:cubicBezTo>
                    <a:pt x="129" y="759"/>
                    <a:pt x="145" y="720"/>
                    <a:pt x="163" y="683"/>
                  </a:cubicBezTo>
                  <a:cubicBezTo>
                    <a:pt x="197" y="605"/>
                    <a:pt x="230" y="527"/>
                    <a:pt x="235" y="443"/>
                  </a:cubicBezTo>
                  <a:close/>
                  <a:moveTo>
                    <a:pt x="747" y="1651"/>
                  </a:moveTo>
                  <a:cubicBezTo>
                    <a:pt x="757" y="1684"/>
                    <a:pt x="775" y="1716"/>
                    <a:pt x="800" y="1743"/>
                  </a:cubicBezTo>
                  <a:cubicBezTo>
                    <a:pt x="773" y="1716"/>
                    <a:pt x="756" y="1684"/>
                    <a:pt x="745" y="1651"/>
                  </a:cubicBezTo>
                  <a:close/>
                  <a:moveTo>
                    <a:pt x="662" y="1569"/>
                  </a:moveTo>
                  <a:lnTo>
                    <a:pt x="662" y="1571"/>
                  </a:lnTo>
                  <a:cubicBezTo>
                    <a:pt x="664" y="1668"/>
                    <a:pt x="715" y="1760"/>
                    <a:pt x="796" y="1815"/>
                  </a:cubicBezTo>
                  <a:cubicBezTo>
                    <a:pt x="713" y="1762"/>
                    <a:pt x="662" y="1670"/>
                    <a:pt x="660" y="1571"/>
                  </a:cubicBezTo>
                  <a:cubicBezTo>
                    <a:pt x="660" y="1569"/>
                    <a:pt x="660" y="1569"/>
                    <a:pt x="660" y="1569"/>
                  </a:cubicBezTo>
                  <a:close/>
                  <a:moveTo>
                    <a:pt x="577" y="1380"/>
                  </a:moveTo>
                  <a:cubicBezTo>
                    <a:pt x="536" y="1594"/>
                    <a:pt x="648" y="1808"/>
                    <a:pt x="846" y="1898"/>
                  </a:cubicBezTo>
                  <a:lnTo>
                    <a:pt x="846" y="1900"/>
                  </a:lnTo>
                  <a:cubicBezTo>
                    <a:pt x="646" y="1810"/>
                    <a:pt x="533" y="1596"/>
                    <a:pt x="573" y="1380"/>
                  </a:cubicBezTo>
                  <a:close/>
                  <a:moveTo>
                    <a:pt x="561" y="0"/>
                  </a:moveTo>
                  <a:cubicBezTo>
                    <a:pt x="540" y="0"/>
                    <a:pt x="517" y="0"/>
                    <a:pt x="496" y="2"/>
                  </a:cubicBezTo>
                  <a:cubicBezTo>
                    <a:pt x="232" y="16"/>
                    <a:pt x="193" y="230"/>
                    <a:pt x="156" y="437"/>
                  </a:cubicBezTo>
                  <a:cubicBezTo>
                    <a:pt x="145" y="515"/>
                    <a:pt x="126" y="591"/>
                    <a:pt x="97" y="665"/>
                  </a:cubicBezTo>
                  <a:cubicBezTo>
                    <a:pt x="0" y="890"/>
                    <a:pt x="11" y="964"/>
                    <a:pt x="50" y="1209"/>
                  </a:cubicBezTo>
                  <a:lnTo>
                    <a:pt x="51" y="1221"/>
                  </a:lnTo>
                  <a:cubicBezTo>
                    <a:pt x="92" y="1477"/>
                    <a:pt x="274" y="1695"/>
                    <a:pt x="434" y="1815"/>
                  </a:cubicBezTo>
                  <a:cubicBezTo>
                    <a:pt x="504" y="1868"/>
                    <a:pt x="549" y="1877"/>
                    <a:pt x="593" y="1881"/>
                  </a:cubicBezTo>
                  <a:lnTo>
                    <a:pt x="609" y="1881"/>
                  </a:lnTo>
                  <a:cubicBezTo>
                    <a:pt x="633" y="1881"/>
                    <a:pt x="660" y="1884"/>
                    <a:pt x="685" y="1890"/>
                  </a:cubicBezTo>
                  <a:lnTo>
                    <a:pt x="702" y="1895"/>
                  </a:lnTo>
                  <a:lnTo>
                    <a:pt x="688" y="1883"/>
                  </a:lnTo>
                  <a:cubicBezTo>
                    <a:pt x="478" y="1706"/>
                    <a:pt x="488" y="1481"/>
                    <a:pt x="497" y="1316"/>
                  </a:cubicBezTo>
                  <a:cubicBezTo>
                    <a:pt x="499" y="1281"/>
                    <a:pt x="501" y="1246"/>
                    <a:pt x="501" y="1216"/>
                  </a:cubicBezTo>
                  <a:cubicBezTo>
                    <a:pt x="492" y="807"/>
                    <a:pt x="665" y="367"/>
                    <a:pt x="667" y="363"/>
                  </a:cubicBezTo>
                  <a:cubicBezTo>
                    <a:pt x="667" y="359"/>
                    <a:pt x="671" y="358"/>
                    <a:pt x="672" y="358"/>
                  </a:cubicBezTo>
                  <a:lnTo>
                    <a:pt x="674" y="358"/>
                  </a:lnTo>
                  <a:cubicBezTo>
                    <a:pt x="678" y="359"/>
                    <a:pt x="679" y="363"/>
                    <a:pt x="679" y="367"/>
                  </a:cubicBezTo>
                  <a:cubicBezTo>
                    <a:pt x="678" y="370"/>
                    <a:pt x="506" y="805"/>
                    <a:pt x="515" y="1216"/>
                  </a:cubicBezTo>
                  <a:cubicBezTo>
                    <a:pt x="515" y="1246"/>
                    <a:pt x="513" y="1281"/>
                    <a:pt x="511" y="1316"/>
                  </a:cubicBezTo>
                  <a:cubicBezTo>
                    <a:pt x="501" y="1500"/>
                    <a:pt x="488" y="1752"/>
                    <a:pt x="780" y="1930"/>
                  </a:cubicBezTo>
                  <a:lnTo>
                    <a:pt x="784" y="1934"/>
                  </a:lnTo>
                  <a:cubicBezTo>
                    <a:pt x="787" y="1936"/>
                    <a:pt x="791" y="1937"/>
                    <a:pt x="793" y="1939"/>
                  </a:cubicBezTo>
                  <a:cubicBezTo>
                    <a:pt x="819" y="1959"/>
                    <a:pt x="851" y="1969"/>
                    <a:pt x="883" y="1971"/>
                  </a:cubicBezTo>
                  <a:cubicBezTo>
                    <a:pt x="894" y="1971"/>
                    <a:pt x="904" y="1969"/>
                    <a:pt x="915" y="1966"/>
                  </a:cubicBezTo>
                  <a:cubicBezTo>
                    <a:pt x="982" y="1939"/>
                    <a:pt x="1010" y="1822"/>
                    <a:pt x="1037" y="1709"/>
                  </a:cubicBezTo>
                  <a:cubicBezTo>
                    <a:pt x="1044" y="1679"/>
                    <a:pt x="1049" y="1656"/>
                    <a:pt x="1053" y="1637"/>
                  </a:cubicBezTo>
                  <a:cubicBezTo>
                    <a:pt x="1076" y="1539"/>
                    <a:pt x="1079" y="1520"/>
                    <a:pt x="1147" y="1339"/>
                  </a:cubicBezTo>
                  <a:cubicBezTo>
                    <a:pt x="1201" y="1191"/>
                    <a:pt x="1231" y="936"/>
                    <a:pt x="1260" y="711"/>
                  </a:cubicBezTo>
                  <a:cubicBezTo>
                    <a:pt x="1270" y="616"/>
                    <a:pt x="1281" y="524"/>
                    <a:pt x="1293" y="451"/>
                  </a:cubicBezTo>
                  <a:cubicBezTo>
                    <a:pt x="1318" y="294"/>
                    <a:pt x="1320" y="213"/>
                    <a:pt x="1265" y="152"/>
                  </a:cubicBezTo>
                  <a:cubicBezTo>
                    <a:pt x="1231" y="119"/>
                    <a:pt x="1194" y="92"/>
                    <a:pt x="1152" y="73"/>
                  </a:cubicBezTo>
                  <a:cubicBezTo>
                    <a:pt x="1127" y="59"/>
                    <a:pt x="1097" y="52"/>
                    <a:pt x="1069" y="52"/>
                  </a:cubicBezTo>
                  <a:cubicBezTo>
                    <a:pt x="922" y="52"/>
                    <a:pt x="764" y="207"/>
                    <a:pt x="763" y="209"/>
                  </a:cubicBezTo>
                  <a:cubicBezTo>
                    <a:pt x="761" y="211"/>
                    <a:pt x="759" y="211"/>
                    <a:pt x="757" y="211"/>
                  </a:cubicBezTo>
                  <a:cubicBezTo>
                    <a:pt x="754" y="211"/>
                    <a:pt x="750" y="207"/>
                    <a:pt x="750" y="204"/>
                  </a:cubicBezTo>
                  <a:cubicBezTo>
                    <a:pt x="750" y="202"/>
                    <a:pt x="752" y="200"/>
                    <a:pt x="752" y="200"/>
                  </a:cubicBezTo>
                  <a:cubicBezTo>
                    <a:pt x="798" y="158"/>
                    <a:pt x="848" y="121"/>
                    <a:pt x="902" y="89"/>
                  </a:cubicBezTo>
                  <a:lnTo>
                    <a:pt x="909" y="85"/>
                  </a:lnTo>
                  <a:lnTo>
                    <a:pt x="902" y="82"/>
                  </a:lnTo>
                  <a:cubicBezTo>
                    <a:pt x="865" y="59"/>
                    <a:pt x="766" y="7"/>
                    <a:pt x="602"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6"/>
            <p:cNvSpPr/>
            <p:nvPr/>
          </p:nvSpPr>
          <p:spPr>
            <a:xfrm>
              <a:off x="7130920" y="2283802"/>
              <a:ext cx="229900" cy="528134"/>
            </a:xfrm>
            <a:custGeom>
              <a:rect b="b" l="l" r="r" t="t"/>
              <a:pathLst>
                <a:path extrusionOk="0" h="1909" w="831">
                  <a:moveTo>
                    <a:pt x="395" y="92"/>
                  </a:moveTo>
                  <a:lnTo>
                    <a:pt x="395" y="94"/>
                  </a:lnTo>
                  <a:lnTo>
                    <a:pt x="342" y="105"/>
                  </a:lnTo>
                  <a:lnTo>
                    <a:pt x="395" y="92"/>
                  </a:lnTo>
                  <a:close/>
                  <a:moveTo>
                    <a:pt x="418" y="142"/>
                  </a:moveTo>
                  <a:lnTo>
                    <a:pt x="418" y="143"/>
                  </a:lnTo>
                  <a:lnTo>
                    <a:pt x="386" y="143"/>
                  </a:lnTo>
                  <a:lnTo>
                    <a:pt x="386" y="142"/>
                  </a:lnTo>
                  <a:close/>
                  <a:moveTo>
                    <a:pt x="590" y="425"/>
                  </a:moveTo>
                  <a:lnTo>
                    <a:pt x="592" y="426"/>
                  </a:lnTo>
                  <a:lnTo>
                    <a:pt x="574" y="495"/>
                  </a:lnTo>
                  <a:lnTo>
                    <a:pt x="572" y="495"/>
                  </a:lnTo>
                  <a:lnTo>
                    <a:pt x="590" y="425"/>
                  </a:lnTo>
                  <a:close/>
                  <a:moveTo>
                    <a:pt x="657" y="352"/>
                  </a:moveTo>
                  <a:cubicBezTo>
                    <a:pt x="654" y="449"/>
                    <a:pt x="631" y="543"/>
                    <a:pt x="588" y="632"/>
                  </a:cubicBezTo>
                  <a:cubicBezTo>
                    <a:pt x="629" y="543"/>
                    <a:pt x="652" y="449"/>
                    <a:pt x="657" y="352"/>
                  </a:cubicBezTo>
                  <a:close/>
                  <a:moveTo>
                    <a:pt x="643" y="204"/>
                  </a:moveTo>
                  <a:lnTo>
                    <a:pt x="643" y="204"/>
                  </a:lnTo>
                  <a:cubicBezTo>
                    <a:pt x="696" y="243"/>
                    <a:pt x="726" y="315"/>
                    <a:pt x="721" y="395"/>
                  </a:cubicBezTo>
                  <a:cubicBezTo>
                    <a:pt x="714" y="462"/>
                    <a:pt x="696" y="529"/>
                    <a:pt x="666" y="593"/>
                  </a:cubicBezTo>
                  <a:lnTo>
                    <a:pt x="664" y="598"/>
                  </a:lnTo>
                  <a:cubicBezTo>
                    <a:pt x="638" y="669"/>
                    <a:pt x="615" y="733"/>
                    <a:pt x="613" y="802"/>
                  </a:cubicBezTo>
                  <a:lnTo>
                    <a:pt x="611" y="802"/>
                  </a:lnTo>
                  <a:cubicBezTo>
                    <a:pt x="611" y="733"/>
                    <a:pt x="634" y="669"/>
                    <a:pt x="662" y="596"/>
                  </a:cubicBezTo>
                  <a:lnTo>
                    <a:pt x="664" y="593"/>
                  </a:lnTo>
                  <a:cubicBezTo>
                    <a:pt x="692" y="529"/>
                    <a:pt x="712" y="462"/>
                    <a:pt x="719" y="393"/>
                  </a:cubicBezTo>
                  <a:cubicBezTo>
                    <a:pt x="726" y="322"/>
                    <a:pt x="698" y="251"/>
                    <a:pt x="643" y="204"/>
                  </a:cubicBezTo>
                  <a:close/>
                  <a:moveTo>
                    <a:pt x="542" y="1520"/>
                  </a:moveTo>
                  <a:cubicBezTo>
                    <a:pt x="546" y="1583"/>
                    <a:pt x="524" y="1644"/>
                    <a:pt x="485" y="1691"/>
                  </a:cubicBezTo>
                  <a:lnTo>
                    <a:pt x="485" y="1691"/>
                  </a:lnTo>
                  <a:cubicBezTo>
                    <a:pt x="523" y="1643"/>
                    <a:pt x="544" y="1583"/>
                    <a:pt x="542" y="1520"/>
                  </a:cubicBezTo>
                  <a:close/>
                  <a:moveTo>
                    <a:pt x="441" y="1732"/>
                  </a:moveTo>
                  <a:lnTo>
                    <a:pt x="441" y="1732"/>
                  </a:lnTo>
                  <a:cubicBezTo>
                    <a:pt x="438" y="1735"/>
                    <a:pt x="434" y="1737"/>
                    <a:pt x="431" y="1739"/>
                  </a:cubicBezTo>
                  <a:cubicBezTo>
                    <a:pt x="434" y="1736"/>
                    <a:pt x="438" y="1734"/>
                    <a:pt x="441" y="1732"/>
                  </a:cubicBezTo>
                  <a:close/>
                  <a:moveTo>
                    <a:pt x="597" y="1343"/>
                  </a:moveTo>
                  <a:cubicBezTo>
                    <a:pt x="643" y="1442"/>
                    <a:pt x="641" y="1559"/>
                    <a:pt x="593" y="1658"/>
                  </a:cubicBezTo>
                  <a:lnTo>
                    <a:pt x="592" y="1658"/>
                  </a:lnTo>
                  <a:cubicBezTo>
                    <a:pt x="551" y="1739"/>
                    <a:pt x="480" y="1803"/>
                    <a:pt x="395" y="1835"/>
                  </a:cubicBezTo>
                  <a:cubicBezTo>
                    <a:pt x="378" y="1840"/>
                    <a:pt x="362" y="1845"/>
                    <a:pt x="344" y="1849"/>
                  </a:cubicBezTo>
                  <a:cubicBezTo>
                    <a:pt x="362" y="1843"/>
                    <a:pt x="379" y="1840"/>
                    <a:pt x="395" y="1833"/>
                  </a:cubicBezTo>
                  <a:cubicBezTo>
                    <a:pt x="480" y="1799"/>
                    <a:pt x="549" y="1736"/>
                    <a:pt x="590" y="1656"/>
                  </a:cubicBezTo>
                  <a:cubicBezTo>
                    <a:pt x="638" y="1557"/>
                    <a:pt x="639" y="1442"/>
                    <a:pt x="595" y="1343"/>
                  </a:cubicBezTo>
                  <a:close/>
                  <a:moveTo>
                    <a:pt x="462" y="0"/>
                  </a:moveTo>
                  <a:cubicBezTo>
                    <a:pt x="427" y="0"/>
                    <a:pt x="392" y="5"/>
                    <a:pt x="356" y="18"/>
                  </a:cubicBezTo>
                  <a:cubicBezTo>
                    <a:pt x="321" y="30"/>
                    <a:pt x="286" y="48"/>
                    <a:pt x="254" y="69"/>
                  </a:cubicBezTo>
                  <a:lnTo>
                    <a:pt x="250" y="71"/>
                  </a:lnTo>
                  <a:lnTo>
                    <a:pt x="254" y="74"/>
                  </a:lnTo>
                  <a:cubicBezTo>
                    <a:pt x="305" y="138"/>
                    <a:pt x="301" y="227"/>
                    <a:pt x="277" y="375"/>
                  </a:cubicBezTo>
                  <a:cubicBezTo>
                    <a:pt x="264" y="448"/>
                    <a:pt x="255" y="538"/>
                    <a:pt x="241" y="637"/>
                  </a:cubicBezTo>
                  <a:cubicBezTo>
                    <a:pt x="215" y="862"/>
                    <a:pt x="185" y="1115"/>
                    <a:pt x="128" y="1267"/>
                  </a:cubicBezTo>
                  <a:cubicBezTo>
                    <a:pt x="63" y="1445"/>
                    <a:pt x="57" y="1465"/>
                    <a:pt x="36" y="1560"/>
                  </a:cubicBezTo>
                  <a:lnTo>
                    <a:pt x="36" y="1564"/>
                  </a:lnTo>
                  <a:cubicBezTo>
                    <a:pt x="31" y="1582"/>
                    <a:pt x="26" y="1605"/>
                    <a:pt x="20" y="1633"/>
                  </a:cubicBezTo>
                  <a:cubicBezTo>
                    <a:pt x="13" y="1659"/>
                    <a:pt x="8" y="1684"/>
                    <a:pt x="1" y="1711"/>
                  </a:cubicBezTo>
                  <a:lnTo>
                    <a:pt x="1" y="1713"/>
                  </a:lnTo>
                  <a:cubicBezTo>
                    <a:pt x="18" y="1753"/>
                    <a:pt x="45" y="1790"/>
                    <a:pt x="75" y="1822"/>
                  </a:cubicBezTo>
                  <a:cubicBezTo>
                    <a:pt x="112" y="1859"/>
                    <a:pt x="160" y="1886"/>
                    <a:pt x="211" y="1898"/>
                  </a:cubicBezTo>
                  <a:cubicBezTo>
                    <a:pt x="238" y="1905"/>
                    <a:pt x="266" y="1909"/>
                    <a:pt x="296" y="1909"/>
                  </a:cubicBezTo>
                  <a:cubicBezTo>
                    <a:pt x="342" y="1909"/>
                    <a:pt x="388" y="1900"/>
                    <a:pt x="432" y="1886"/>
                  </a:cubicBezTo>
                  <a:cubicBezTo>
                    <a:pt x="478" y="1870"/>
                    <a:pt x="523" y="1847"/>
                    <a:pt x="562" y="1819"/>
                  </a:cubicBezTo>
                  <a:cubicBezTo>
                    <a:pt x="696" y="1718"/>
                    <a:pt x="682" y="1529"/>
                    <a:pt x="664" y="1265"/>
                  </a:cubicBezTo>
                  <a:cubicBezTo>
                    <a:pt x="659" y="1185"/>
                    <a:pt x="654" y="1104"/>
                    <a:pt x="650" y="1014"/>
                  </a:cubicBezTo>
                  <a:cubicBezTo>
                    <a:pt x="646" y="847"/>
                    <a:pt x="691" y="725"/>
                    <a:pt x="730" y="621"/>
                  </a:cubicBezTo>
                  <a:cubicBezTo>
                    <a:pt x="786" y="469"/>
                    <a:pt x="830" y="350"/>
                    <a:pt x="719" y="166"/>
                  </a:cubicBezTo>
                  <a:cubicBezTo>
                    <a:pt x="662" y="74"/>
                    <a:pt x="593" y="20"/>
                    <a:pt x="510" y="4"/>
                  </a:cubicBezTo>
                  <a:cubicBezTo>
                    <a:pt x="494" y="2"/>
                    <a:pt x="478" y="0"/>
                    <a:pt x="462"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6"/>
            <p:cNvSpPr/>
            <p:nvPr/>
          </p:nvSpPr>
          <p:spPr>
            <a:xfrm>
              <a:off x="7033537" y="2249497"/>
              <a:ext cx="95169" cy="34582"/>
            </a:xfrm>
            <a:custGeom>
              <a:rect b="b" l="l" r="r" t="t"/>
              <a:pathLst>
                <a:path extrusionOk="0" h="125" w="344">
                  <a:moveTo>
                    <a:pt x="202" y="29"/>
                  </a:moveTo>
                  <a:lnTo>
                    <a:pt x="202" y="32"/>
                  </a:lnTo>
                  <a:lnTo>
                    <a:pt x="167" y="34"/>
                  </a:lnTo>
                  <a:lnTo>
                    <a:pt x="167" y="32"/>
                  </a:lnTo>
                  <a:lnTo>
                    <a:pt x="202" y="29"/>
                  </a:lnTo>
                  <a:close/>
                  <a:moveTo>
                    <a:pt x="156" y="0"/>
                  </a:moveTo>
                  <a:cubicBezTo>
                    <a:pt x="106" y="0"/>
                    <a:pt x="57" y="11"/>
                    <a:pt x="13" y="32"/>
                  </a:cubicBezTo>
                  <a:lnTo>
                    <a:pt x="1" y="37"/>
                  </a:lnTo>
                  <a:lnTo>
                    <a:pt x="15" y="39"/>
                  </a:lnTo>
                  <a:cubicBezTo>
                    <a:pt x="96" y="50"/>
                    <a:pt x="176" y="78"/>
                    <a:pt x="245" y="122"/>
                  </a:cubicBezTo>
                  <a:lnTo>
                    <a:pt x="248" y="124"/>
                  </a:lnTo>
                  <a:lnTo>
                    <a:pt x="250" y="122"/>
                  </a:lnTo>
                  <a:cubicBezTo>
                    <a:pt x="278" y="108"/>
                    <a:pt x="309" y="98"/>
                    <a:pt x="339" y="91"/>
                  </a:cubicBezTo>
                  <a:lnTo>
                    <a:pt x="342" y="91"/>
                  </a:lnTo>
                  <a:lnTo>
                    <a:pt x="342" y="87"/>
                  </a:lnTo>
                  <a:cubicBezTo>
                    <a:pt x="342" y="76"/>
                    <a:pt x="342" y="59"/>
                    <a:pt x="344" y="37"/>
                  </a:cubicBezTo>
                  <a:lnTo>
                    <a:pt x="344" y="34"/>
                  </a:lnTo>
                  <a:lnTo>
                    <a:pt x="340" y="32"/>
                  </a:lnTo>
                  <a:cubicBezTo>
                    <a:pt x="284" y="11"/>
                    <a:pt x="225" y="0"/>
                    <a:pt x="167" y="0"/>
                  </a:cubicBezTo>
                  <a:cubicBezTo>
                    <a:pt x="163" y="0"/>
                    <a:pt x="159" y="0"/>
                    <a:pt x="156"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6"/>
            <p:cNvSpPr/>
            <p:nvPr/>
          </p:nvSpPr>
          <p:spPr>
            <a:xfrm>
              <a:off x="7167715" y="2262223"/>
              <a:ext cx="77463" cy="38455"/>
            </a:xfrm>
            <a:custGeom>
              <a:rect b="b" l="l" r="r" t="t"/>
              <a:pathLst>
                <a:path extrusionOk="0" h="139" w="280">
                  <a:moveTo>
                    <a:pt x="78" y="0"/>
                  </a:moveTo>
                  <a:cubicBezTo>
                    <a:pt x="55" y="0"/>
                    <a:pt x="31" y="2"/>
                    <a:pt x="6" y="7"/>
                  </a:cubicBezTo>
                  <a:lnTo>
                    <a:pt x="4" y="7"/>
                  </a:lnTo>
                  <a:lnTo>
                    <a:pt x="4" y="9"/>
                  </a:lnTo>
                  <a:cubicBezTo>
                    <a:pt x="2" y="25"/>
                    <a:pt x="0" y="43"/>
                    <a:pt x="0" y="59"/>
                  </a:cubicBezTo>
                  <a:lnTo>
                    <a:pt x="0" y="62"/>
                  </a:lnTo>
                  <a:lnTo>
                    <a:pt x="2" y="64"/>
                  </a:lnTo>
                  <a:cubicBezTo>
                    <a:pt x="41" y="83"/>
                    <a:pt x="75" y="106"/>
                    <a:pt x="107" y="137"/>
                  </a:cubicBezTo>
                  <a:lnTo>
                    <a:pt x="108" y="138"/>
                  </a:lnTo>
                  <a:lnTo>
                    <a:pt x="112" y="137"/>
                  </a:lnTo>
                  <a:cubicBezTo>
                    <a:pt x="140" y="117"/>
                    <a:pt x="172" y="101"/>
                    <a:pt x="204" y="89"/>
                  </a:cubicBezTo>
                  <a:cubicBezTo>
                    <a:pt x="225" y="80"/>
                    <a:pt x="248" y="75"/>
                    <a:pt x="269" y="69"/>
                  </a:cubicBezTo>
                  <a:lnTo>
                    <a:pt x="280" y="68"/>
                  </a:lnTo>
                  <a:lnTo>
                    <a:pt x="271" y="62"/>
                  </a:lnTo>
                  <a:cubicBezTo>
                    <a:pt x="232" y="32"/>
                    <a:pt x="184" y="11"/>
                    <a:pt x="137" y="4"/>
                  </a:cubicBezTo>
                  <a:cubicBezTo>
                    <a:pt x="117" y="2"/>
                    <a:pt x="98" y="0"/>
                    <a:pt x="78"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6"/>
            <p:cNvSpPr/>
            <p:nvPr/>
          </p:nvSpPr>
          <p:spPr>
            <a:xfrm>
              <a:off x="7130920" y="2156540"/>
              <a:ext cx="87423" cy="121452"/>
            </a:xfrm>
            <a:custGeom>
              <a:rect b="b" l="l" r="r" t="t"/>
              <a:pathLst>
                <a:path extrusionOk="0" h="439" w="316">
                  <a:moveTo>
                    <a:pt x="206" y="53"/>
                  </a:moveTo>
                  <a:lnTo>
                    <a:pt x="206" y="55"/>
                  </a:lnTo>
                  <a:lnTo>
                    <a:pt x="183" y="78"/>
                  </a:lnTo>
                  <a:lnTo>
                    <a:pt x="206" y="53"/>
                  </a:lnTo>
                  <a:close/>
                  <a:moveTo>
                    <a:pt x="224" y="110"/>
                  </a:moveTo>
                  <a:lnTo>
                    <a:pt x="224" y="112"/>
                  </a:lnTo>
                  <a:lnTo>
                    <a:pt x="208" y="135"/>
                  </a:lnTo>
                  <a:lnTo>
                    <a:pt x="206" y="133"/>
                  </a:lnTo>
                  <a:lnTo>
                    <a:pt x="224" y="110"/>
                  </a:lnTo>
                  <a:close/>
                  <a:moveTo>
                    <a:pt x="146" y="184"/>
                  </a:moveTo>
                  <a:lnTo>
                    <a:pt x="146" y="186"/>
                  </a:lnTo>
                  <a:cubicBezTo>
                    <a:pt x="125" y="211"/>
                    <a:pt x="110" y="239"/>
                    <a:pt x="103" y="271"/>
                  </a:cubicBezTo>
                  <a:cubicBezTo>
                    <a:pt x="109" y="237"/>
                    <a:pt x="125" y="207"/>
                    <a:pt x="146" y="184"/>
                  </a:cubicBezTo>
                  <a:close/>
                  <a:moveTo>
                    <a:pt x="164" y="101"/>
                  </a:moveTo>
                  <a:lnTo>
                    <a:pt x="164" y="103"/>
                  </a:lnTo>
                  <a:cubicBezTo>
                    <a:pt x="103" y="165"/>
                    <a:pt x="66" y="248"/>
                    <a:pt x="63" y="335"/>
                  </a:cubicBezTo>
                  <a:lnTo>
                    <a:pt x="61" y="335"/>
                  </a:lnTo>
                  <a:cubicBezTo>
                    <a:pt x="64" y="246"/>
                    <a:pt x="102" y="163"/>
                    <a:pt x="164" y="101"/>
                  </a:cubicBezTo>
                  <a:close/>
                  <a:moveTo>
                    <a:pt x="228" y="0"/>
                  </a:moveTo>
                  <a:cubicBezTo>
                    <a:pt x="226" y="0"/>
                    <a:pt x="224" y="0"/>
                    <a:pt x="222" y="0"/>
                  </a:cubicBezTo>
                  <a:cubicBezTo>
                    <a:pt x="185" y="0"/>
                    <a:pt x="151" y="16"/>
                    <a:pt x="125" y="39"/>
                  </a:cubicBezTo>
                  <a:cubicBezTo>
                    <a:pt x="20" y="128"/>
                    <a:pt x="4" y="352"/>
                    <a:pt x="1" y="418"/>
                  </a:cubicBezTo>
                  <a:lnTo>
                    <a:pt x="1" y="423"/>
                  </a:lnTo>
                  <a:lnTo>
                    <a:pt x="6" y="423"/>
                  </a:lnTo>
                  <a:cubicBezTo>
                    <a:pt x="17" y="421"/>
                    <a:pt x="29" y="421"/>
                    <a:pt x="40" y="421"/>
                  </a:cubicBezTo>
                  <a:cubicBezTo>
                    <a:pt x="64" y="421"/>
                    <a:pt x="91" y="427"/>
                    <a:pt x="114" y="435"/>
                  </a:cubicBezTo>
                  <a:lnTo>
                    <a:pt x="121" y="439"/>
                  </a:lnTo>
                  <a:lnTo>
                    <a:pt x="121" y="432"/>
                  </a:lnTo>
                  <a:cubicBezTo>
                    <a:pt x="121" y="414"/>
                    <a:pt x="121" y="398"/>
                    <a:pt x="123" y="384"/>
                  </a:cubicBezTo>
                  <a:cubicBezTo>
                    <a:pt x="142" y="239"/>
                    <a:pt x="217" y="172"/>
                    <a:pt x="273" y="121"/>
                  </a:cubicBezTo>
                  <a:cubicBezTo>
                    <a:pt x="282" y="113"/>
                    <a:pt x="289" y="106"/>
                    <a:pt x="296" y="101"/>
                  </a:cubicBezTo>
                  <a:cubicBezTo>
                    <a:pt x="316" y="80"/>
                    <a:pt x="314" y="48"/>
                    <a:pt x="294" y="30"/>
                  </a:cubicBezTo>
                  <a:cubicBezTo>
                    <a:pt x="276" y="11"/>
                    <a:pt x="252" y="0"/>
                    <a:pt x="228"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6"/>
            <p:cNvSpPr/>
            <p:nvPr/>
          </p:nvSpPr>
          <p:spPr>
            <a:xfrm>
              <a:off x="7032707" y="2258350"/>
              <a:ext cx="4703" cy="2213"/>
            </a:xfrm>
            <a:custGeom>
              <a:rect b="b" l="l" r="r" t="t"/>
              <a:pathLst>
                <a:path extrusionOk="0" h="8" w="17">
                  <a:moveTo>
                    <a:pt x="14" y="0"/>
                  </a:moveTo>
                  <a:lnTo>
                    <a:pt x="0" y="5"/>
                  </a:lnTo>
                  <a:lnTo>
                    <a:pt x="16" y="7"/>
                  </a:lnTo>
                  <a:lnTo>
                    <a:pt x="14" y="0"/>
                  </a:lnTo>
                  <a:close/>
                </a:path>
              </a:pathLst>
            </a:custGeom>
            <a:solidFill>
              <a:srgbClr val="F2EA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6"/>
            <p:cNvSpPr/>
            <p:nvPr/>
          </p:nvSpPr>
          <p:spPr>
            <a:xfrm>
              <a:off x="6840707" y="2256136"/>
              <a:ext cx="379017" cy="556353"/>
            </a:xfrm>
            <a:custGeom>
              <a:rect b="b" l="l" r="r" t="t"/>
              <a:pathLst>
                <a:path extrusionOk="0" h="2011" w="1370">
                  <a:moveTo>
                    <a:pt x="581" y="24"/>
                  </a:moveTo>
                  <a:cubicBezTo>
                    <a:pt x="770" y="24"/>
                    <a:pt x="882" y="82"/>
                    <a:pt x="921" y="107"/>
                  </a:cubicBezTo>
                  <a:cubicBezTo>
                    <a:pt x="866" y="137"/>
                    <a:pt x="816" y="174"/>
                    <a:pt x="770" y="219"/>
                  </a:cubicBezTo>
                  <a:cubicBezTo>
                    <a:pt x="762" y="227"/>
                    <a:pt x="770" y="238"/>
                    <a:pt x="778" y="238"/>
                  </a:cubicBezTo>
                  <a:cubicBezTo>
                    <a:pt x="781" y="238"/>
                    <a:pt x="784" y="237"/>
                    <a:pt x="786" y="235"/>
                  </a:cubicBezTo>
                  <a:cubicBezTo>
                    <a:pt x="788" y="233"/>
                    <a:pt x="944" y="78"/>
                    <a:pt x="1088" y="78"/>
                  </a:cubicBezTo>
                  <a:cubicBezTo>
                    <a:pt x="1116" y="78"/>
                    <a:pt x="1144" y="84"/>
                    <a:pt x="1170" y="98"/>
                  </a:cubicBezTo>
                  <a:cubicBezTo>
                    <a:pt x="1329" y="185"/>
                    <a:pt x="1349" y="235"/>
                    <a:pt x="1308" y="472"/>
                  </a:cubicBezTo>
                  <a:cubicBezTo>
                    <a:pt x="1296" y="544"/>
                    <a:pt x="1285" y="636"/>
                    <a:pt x="1274" y="735"/>
                  </a:cubicBezTo>
                  <a:cubicBezTo>
                    <a:pt x="1246" y="958"/>
                    <a:pt x="1216" y="1211"/>
                    <a:pt x="1161" y="1360"/>
                  </a:cubicBezTo>
                  <a:cubicBezTo>
                    <a:pt x="1094" y="1540"/>
                    <a:pt x="1090" y="1560"/>
                    <a:pt x="1067" y="1657"/>
                  </a:cubicBezTo>
                  <a:cubicBezTo>
                    <a:pt x="1064" y="1676"/>
                    <a:pt x="1059" y="1699"/>
                    <a:pt x="1052" y="1729"/>
                  </a:cubicBezTo>
                  <a:cubicBezTo>
                    <a:pt x="1025" y="1841"/>
                    <a:pt x="998" y="1956"/>
                    <a:pt x="933" y="1982"/>
                  </a:cubicBezTo>
                  <a:cubicBezTo>
                    <a:pt x="923" y="1987"/>
                    <a:pt x="913" y="1989"/>
                    <a:pt x="902" y="1989"/>
                  </a:cubicBezTo>
                  <a:cubicBezTo>
                    <a:pt x="876" y="1989"/>
                    <a:pt x="848" y="1978"/>
                    <a:pt x="814" y="1956"/>
                  </a:cubicBezTo>
                  <a:cubicBezTo>
                    <a:pt x="760" y="1919"/>
                    <a:pt x="694" y="1897"/>
                    <a:pt x="629" y="1897"/>
                  </a:cubicBezTo>
                  <a:cubicBezTo>
                    <a:pt x="579" y="1894"/>
                    <a:pt x="535" y="1892"/>
                    <a:pt x="455" y="1832"/>
                  </a:cubicBezTo>
                  <a:cubicBezTo>
                    <a:pt x="296" y="1713"/>
                    <a:pt x="116" y="1496"/>
                    <a:pt x="75" y="1241"/>
                  </a:cubicBezTo>
                  <a:lnTo>
                    <a:pt x="73" y="1227"/>
                  </a:lnTo>
                  <a:cubicBezTo>
                    <a:pt x="36" y="985"/>
                    <a:pt x="24" y="910"/>
                    <a:pt x="121" y="687"/>
                  </a:cubicBezTo>
                  <a:cubicBezTo>
                    <a:pt x="149" y="613"/>
                    <a:pt x="169" y="535"/>
                    <a:pt x="179" y="457"/>
                  </a:cubicBezTo>
                  <a:cubicBezTo>
                    <a:pt x="217" y="252"/>
                    <a:pt x="254" y="42"/>
                    <a:pt x="516" y="28"/>
                  </a:cubicBezTo>
                  <a:cubicBezTo>
                    <a:pt x="537" y="24"/>
                    <a:pt x="560" y="24"/>
                    <a:pt x="581" y="24"/>
                  </a:cubicBezTo>
                  <a:close/>
                  <a:moveTo>
                    <a:pt x="582" y="1"/>
                  </a:moveTo>
                  <a:cubicBezTo>
                    <a:pt x="560" y="1"/>
                    <a:pt x="538" y="1"/>
                    <a:pt x="514" y="3"/>
                  </a:cubicBezTo>
                  <a:cubicBezTo>
                    <a:pt x="236" y="19"/>
                    <a:pt x="194" y="249"/>
                    <a:pt x="156" y="452"/>
                  </a:cubicBezTo>
                  <a:cubicBezTo>
                    <a:pt x="146" y="530"/>
                    <a:pt x="128" y="604"/>
                    <a:pt x="100" y="679"/>
                  </a:cubicBezTo>
                  <a:cubicBezTo>
                    <a:pt x="1" y="907"/>
                    <a:pt x="11" y="983"/>
                    <a:pt x="52" y="1231"/>
                  </a:cubicBezTo>
                  <a:lnTo>
                    <a:pt x="54" y="1245"/>
                  </a:lnTo>
                  <a:cubicBezTo>
                    <a:pt x="94" y="1505"/>
                    <a:pt x="280" y="1728"/>
                    <a:pt x="441" y="1850"/>
                  </a:cubicBezTo>
                  <a:cubicBezTo>
                    <a:pt x="526" y="1913"/>
                    <a:pt x="576" y="1917"/>
                    <a:pt x="627" y="1919"/>
                  </a:cubicBezTo>
                  <a:cubicBezTo>
                    <a:pt x="689" y="1919"/>
                    <a:pt x="751" y="1938"/>
                    <a:pt x="802" y="1975"/>
                  </a:cubicBezTo>
                  <a:cubicBezTo>
                    <a:pt x="832" y="1996"/>
                    <a:pt x="866" y="2009"/>
                    <a:pt x="903" y="2011"/>
                  </a:cubicBezTo>
                  <a:cubicBezTo>
                    <a:pt x="915" y="2011"/>
                    <a:pt x="928" y="2007"/>
                    <a:pt x="940" y="2002"/>
                  </a:cubicBezTo>
                  <a:cubicBezTo>
                    <a:pt x="1016" y="1972"/>
                    <a:pt x="1044" y="1851"/>
                    <a:pt x="1073" y="1733"/>
                  </a:cubicBezTo>
                  <a:lnTo>
                    <a:pt x="1089" y="1660"/>
                  </a:lnTo>
                  <a:cubicBezTo>
                    <a:pt x="1112" y="1565"/>
                    <a:pt x="1115" y="1545"/>
                    <a:pt x="1181" y="1367"/>
                  </a:cubicBezTo>
                  <a:cubicBezTo>
                    <a:pt x="1237" y="1215"/>
                    <a:pt x="1269" y="960"/>
                    <a:pt x="1296" y="735"/>
                  </a:cubicBezTo>
                  <a:cubicBezTo>
                    <a:pt x="1308" y="638"/>
                    <a:pt x="1319" y="548"/>
                    <a:pt x="1331" y="475"/>
                  </a:cubicBezTo>
                  <a:cubicBezTo>
                    <a:pt x="1370" y="229"/>
                    <a:pt x="1349" y="169"/>
                    <a:pt x="1181" y="77"/>
                  </a:cubicBezTo>
                  <a:cubicBezTo>
                    <a:pt x="1151" y="61"/>
                    <a:pt x="1120" y="55"/>
                    <a:pt x="1089" y="55"/>
                  </a:cubicBezTo>
                  <a:cubicBezTo>
                    <a:pt x="1040" y="55"/>
                    <a:pt x="989" y="71"/>
                    <a:pt x="944" y="93"/>
                  </a:cubicBezTo>
                  <a:cubicBezTo>
                    <a:pt x="916" y="74"/>
                    <a:pt x="798" y="1"/>
                    <a:pt x="582"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6"/>
            <p:cNvSpPr/>
            <p:nvPr/>
          </p:nvSpPr>
          <p:spPr>
            <a:xfrm>
              <a:off x="7125110" y="2278546"/>
              <a:ext cx="240967" cy="538371"/>
            </a:xfrm>
            <a:custGeom>
              <a:rect b="b" l="l" r="r" t="t"/>
              <a:pathLst>
                <a:path extrusionOk="0" h="1946" w="871">
                  <a:moveTo>
                    <a:pt x="484" y="0"/>
                  </a:moveTo>
                  <a:cubicBezTo>
                    <a:pt x="361" y="0"/>
                    <a:pt x="260" y="76"/>
                    <a:pt x="255" y="79"/>
                  </a:cubicBezTo>
                  <a:cubicBezTo>
                    <a:pt x="250" y="85"/>
                    <a:pt x="250" y="90"/>
                    <a:pt x="253" y="95"/>
                  </a:cubicBezTo>
                  <a:cubicBezTo>
                    <a:pt x="255" y="98"/>
                    <a:pt x="258" y="99"/>
                    <a:pt x="262" y="99"/>
                  </a:cubicBezTo>
                  <a:cubicBezTo>
                    <a:pt x="264" y="99"/>
                    <a:pt x="267" y="99"/>
                    <a:pt x="269" y="97"/>
                  </a:cubicBezTo>
                  <a:cubicBezTo>
                    <a:pt x="269" y="97"/>
                    <a:pt x="366" y="23"/>
                    <a:pt x="482" y="23"/>
                  </a:cubicBezTo>
                  <a:cubicBezTo>
                    <a:pt x="498" y="23"/>
                    <a:pt x="515" y="25"/>
                    <a:pt x="531" y="28"/>
                  </a:cubicBezTo>
                  <a:cubicBezTo>
                    <a:pt x="613" y="42"/>
                    <a:pt x="682" y="97"/>
                    <a:pt x="736" y="189"/>
                  </a:cubicBezTo>
                  <a:cubicBezTo>
                    <a:pt x="846" y="369"/>
                    <a:pt x="802" y="488"/>
                    <a:pt x="747" y="638"/>
                  </a:cubicBezTo>
                  <a:cubicBezTo>
                    <a:pt x="706" y="746"/>
                    <a:pt x="662" y="866"/>
                    <a:pt x="667" y="1033"/>
                  </a:cubicBezTo>
                  <a:cubicBezTo>
                    <a:pt x="669" y="1123"/>
                    <a:pt x="675" y="1204"/>
                    <a:pt x="682" y="1284"/>
                  </a:cubicBezTo>
                  <a:cubicBezTo>
                    <a:pt x="699" y="1546"/>
                    <a:pt x="712" y="1735"/>
                    <a:pt x="579" y="1832"/>
                  </a:cubicBezTo>
                  <a:cubicBezTo>
                    <a:pt x="500" y="1891"/>
                    <a:pt x="405" y="1924"/>
                    <a:pt x="315" y="1924"/>
                  </a:cubicBezTo>
                  <a:cubicBezTo>
                    <a:pt x="287" y="1924"/>
                    <a:pt x="259" y="1921"/>
                    <a:pt x="232" y="1914"/>
                  </a:cubicBezTo>
                  <a:cubicBezTo>
                    <a:pt x="139" y="1887"/>
                    <a:pt x="61" y="1818"/>
                    <a:pt x="24" y="1726"/>
                  </a:cubicBezTo>
                  <a:cubicBezTo>
                    <a:pt x="22" y="1722"/>
                    <a:pt x="18" y="1720"/>
                    <a:pt x="14" y="1720"/>
                  </a:cubicBezTo>
                  <a:cubicBezTo>
                    <a:pt x="12" y="1720"/>
                    <a:pt x="11" y="1720"/>
                    <a:pt x="9" y="1721"/>
                  </a:cubicBezTo>
                  <a:cubicBezTo>
                    <a:pt x="4" y="1723"/>
                    <a:pt x="1" y="1730"/>
                    <a:pt x="4" y="1735"/>
                  </a:cubicBezTo>
                  <a:cubicBezTo>
                    <a:pt x="50" y="1839"/>
                    <a:pt x="128" y="1908"/>
                    <a:pt x="227" y="1935"/>
                  </a:cubicBezTo>
                  <a:cubicBezTo>
                    <a:pt x="257" y="1942"/>
                    <a:pt x="287" y="1946"/>
                    <a:pt x="317" y="1946"/>
                  </a:cubicBezTo>
                  <a:cubicBezTo>
                    <a:pt x="416" y="1944"/>
                    <a:pt x="512" y="1910"/>
                    <a:pt x="593" y="1852"/>
                  </a:cubicBezTo>
                  <a:cubicBezTo>
                    <a:pt x="735" y="1746"/>
                    <a:pt x="722" y="1551"/>
                    <a:pt x="703" y="1284"/>
                  </a:cubicBezTo>
                  <a:cubicBezTo>
                    <a:pt x="698" y="1204"/>
                    <a:pt x="692" y="1121"/>
                    <a:pt x="689" y="1033"/>
                  </a:cubicBezTo>
                  <a:cubicBezTo>
                    <a:pt x="685" y="870"/>
                    <a:pt x="728" y="752"/>
                    <a:pt x="768" y="645"/>
                  </a:cubicBezTo>
                  <a:cubicBezTo>
                    <a:pt x="823" y="497"/>
                    <a:pt x="871" y="368"/>
                    <a:pt x="756" y="177"/>
                  </a:cubicBezTo>
                  <a:cubicBezTo>
                    <a:pt x="696" y="79"/>
                    <a:pt x="621" y="23"/>
                    <a:pt x="535" y="5"/>
                  </a:cubicBezTo>
                  <a:cubicBezTo>
                    <a:pt x="517" y="2"/>
                    <a:pt x="500" y="0"/>
                    <a:pt x="484"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6"/>
            <p:cNvSpPr/>
            <p:nvPr/>
          </p:nvSpPr>
          <p:spPr>
            <a:xfrm>
              <a:off x="6975716" y="2359606"/>
              <a:ext cx="87976" cy="441265"/>
            </a:xfrm>
            <a:custGeom>
              <a:rect b="b" l="l" r="r" t="t"/>
              <a:pathLst>
                <a:path extrusionOk="0" h="1595" w="318">
                  <a:moveTo>
                    <a:pt x="203" y="0"/>
                  </a:moveTo>
                  <a:cubicBezTo>
                    <a:pt x="199" y="0"/>
                    <a:pt x="196" y="2"/>
                    <a:pt x="194" y="7"/>
                  </a:cubicBezTo>
                  <a:cubicBezTo>
                    <a:pt x="192" y="11"/>
                    <a:pt x="19" y="450"/>
                    <a:pt x="28" y="862"/>
                  </a:cubicBezTo>
                  <a:cubicBezTo>
                    <a:pt x="28" y="894"/>
                    <a:pt x="26" y="927"/>
                    <a:pt x="24" y="963"/>
                  </a:cubicBezTo>
                  <a:cubicBezTo>
                    <a:pt x="15" y="1150"/>
                    <a:pt x="1" y="1408"/>
                    <a:pt x="300" y="1592"/>
                  </a:cubicBezTo>
                  <a:cubicBezTo>
                    <a:pt x="302" y="1594"/>
                    <a:pt x="303" y="1594"/>
                    <a:pt x="305" y="1594"/>
                  </a:cubicBezTo>
                  <a:cubicBezTo>
                    <a:pt x="309" y="1594"/>
                    <a:pt x="314" y="1592"/>
                    <a:pt x="316" y="1589"/>
                  </a:cubicBezTo>
                  <a:cubicBezTo>
                    <a:pt x="318" y="1584"/>
                    <a:pt x="318" y="1577"/>
                    <a:pt x="312" y="1573"/>
                  </a:cubicBezTo>
                  <a:cubicBezTo>
                    <a:pt x="24" y="1396"/>
                    <a:pt x="36" y="1147"/>
                    <a:pt x="47" y="964"/>
                  </a:cubicBezTo>
                  <a:cubicBezTo>
                    <a:pt x="49" y="929"/>
                    <a:pt x="51" y="894"/>
                    <a:pt x="51" y="862"/>
                  </a:cubicBezTo>
                  <a:cubicBezTo>
                    <a:pt x="42" y="455"/>
                    <a:pt x="211" y="20"/>
                    <a:pt x="213" y="16"/>
                  </a:cubicBezTo>
                  <a:cubicBezTo>
                    <a:pt x="217" y="7"/>
                    <a:pt x="210" y="0"/>
                    <a:pt x="203"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6"/>
            <p:cNvSpPr/>
            <p:nvPr/>
          </p:nvSpPr>
          <p:spPr>
            <a:xfrm>
              <a:off x="7126217" y="2151007"/>
              <a:ext cx="97659" cy="133071"/>
            </a:xfrm>
            <a:custGeom>
              <a:rect b="b" l="l" r="r" t="t"/>
              <a:pathLst>
                <a:path extrusionOk="0" h="481" w="353">
                  <a:moveTo>
                    <a:pt x="240" y="0"/>
                  </a:moveTo>
                  <a:cubicBezTo>
                    <a:pt x="206" y="0"/>
                    <a:pt x="168" y="13"/>
                    <a:pt x="131" y="45"/>
                  </a:cubicBezTo>
                  <a:cubicBezTo>
                    <a:pt x="4" y="151"/>
                    <a:pt x="0" y="438"/>
                    <a:pt x="0" y="450"/>
                  </a:cubicBezTo>
                  <a:cubicBezTo>
                    <a:pt x="0" y="455"/>
                    <a:pt x="5" y="461"/>
                    <a:pt x="11" y="461"/>
                  </a:cubicBezTo>
                  <a:cubicBezTo>
                    <a:pt x="18" y="461"/>
                    <a:pt x="23" y="457"/>
                    <a:pt x="23" y="450"/>
                  </a:cubicBezTo>
                  <a:cubicBezTo>
                    <a:pt x="23" y="448"/>
                    <a:pt x="27" y="162"/>
                    <a:pt x="145" y="61"/>
                  </a:cubicBezTo>
                  <a:cubicBezTo>
                    <a:pt x="179" y="33"/>
                    <a:pt x="211" y="22"/>
                    <a:pt x="239" y="22"/>
                  </a:cubicBezTo>
                  <a:cubicBezTo>
                    <a:pt x="269" y="22"/>
                    <a:pt x="294" y="35"/>
                    <a:pt x="308" y="50"/>
                  </a:cubicBezTo>
                  <a:cubicBezTo>
                    <a:pt x="327" y="68"/>
                    <a:pt x="327" y="96"/>
                    <a:pt x="310" y="116"/>
                  </a:cubicBezTo>
                  <a:cubicBezTo>
                    <a:pt x="303" y="123"/>
                    <a:pt x="295" y="130"/>
                    <a:pt x="287" y="137"/>
                  </a:cubicBezTo>
                  <a:cubicBezTo>
                    <a:pt x="225" y="194"/>
                    <a:pt x="133" y="277"/>
                    <a:pt x="133" y="470"/>
                  </a:cubicBezTo>
                  <a:cubicBezTo>
                    <a:pt x="133" y="475"/>
                    <a:pt x="138" y="480"/>
                    <a:pt x="143" y="480"/>
                  </a:cubicBezTo>
                  <a:lnTo>
                    <a:pt x="143" y="478"/>
                  </a:lnTo>
                  <a:cubicBezTo>
                    <a:pt x="150" y="478"/>
                    <a:pt x="156" y="473"/>
                    <a:pt x="156" y="468"/>
                  </a:cubicBezTo>
                  <a:cubicBezTo>
                    <a:pt x="154" y="286"/>
                    <a:pt x="239" y="210"/>
                    <a:pt x="303" y="153"/>
                  </a:cubicBezTo>
                  <a:cubicBezTo>
                    <a:pt x="310" y="146"/>
                    <a:pt x="318" y="139"/>
                    <a:pt x="326" y="132"/>
                  </a:cubicBezTo>
                  <a:cubicBezTo>
                    <a:pt x="352" y="105"/>
                    <a:pt x="350" y="61"/>
                    <a:pt x="324" y="36"/>
                  </a:cubicBezTo>
                  <a:cubicBezTo>
                    <a:pt x="304" y="14"/>
                    <a:pt x="274" y="0"/>
                    <a:pt x="240"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6"/>
            <p:cNvSpPr/>
            <p:nvPr/>
          </p:nvSpPr>
          <p:spPr>
            <a:xfrm>
              <a:off x="7162182" y="2256690"/>
              <a:ext cx="89913" cy="29325"/>
            </a:xfrm>
            <a:custGeom>
              <a:rect b="b" l="l" r="r" t="t"/>
              <a:pathLst>
                <a:path extrusionOk="0" h="106" w="325">
                  <a:moveTo>
                    <a:pt x="99" y="0"/>
                  </a:moveTo>
                  <a:cubicBezTo>
                    <a:pt x="52" y="0"/>
                    <a:pt x="18" y="9"/>
                    <a:pt x="15" y="10"/>
                  </a:cubicBezTo>
                  <a:cubicBezTo>
                    <a:pt x="0" y="13"/>
                    <a:pt x="4" y="33"/>
                    <a:pt x="17" y="33"/>
                  </a:cubicBezTo>
                  <a:cubicBezTo>
                    <a:pt x="18" y="33"/>
                    <a:pt x="19" y="33"/>
                    <a:pt x="20" y="33"/>
                  </a:cubicBezTo>
                  <a:cubicBezTo>
                    <a:pt x="21" y="33"/>
                    <a:pt x="54" y="25"/>
                    <a:pt x="99" y="25"/>
                  </a:cubicBezTo>
                  <a:cubicBezTo>
                    <a:pt x="159" y="25"/>
                    <a:pt x="242" y="38"/>
                    <a:pt x="305" y="102"/>
                  </a:cubicBezTo>
                  <a:cubicBezTo>
                    <a:pt x="307" y="103"/>
                    <a:pt x="311" y="105"/>
                    <a:pt x="312" y="105"/>
                  </a:cubicBezTo>
                  <a:cubicBezTo>
                    <a:pt x="316" y="105"/>
                    <a:pt x="319" y="103"/>
                    <a:pt x="321" y="100"/>
                  </a:cubicBezTo>
                  <a:cubicBezTo>
                    <a:pt x="325" y="96"/>
                    <a:pt x="325" y="89"/>
                    <a:pt x="321" y="86"/>
                  </a:cubicBezTo>
                  <a:cubicBezTo>
                    <a:pt x="251" y="16"/>
                    <a:pt x="163" y="0"/>
                    <a:pt x="99"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6"/>
            <p:cNvSpPr/>
            <p:nvPr/>
          </p:nvSpPr>
          <p:spPr>
            <a:xfrm>
              <a:off x="7022747" y="2243964"/>
              <a:ext cx="112875" cy="20472"/>
            </a:xfrm>
            <a:custGeom>
              <a:rect b="b" l="l" r="r" t="t"/>
              <a:pathLst>
                <a:path extrusionOk="0" h="74" w="408">
                  <a:moveTo>
                    <a:pt x="207" y="1"/>
                  </a:moveTo>
                  <a:cubicBezTo>
                    <a:pt x="146" y="1"/>
                    <a:pt x="77" y="13"/>
                    <a:pt x="10" y="52"/>
                  </a:cubicBezTo>
                  <a:cubicBezTo>
                    <a:pt x="1" y="57"/>
                    <a:pt x="4" y="73"/>
                    <a:pt x="15" y="73"/>
                  </a:cubicBezTo>
                  <a:cubicBezTo>
                    <a:pt x="18" y="73"/>
                    <a:pt x="20" y="73"/>
                    <a:pt x="22" y="72"/>
                  </a:cubicBezTo>
                  <a:cubicBezTo>
                    <a:pt x="84" y="36"/>
                    <a:pt x="148" y="24"/>
                    <a:pt x="206" y="24"/>
                  </a:cubicBezTo>
                  <a:cubicBezTo>
                    <a:pt x="306" y="24"/>
                    <a:pt x="384" y="59"/>
                    <a:pt x="385" y="59"/>
                  </a:cubicBezTo>
                  <a:cubicBezTo>
                    <a:pt x="387" y="61"/>
                    <a:pt x="389" y="61"/>
                    <a:pt x="391" y="61"/>
                  </a:cubicBezTo>
                  <a:cubicBezTo>
                    <a:pt x="401" y="61"/>
                    <a:pt x="407" y="43"/>
                    <a:pt x="394" y="40"/>
                  </a:cubicBezTo>
                  <a:cubicBezTo>
                    <a:pt x="389" y="36"/>
                    <a:pt x="310" y="1"/>
                    <a:pt x="207"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6"/>
            <p:cNvSpPr/>
            <p:nvPr/>
          </p:nvSpPr>
          <p:spPr>
            <a:xfrm>
              <a:off x="6855093" y="2383122"/>
              <a:ext cx="58374" cy="293254"/>
            </a:xfrm>
            <a:custGeom>
              <a:rect b="b" l="l" r="r" t="t"/>
              <a:pathLst>
                <a:path extrusionOk="0" h="1060" w="211">
                  <a:moveTo>
                    <a:pt x="205" y="0"/>
                  </a:moveTo>
                  <a:cubicBezTo>
                    <a:pt x="203" y="0"/>
                    <a:pt x="200" y="2"/>
                    <a:pt x="200" y="6"/>
                  </a:cubicBezTo>
                  <a:cubicBezTo>
                    <a:pt x="195" y="89"/>
                    <a:pt x="159" y="168"/>
                    <a:pt x="126" y="244"/>
                  </a:cubicBezTo>
                  <a:cubicBezTo>
                    <a:pt x="110" y="282"/>
                    <a:pt x="92" y="320"/>
                    <a:pt x="80" y="359"/>
                  </a:cubicBezTo>
                  <a:cubicBezTo>
                    <a:pt x="0" y="596"/>
                    <a:pt x="41" y="856"/>
                    <a:pt x="189" y="1058"/>
                  </a:cubicBezTo>
                  <a:cubicBezTo>
                    <a:pt x="189" y="1060"/>
                    <a:pt x="191" y="1060"/>
                    <a:pt x="193" y="1060"/>
                  </a:cubicBezTo>
                  <a:lnTo>
                    <a:pt x="198" y="1060"/>
                  </a:lnTo>
                  <a:cubicBezTo>
                    <a:pt x="200" y="1058"/>
                    <a:pt x="200" y="1055"/>
                    <a:pt x="198" y="1051"/>
                  </a:cubicBezTo>
                  <a:cubicBezTo>
                    <a:pt x="51" y="855"/>
                    <a:pt x="11" y="596"/>
                    <a:pt x="90" y="365"/>
                  </a:cubicBezTo>
                  <a:cubicBezTo>
                    <a:pt x="103" y="326"/>
                    <a:pt x="120" y="287"/>
                    <a:pt x="136" y="250"/>
                  </a:cubicBezTo>
                  <a:cubicBezTo>
                    <a:pt x="170" y="172"/>
                    <a:pt x="205" y="90"/>
                    <a:pt x="211" y="6"/>
                  </a:cubicBezTo>
                  <a:cubicBezTo>
                    <a:pt x="211" y="2"/>
                    <a:pt x="209" y="0"/>
                    <a:pt x="205"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6"/>
            <p:cNvSpPr/>
            <p:nvPr/>
          </p:nvSpPr>
          <p:spPr>
            <a:xfrm>
              <a:off x="6880546" y="2478845"/>
              <a:ext cx="32369" cy="159907"/>
            </a:xfrm>
            <a:custGeom>
              <a:rect b="b" l="l" r="r" t="t"/>
              <a:pathLst>
                <a:path extrusionOk="0" h="578" w="117">
                  <a:moveTo>
                    <a:pt x="81" y="1"/>
                  </a:moveTo>
                  <a:cubicBezTo>
                    <a:pt x="80" y="1"/>
                    <a:pt x="76" y="1"/>
                    <a:pt x="74" y="5"/>
                  </a:cubicBezTo>
                  <a:cubicBezTo>
                    <a:pt x="0" y="190"/>
                    <a:pt x="11" y="397"/>
                    <a:pt x="104" y="574"/>
                  </a:cubicBezTo>
                  <a:cubicBezTo>
                    <a:pt x="106" y="576"/>
                    <a:pt x="108" y="578"/>
                    <a:pt x="110" y="578"/>
                  </a:cubicBezTo>
                  <a:lnTo>
                    <a:pt x="111" y="578"/>
                  </a:lnTo>
                  <a:cubicBezTo>
                    <a:pt x="115" y="576"/>
                    <a:pt x="117" y="572"/>
                    <a:pt x="115" y="569"/>
                  </a:cubicBezTo>
                  <a:cubicBezTo>
                    <a:pt x="23" y="395"/>
                    <a:pt x="12" y="190"/>
                    <a:pt x="85" y="8"/>
                  </a:cubicBezTo>
                  <a:cubicBezTo>
                    <a:pt x="87" y="6"/>
                    <a:pt x="85" y="3"/>
                    <a:pt x="81"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6"/>
            <p:cNvSpPr/>
            <p:nvPr/>
          </p:nvSpPr>
          <p:spPr>
            <a:xfrm>
              <a:off x="6908765" y="2529750"/>
              <a:ext cx="7746" cy="56714"/>
            </a:xfrm>
            <a:custGeom>
              <a:rect b="b" l="l" r="r" t="t"/>
              <a:pathLst>
                <a:path extrusionOk="0" h="205" w="28">
                  <a:moveTo>
                    <a:pt x="22" y="1"/>
                  </a:moveTo>
                  <a:cubicBezTo>
                    <a:pt x="18" y="1"/>
                    <a:pt x="17" y="3"/>
                    <a:pt x="15" y="6"/>
                  </a:cubicBezTo>
                  <a:cubicBezTo>
                    <a:pt x="1" y="70"/>
                    <a:pt x="1" y="135"/>
                    <a:pt x="15" y="201"/>
                  </a:cubicBezTo>
                  <a:cubicBezTo>
                    <a:pt x="17" y="203"/>
                    <a:pt x="18" y="204"/>
                    <a:pt x="20" y="204"/>
                  </a:cubicBezTo>
                  <a:lnTo>
                    <a:pt x="22" y="204"/>
                  </a:lnTo>
                  <a:cubicBezTo>
                    <a:pt x="25" y="204"/>
                    <a:pt x="27" y="201"/>
                    <a:pt x="25" y="197"/>
                  </a:cubicBezTo>
                  <a:cubicBezTo>
                    <a:pt x="13" y="135"/>
                    <a:pt x="13" y="70"/>
                    <a:pt x="25" y="8"/>
                  </a:cubicBezTo>
                  <a:cubicBezTo>
                    <a:pt x="27" y="4"/>
                    <a:pt x="25" y="1"/>
                    <a:pt x="22"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6"/>
            <p:cNvSpPr/>
            <p:nvPr/>
          </p:nvSpPr>
          <p:spPr>
            <a:xfrm>
              <a:off x="6992038" y="2642349"/>
              <a:ext cx="89913" cy="146627"/>
            </a:xfrm>
            <a:custGeom>
              <a:rect b="b" l="l" r="r" t="t"/>
              <a:pathLst>
                <a:path extrusionOk="0" h="530" w="325">
                  <a:moveTo>
                    <a:pt x="48" y="1"/>
                  </a:moveTo>
                  <a:cubicBezTo>
                    <a:pt x="45" y="1"/>
                    <a:pt x="41" y="3"/>
                    <a:pt x="41" y="6"/>
                  </a:cubicBezTo>
                  <a:cubicBezTo>
                    <a:pt x="0" y="222"/>
                    <a:pt x="114" y="440"/>
                    <a:pt x="315" y="530"/>
                  </a:cubicBezTo>
                  <a:lnTo>
                    <a:pt x="317" y="530"/>
                  </a:lnTo>
                  <a:cubicBezTo>
                    <a:pt x="321" y="530"/>
                    <a:pt x="322" y="528"/>
                    <a:pt x="322" y="526"/>
                  </a:cubicBezTo>
                  <a:cubicBezTo>
                    <a:pt x="324" y="524"/>
                    <a:pt x="322" y="521"/>
                    <a:pt x="321" y="519"/>
                  </a:cubicBezTo>
                  <a:cubicBezTo>
                    <a:pt x="122" y="431"/>
                    <a:pt x="13" y="220"/>
                    <a:pt x="52" y="8"/>
                  </a:cubicBezTo>
                  <a:cubicBezTo>
                    <a:pt x="52" y="4"/>
                    <a:pt x="50" y="1"/>
                    <a:pt x="48"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6"/>
            <p:cNvSpPr/>
            <p:nvPr/>
          </p:nvSpPr>
          <p:spPr>
            <a:xfrm>
              <a:off x="7027174" y="2695191"/>
              <a:ext cx="42052" cy="70824"/>
            </a:xfrm>
            <a:custGeom>
              <a:rect b="b" l="l" r="r" t="t"/>
              <a:pathLst>
                <a:path extrusionOk="0" h="256" w="152">
                  <a:moveTo>
                    <a:pt x="6" y="1"/>
                  </a:moveTo>
                  <a:cubicBezTo>
                    <a:pt x="4" y="1"/>
                    <a:pt x="1" y="3"/>
                    <a:pt x="1" y="6"/>
                  </a:cubicBezTo>
                  <a:cubicBezTo>
                    <a:pt x="2" y="107"/>
                    <a:pt x="56" y="201"/>
                    <a:pt x="140" y="256"/>
                  </a:cubicBezTo>
                  <a:lnTo>
                    <a:pt x="144" y="256"/>
                  </a:lnTo>
                  <a:cubicBezTo>
                    <a:pt x="149" y="256"/>
                    <a:pt x="151" y="249"/>
                    <a:pt x="146" y="245"/>
                  </a:cubicBezTo>
                  <a:cubicBezTo>
                    <a:pt x="64" y="194"/>
                    <a:pt x="13" y="103"/>
                    <a:pt x="13" y="6"/>
                  </a:cubicBezTo>
                  <a:cubicBezTo>
                    <a:pt x="13" y="3"/>
                    <a:pt x="10" y="1"/>
                    <a:pt x="6"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6"/>
            <p:cNvSpPr/>
            <p:nvPr/>
          </p:nvSpPr>
          <p:spPr>
            <a:xfrm>
              <a:off x="7050136" y="2717047"/>
              <a:ext cx="19366" cy="29049"/>
            </a:xfrm>
            <a:custGeom>
              <a:rect b="b" l="l" r="r" t="t"/>
              <a:pathLst>
                <a:path extrusionOk="0" h="105" w="70">
                  <a:moveTo>
                    <a:pt x="9" y="1"/>
                  </a:moveTo>
                  <a:cubicBezTo>
                    <a:pt x="8" y="1"/>
                    <a:pt x="7" y="1"/>
                    <a:pt x="6" y="1"/>
                  </a:cubicBezTo>
                  <a:cubicBezTo>
                    <a:pt x="3" y="1"/>
                    <a:pt x="1" y="5"/>
                    <a:pt x="3" y="9"/>
                  </a:cubicBezTo>
                  <a:cubicBezTo>
                    <a:pt x="13" y="44"/>
                    <a:pt x="33" y="76"/>
                    <a:pt x="59" y="102"/>
                  </a:cubicBezTo>
                  <a:cubicBezTo>
                    <a:pt x="59" y="104"/>
                    <a:pt x="61" y="104"/>
                    <a:pt x="63" y="104"/>
                  </a:cubicBezTo>
                  <a:cubicBezTo>
                    <a:pt x="65" y="104"/>
                    <a:pt x="66" y="104"/>
                    <a:pt x="66" y="102"/>
                  </a:cubicBezTo>
                  <a:cubicBezTo>
                    <a:pt x="70" y="101"/>
                    <a:pt x="70" y="97"/>
                    <a:pt x="66" y="95"/>
                  </a:cubicBezTo>
                  <a:cubicBezTo>
                    <a:pt x="42" y="69"/>
                    <a:pt x="24" y="39"/>
                    <a:pt x="13" y="5"/>
                  </a:cubicBezTo>
                  <a:cubicBezTo>
                    <a:pt x="12" y="2"/>
                    <a:pt x="11" y="1"/>
                    <a:pt x="9"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6"/>
            <p:cNvSpPr/>
            <p:nvPr/>
          </p:nvSpPr>
          <p:spPr>
            <a:xfrm>
              <a:off x="7224430" y="2653969"/>
              <a:ext cx="100149" cy="143307"/>
            </a:xfrm>
            <a:custGeom>
              <a:rect b="b" l="l" r="r" t="t"/>
              <a:pathLst>
                <a:path extrusionOk="0" h="518" w="362">
                  <a:moveTo>
                    <a:pt x="257" y="1"/>
                  </a:moveTo>
                  <a:cubicBezTo>
                    <a:pt x="257" y="1"/>
                    <a:pt x="256" y="1"/>
                    <a:pt x="255" y="1"/>
                  </a:cubicBezTo>
                  <a:cubicBezTo>
                    <a:pt x="252" y="1"/>
                    <a:pt x="252" y="5"/>
                    <a:pt x="252" y="8"/>
                  </a:cubicBezTo>
                  <a:cubicBezTo>
                    <a:pt x="349" y="215"/>
                    <a:pt x="229" y="458"/>
                    <a:pt x="6" y="505"/>
                  </a:cubicBezTo>
                  <a:cubicBezTo>
                    <a:pt x="2" y="507"/>
                    <a:pt x="1" y="509"/>
                    <a:pt x="2" y="513"/>
                  </a:cubicBezTo>
                  <a:cubicBezTo>
                    <a:pt x="2" y="516"/>
                    <a:pt x="4" y="516"/>
                    <a:pt x="8" y="518"/>
                  </a:cubicBezTo>
                  <a:cubicBezTo>
                    <a:pt x="238" y="467"/>
                    <a:pt x="362" y="217"/>
                    <a:pt x="262" y="3"/>
                  </a:cubicBezTo>
                  <a:cubicBezTo>
                    <a:pt x="261" y="2"/>
                    <a:pt x="259" y="1"/>
                    <a:pt x="257"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6"/>
            <p:cNvSpPr/>
            <p:nvPr/>
          </p:nvSpPr>
          <p:spPr>
            <a:xfrm>
              <a:off x="7248499" y="2702107"/>
              <a:ext cx="35412" cy="65014"/>
            </a:xfrm>
            <a:custGeom>
              <a:rect b="b" l="l" r="r" t="t"/>
              <a:pathLst>
                <a:path extrusionOk="0" h="235" w="128">
                  <a:moveTo>
                    <a:pt x="117" y="1"/>
                  </a:moveTo>
                  <a:cubicBezTo>
                    <a:pt x="114" y="1"/>
                    <a:pt x="112" y="4"/>
                    <a:pt x="112" y="6"/>
                  </a:cubicBezTo>
                  <a:cubicBezTo>
                    <a:pt x="117" y="93"/>
                    <a:pt x="76" y="176"/>
                    <a:pt x="4" y="224"/>
                  </a:cubicBezTo>
                  <a:cubicBezTo>
                    <a:pt x="0" y="225"/>
                    <a:pt x="0" y="229"/>
                    <a:pt x="2" y="231"/>
                  </a:cubicBezTo>
                  <a:cubicBezTo>
                    <a:pt x="2" y="232"/>
                    <a:pt x="4" y="234"/>
                    <a:pt x="7" y="234"/>
                  </a:cubicBezTo>
                  <a:cubicBezTo>
                    <a:pt x="7" y="234"/>
                    <a:pt x="9" y="234"/>
                    <a:pt x="9" y="232"/>
                  </a:cubicBezTo>
                  <a:cubicBezTo>
                    <a:pt x="85" y="183"/>
                    <a:pt x="128" y="96"/>
                    <a:pt x="122" y="6"/>
                  </a:cubicBezTo>
                  <a:cubicBezTo>
                    <a:pt x="122" y="2"/>
                    <a:pt x="119" y="1"/>
                    <a:pt x="117"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6"/>
            <p:cNvSpPr/>
            <p:nvPr/>
          </p:nvSpPr>
          <p:spPr>
            <a:xfrm>
              <a:off x="7255692" y="2717323"/>
              <a:ext cx="6640" cy="14939"/>
            </a:xfrm>
            <a:custGeom>
              <a:rect b="b" l="l" r="r" t="t"/>
              <a:pathLst>
                <a:path extrusionOk="0" h="54" w="24">
                  <a:moveTo>
                    <a:pt x="20" y="0"/>
                  </a:moveTo>
                  <a:cubicBezTo>
                    <a:pt x="17" y="0"/>
                    <a:pt x="13" y="2"/>
                    <a:pt x="13" y="6"/>
                  </a:cubicBezTo>
                  <a:lnTo>
                    <a:pt x="3" y="46"/>
                  </a:lnTo>
                  <a:cubicBezTo>
                    <a:pt x="1" y="50"/>
                    <a:pt x="3" y="54"/>
                    <a:pt x="6" y="54"/>
                  </a:cubicBezTo>
                  <a:lnTo>
                    <a:pt x="8" y="54"/>
                  </a:lnTo>
                  <a:cubicBezTo>
                    <a:pt x="10" y="54"/>
                    <a:pt x="11" y="52"/>
                    <a:pt x="13" y="50"/>
                  </a:cubicBezTo>
                  <a:lnTo>
                    <a:pt x="24" y="8"/>
                  </a:lnTo>
                  <a:cubicBezTo>
                    <a:pt x="24" y="4"/>
                    <a:pt x="22" y="2"/>
                    <a:pt x="20"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6"/>
            <p:cNvSpPr/>
            <p:nvPr/>
          </p:nvSpPr>
          <p:spPr>
            <a:xfrm>
              <a:off x="7298850" y="2338857"/>
              <a:ext cx="34029" cy="168206"/>
            </a:xfrm>
            <a:custGeom>
              <a:rect b="b" l="l" r="r" t="t"/>
              <a:pathLst>
                <a:path extrusionOk="0" h="608" w="123">
                  <a:moveTo>
                    <a:pt x="38" y="0"/>
                  </a:moveTo>
                  <a:cubicBezTo>
                    <a:pt x="32" y="0"/>
                    <a:pt x="28" y="7"/>
                    <a:pt x="34" y="12"/>
                  </a:cubicBezTo>
                  <a:cubicBezTo>
                    <a:pt x="84" y="47"/>
                    <a:pt x="112" y="118"/>
                    <a:pt x="108" y="194"/>
                  </a:cubicBezTo>
                  <a:cubicBezTo>
                    <a:pt x="100" y="263"/>
                    <a:pt x="82" y="328"/>
                    <a:pt x="54" y="392"/>
                  </a:cubicBezTo>
                  <a:lnTo>
                    <a:pt x="52" y="396"/>
                  </a:lnTo>
                  <a:cubicBezTo>
                    <a:pt x="24" y="468"/>
                    <a:pt x="1" y="534"/>
                    <a:pt x="1" y="603"/>
                  </a:cubicBezTo>
                  <a:cubicBezTo>
                    <a:pt x="1" y="604"/>
                    <a:pt x="2" y="608"/>
                    <a:pt x="6" y="608"/>
                  </a:cubicBezTo>
                  <a:cubicBezTo>
                    <a:pt x="8" y="608"/>
                    <a:pt x="11" y="604"/>
                    <a:pt x="11" y="603"/>
                  </a:cubicBezTo>
                  <a:cubicBezTo>
                    <a:pt x="11" y="535"/>
                    <a:pt x="34" y="470"/>
                    <a:pt x="62" y="399"/>
                  </a:cubicBezTo>
                  <a:lnTo>
                    <a:pt x="64" y="396"/>
                  </a:lnTo>
                  <a:cubicBezTo>
                    <a:pt x="93" y="332"/>
                    <a:pt x="112" y="265"/>
                    <a:pt x="119" y="196"/>
                  </a:cubicBezTo>
                  <a:cubicBezTo>
                    <a:pt x="123" y="114"/>
                    <a:pt x="93" y="40"/>
                    <a:pt x="41" y="1"/>
                  </a:cubicBezTo>
                  <a:cubicBezTo>
                    <a:pt x="40" y="0"/>
                    <a:pt x="39" y="0"/>
                    <a:pt x="38"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6"/>
            <p:cNvSpPr/>
            <p:nvPr/>
          </p:nvSpPr>
          <p:spPr>
            <a:xfrm>
              <a:off x="7292487" y="2379525"/>
              <a:ext cx="21856" cy="80507"/>
            </a:xfrm>
            <a:custGeom>
              <a:rect b="b" l="l" r="r" t="t"/>
              <a:pathLst>
                <a:path extrusionOk="0" h="291" w="79">
                  <a:moveTo>
                    <a:pt x="73" y="1"/>
                  </a:moveTo>
                  <a:cubicBezTo>
                    <a:pt x="71" y="1"/>
                    <a:pt x="68" y="3"/>
                    <a:pt x="68" y="6"/>
                  </a:cubicBezTo>
                  <a:cubicBezTo>
                    <a:pt x="64" y="102"/>
                    <a:pt x="41" y="197"/>
                    <a:pt x="2" y="284"/>
                  </a:cubicBezTo>
                  <a:cubicBezTo>
                    <a:pt x="1" y="287"/>
                    <a:pt x="2" y="289"/>
                    <a:pt x="4" y="291"/>
                  </a:cubicBezTo>
                  <a:lnTo>
                    <a:pt x="8" y="291"/>
                  </a:lnTo>
                  <a:cubicBezTo>
                    <a:pt x="9" y="291"/>
                    <a:pt x="11" y="291"/>
                    <a:pt x="13" y="289"/>
                  </a:cubicBezTo>
                  <a:cubicBezTo>
                    <a:pt x="52" y="199"/>
                    <a:pt x="75" y="103"/>
                    <a:pt x="78" y="8"/>
                  </a:cubicBezTo>
                  <a:cubicBezTo>
                    <a:pt x="78" y="4"/>
                    <a:pt x="77" y="1"/>
                    <a:pt x="73"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6"/>
            <p:cNvSpPr/>
            <p:nvPr/>
          </p:nvSpPr>
          <p:spPr>
            <a:xfrm>
              <a:off x="7288061" y="2399721"/>
              <a:ext cx="8023" cy="22409"/>
            </a:xfrm>
            <a:custGeom>
              <a:rect b="b" l="l" r="r" t="t"/>
              <a:pathLst>
                <a:path extrusionOk="0" h="81" w="29">
                  <a:moveTo>
                    <a:pt x="23" y="1"/>
                  </a:moveTo>
                  <a:cubicBezTo>
                    <a:pt x="21" y="1"/>
                    <a:pt x="19" y="2"/>
                    <a:pt x="18" y="4"/>
                  </a:cubicBezTo>
                  <a:lnTo>
                    <a:pt x="1" y="75"/>
                  </a:lnTo>
                  <a:cubicBezTo>
                    <a:pt x="1" y="76"/>
                    <a:pt x="2" y="80"/>
                    <a:pt x="4" y="80"/>
                  </a:cubicBezTo>
                  <a:lnTo>
                    <a:pt x="6" y="80"/>
                  </a:lnTo>
                  <a:cubicBezTo>
                    <a:pt x="9" y="80"/>
                    <a:pt x="11" y="78"/>
                    <a:pt x="11" y="76"/>
                  </a:cubicBezTo>
                  <a:lnTo>
                    <a:pt x="29" y="7"/>
                  </a:lnTo>
                  <a:cubicBezTo>
                    <a:pt x="29" y="3"/>
                    <a:pt x="26" y="1"/>
                    <a:pt x="23"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6"/>
            <p:cNvSpPr/>
            <p:nvPr/>
          </p:nvSpPr>
          <p:spPr>
            <a:xfrm>
              <a:off x="7163289" y="2301231"/>
              <a:ext cx="32645" cy="110109"/>
            </a:xfrm>
            <a:custGeom>
              <a:rect b="b" l="l" r="r" t="t"/>
              <a:pathLst>
                <a:path extrusionOk="0" h="398" w="118">
                  <a:moveTo>
                    <a:pt x="8" y="1"/>
                  </a:moveTo>
                  <a:cubicBezTo>
                    <a:pt x="4" y="1"/>
                    <a:pt x="2" y="3"/>
                    <a:pt x="1" y="6"/>
                  </a:cubicBezTo>
                  <a:cubicBezTo>
                    <a:pt x="1" y="8"/>
                    <a:pt x="2" y="11"/>
                    <a:pt x="6" y="11"/>
                  </a:cubicBezTo>
                  <a:cubicBezTo>
                    <a:pt x="50" y="24"/>
                    <a:pt x="85" y="61"/>
                    <a:pt x="96" y="107"/>
                  </a:cubicBezTo>
                  <a:cubicBezTo>
                    <a:pt x="107" y="153"/>
                    <a:pt x="107" y="201"/>
                    <a:pt x="96" y="247"/>
                  </a:cubicBezTo>
                  <a:lnTo>
                    <a:pt x="94" y="266"/>
                  </a:lnTo>
                  <a:cubicBezTo>
                    <a:pt x="85" y="307"/>
                    <a:pt x="82" y="349"/>
                    <a:pt x="84" y="392"/>
                  </a:cubicBezTo>
                  <a:cubicBezTo>
                    <a:pt x="84" y="394"/>
                    <a:pt x="87" y="397"/>
                    <a:pt x="89" y="397"/>
                  </a:cubicBezTo>
                  <a:lnTo>
                    <a:pt x="91" y="395"/>
                  </a:lnTo>
                  <a:cubicBezTo>
                    <a:pt x="92" y="395"/>
                    <a:pt x="96" y="394"/>
                    <a:pt x="94" y="390"/>
                  </a:cubicBezTo>
                  <a:cubicBezTo>
                    <a:pt x="92" y="349"/>
                    <a:pt x="96" y="309"/>
                    <a:pt x="105" y="268"/>
                  </a:cubicBezTo>
                  <a:lnTo>
                    <a:pt x="108" y="249"/>
                  </a:lnTo>
                  <a:cubicBezTo>
                    <a:pt x="117" y="201"/>
                    <a:pt x="117" y="151"/>
                    <a:pt x="107" y="103"/>
                  </a:cubicBezTo>
                  <a:cubicBezTo>
                    <a:pt x="96" y="54"/>
                    <a:pt x="57" y="13"/>
                    <a:pt x="8"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6"/>
            <p:cNvSpPr/>
            <p:nvPr/>
          </p:nvSpPr>
          <p:spPr>
            <a:xfrm>
              <a:off x="7169652" y="2328897"/>
              <a:ext cx="11620" cy="41222"/>
            </a:xfrm>
            <a:custGeom>
              <a:rect b="b" l="l" r="r" t="t"/>
              <a:pathLst>
                <a:path extrusionOk="0" h="149" w="42">
                  <a:moveTo>
                    <a:pt x="7" y="1"/>
                  </a:moveTo>
                  <a:cubicBezTo>
                    <a:pt x="6" y="1"/>
                    <a:pt x="5" y="1"/>
                    <a:pt x="4" y="2"/>
                  </a:cubicBezTo>
                  <a:cubicBezTo>
                    <a:pt x="1" y="3"/>
                    <a:pt x="1" y="5"/>
                    <a:pt x="2" y="9"/>
                  </a:cubicBezTo>
                  <a:cubicBezTo>
                    <a:pt x="25" y="49"/>
                    <a:pt x="31" y="97"/>
                    <a:pt x="13" y="141"/>
                  </a:cubicBezTo>
                  <a:cubicBezTo>
                    <a:pt x="11" y="145"/>
                    <a:pt x="13" y="147"/>
                    <a:pt x="16" y="149"/>
                  </a:cubicBezTo>
                  <a:lnTo>
                    <a:pt x="18" y="149"/>
                  </a:lnTo>
                  <a:cubicBezTo>
                    <a:pt x="20" y="149"/>
                    <a:pt x="22" y="149"/>
                    <a:pt x="24" y="147"/>
                  </a:cubicBezTo>
                  <a:cubicBezTo>
                    <a:pt x="41" y="99"/>
                    <a:pt x="38" y="46"/>
                    <a:pt x="11" y="3"/>
                  </a:cubicBezTo>
                  <a:cubicBezTo>
                    <a:pt x="10" y="1"/>
                    <a:pt x="8" y="1"/>
                    <a:pt x="7"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6"/>
            <p:cNvSpPr/>
            <p:nvPr/>
          </p:nvSpPr>
          <p:spPr>
            <a:xfrm>
              <a:off x="7153606" y="2357116"/>
              <a:ext cx="4150" cy="18259"/>
            </a:xfrm>
            <a:custGeom>
              <a:rect b="b" l="l" r="r" t="t"/>
              <a:pathLst>
                <a:path extrusionOk="0" h="66" w="15">
                  <a:moveTo>
                    <a:pt x="5" y="1"/>
                  </a:moveTo>
                  <a:cubicBezTo>
                    <a:pt x="4" y="1"/>
                    <a:pt x="0" y="2"/>
                    <a:pt x="0" y="6"/>
                  </a:cubicBezTo>
                  <a:lnTo>
                    <a:pt x="4" y="61"/>
                  </a:lnTo>
                  <a:cubicBezTo>
                    <a:pt x="4" y="62"/>
                    <a:pt x="5" y="66"/>
                    <a:pt x="9" y="66"/>
                  </a:cubicBezTo>
                  <a:cubicBezTo>
                    <a:pt x="13" y="66"/>
                    <a:pt x="14" y="62"/>
                    <a:pt x="14" y="59"/>
                  </a:cubicBezTo>
                  <a:lnTo>
                    <a:pt x="13" y="6"/>
                  </a:lnTo>
                  <a:cubicBezTo>
                    <a:pt x="13" y="2"/>
                    <a:pt x="9" y="1"/>
                    <a:pt x="5"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6"/>
            <p:cNvSpPr/>
            <p:nvPr/>
          </p:nvSpPr>
          <p:spPr>
            <a:xfrm>
              <a:off x="7223877" y="2307871"/>
              <a:ext cx="18536" cy="6916"/>
            </a:xfrm>
            <a:custGeom>
              <a:rect b="b" l="l" r="r" t="t"/>
              <a:pathLst>
                <a:path extrusionOk="0" h="25" w="67">
                  <a:moveTo>
                    <a:pt x="62" y="1"/>
                  </a:moveTo>
                  <a:cubicBezTo>
                    <a:pt x="61" y="1"/>
                    <a:pt x="60" y="1"/>
                    <a:pt x="59" y="2"/>
                  </a:cubicBezTo>
                  <a:lnTo>
                    <a:pt x="6" y="14"/>
                  </a:lnTo>
                  <a:cubicBezTo>
                    <a:pt x="3" y="14"/>
                    <a:pt x="1" y="18"/>
                    <a:pt x="3" y="19"/>
                  </a:cubicBezTo>
                  <a:cubicBezTo>
                    <a:pt x="3" y="23"/>
                    <a:pt x="4" y="25"/>
                    <a:pt x="8" y="25"/>
                  </a:cubicBezTo>
                  <a:lnTo>
                    <a:pt x="10" y="25"/>
                  </a:lnTo>
                  <a:lnTo>
                    <a:pt x="61" y="12"/>
                  </a:lnTo>
                  <a:cubicBezTo>
                    <a:pt x="65" y="10"/>
                    <a:pt x="66" y="7"/>
                    <a:pt x="66" y="5"/>
                  </a:cubicBezTo>
                  <a:cubicBezTo>
                    <a:pt x="65" y="3"/>
                    <a:pt x="64" y="1"/>
                    <a:pt x="62"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6"/>
            <p:cNvSpPr/>
            <p:nvPr/>
          </p:nvSpPr>
          <p:spPr>
            <a:xfrm>
              <a:off x="7236326" y="2321427"/>
              <a:ext cx="11896" cy="3597"/>
            </a:xfrm>
            <a:custGeom>
              <a:rect b="b" l="l" r="r" t="t"/>
              <a:pathLst>
                <a:path extrusionOk="0" h="13" w="43">
                  <a:moveTo>
                    <a:pt x="5" y="0"/>
                  </a:moveTo>
                  <a:cubicBezTo>
                    <a:pt x="4" y="0"/>
                    <a:pt x="0" y="4"/>
                    <a:pt x="0" y="7"/>
                  </a:cubicBezTo>
                  <a:cubicBezTo>
                    <a:pt x="0" y="9"/>
                    <a:pt x="4" y="13"/>
                    <a:pt x="5" y="13"/>
                  </a:cubicBezTo>
                  <a:lnTo>
                    <a:pt x="37" y="13"/>
                  </a:lnTo>
                  <a:cubicBezTo>
                    <a:pt x="41" y="13"/>
                    <a:pt x="43" y="9"/>
                    <a:pt x="43" y="6"/>
                  </a:cubicBezTo>
                  <a:cubicBezTo>
                    <a:pt x="43" y="4"/>
                    <a:pt x="41" y="0"/>
                    <a:pt x="37"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6"/>
            <p:cNvSpPr/>
            <p:nvPr/>
          </p:nvSpPr>
          <p:spPr>
            <a:xfrm>
              <a:off x="7043496" y="2282695"/>
              <a:ext cx="30432" cy="7746"/>
            </a:xfrm>
            <a:custGeom>
              <a:rect b="b" l="l" r="r" t="t"/>
              <a:pathLst>
                <a:path extrusionOk="0" h="28" w="110">
                  <a:moveTo>
                    <a:pt x="9" y="0"/>
                  </a:moveTo>
                  <a:cubicBezTo>
                    <a:pt x="2" y="0"/>
                    <a:pt x="1" y="11"/>
                    <a:pt x="9" y="11"/>
                  </a:cubicBezTo>
                  <a:lnTo>
                    <a:pt x="101" y="25"/>
                  </a:lnTo>
                  <a:lnTo>
                    <a:pt x="103" y="27"/>
                  </a:lnTo>
                  <a:cubicBezTo>
                    <a:pt x="110" y="27"/>
                    <a:pt x="110" y="15"/>
                    <a:pt x="103" y="15"/>
                  </a:cubicBezTo>
                  <a:lnTo>
                    <a:pt x="11" y="1"/>
                  </a:lnTo>
                  <a:cubicBezTo>
                    <a:pt x="10" y="1"/>
                    <a:pt x="10" y="0"/>
                    <a:pt x="9"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6"/>
            <p:cNvSpPr/>
            <p:nvPr/>
          </p:nvSpPr>
          <p:spPr>
            <a:xfrm>
              <a:off x="7039347" y="2295698"/>
              <a:ext cx="16046" cy="4980"/>
            </a:xfrm>
            <a:custGeom>
              <a:rect b="b" l="l" r="r" t="t"/>
              <a:pathLst>
                <a:path extrusionOk="0" h="18" w="58">
                  <a:moveTo>
                    <a:pt x="5" y="1"/>
                  </a:moveTo>
                  <a:cubicBezTo>
                    <a:pt x="3" y="1"/>
                    <a:pt x="1" y="2"/>
                    <a:pt x="1" y="5"/>
                  </a:cubicBezTo>
                  <a:cubicBezTo>
                    <a:pt x="1" y="8"/>
                    <a:pt x="3" y="10"/>
                    <a:pt x="6" y="12"/>
                  </a:cubicBezTo>
                  <a:lnTo>
                    <a:pt x="52" y="17"/>
                  </a:lnTo>
                  <a:cubicBezTo>
                    <a:pt x="54" y="17"/>
                    <a:pt x="58" y="16"/>
                    <a:pt x="58" y="12"/>
                  </a:cubicBezTo>
                  <a:cubicBezTo>
                    <a:pt x="58" y="10"/>
                    <a:pt x="56" y="7"/>
                    <a:pt x="52" y="7"/>
                  </a:cubicBezTo>
                  <a:lnTo>
                    <a:pt x="6" y="1"/>
                  </a:lnTo>
                  <a:cubicBezTo>
                    <a:pt x="6" y="1"/>
                    <a:pt x="5" y="1"/>
                    <a:pt x="5"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6"/>
            <p:cNvSpPr/>
            <p:nvPr/>
          </p:nvSpPr>
          <p:spPr>
            <a:xfrm>
              <a:off x="7009191" y="2302891"/>
              <a:ext cx="7470" cy="4980"/>
            </a:xfrm>
            <a:custGeom>
              <a:rect b="b" l="l" r="r" t="t"/>
              <a:pathLst>
                <a:path extrusionOk="0" h="18" w="27">
                  <a:moveTo>
                    <a:pt x="20" y="0"/>
                  </a:moveTo>
                  <a:lnTo>
                    <a:pt x="6" y="7"/>
                  </a:lnTo>
                  <a:cubicBezTo>
                    <a:pt x="2" y="9"/>
                    <a:pt x="0" y="13"/>
                    <a:pt x="2" y="14"/>
                  </a:cubicBezTo>
                  <a:cubicBezTo>
                    <a:pt x="4" y="16"/>
                    <a:pt x="6" y="18"/>
                    <a:pt x="7" y="18"/>
                  </a:cubicBezTo>
                  <a:lnTo>
                    <a:pt x="9" y="18"/>
                  </a:lnTo>
                  <a:lnTo>
                    <a:pt x="23" y="11"/>
                  </a:lnTo>
                  <a:cubicBezTo>
                    <a:pt x="27" y="9"/>
                    <a:pt x="27" y="5"/>
                    <a:pt x="27" y="4"/>
                  </a:cubicBezTo>
                  <a:cubicBezTo>
                    <a:pt x="25" y="0"/>
                    <a:pt x="21" y="0"/>
                    <a:pt x="20"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6"/>
            <p:cNvSpPr/>
            <p:nvPr/>
          </p:nvSpPr>
          <p:spPr>
            <a:xfrm>
              <a:off x="6985675" y="2288505"/>
              <a:ext cx="14939" cy="6363"/>
            </a:xfrm>
            <a:custGeom>
              <a:rect b="b" l="l" r="r" t="t"/>
              <a:pathLst>
                <a:path extrusionOk="0" h="23" w="54">
                  <a:moveTo>
                    <a:pt x="46" y="1"/>
                  </a:moveTo>
                  <a:lnTo>
                    <a:pt x="6" y="11"/>
                  </a:lnTo>
                  <a:cubicBezTo>
                    <a:pt x="2" y="13"/>
                    <a:pt x="0" y="15"/>
                    <a:pt x="2" y="19"/>
                  </a:cubicBezTo>
                  <a:cubicBezTo>
                    <a:pt x="2" y="20"/>
                    <a:pt x="4" y="22"/>
                    <a:pt x="7" y="22"/>
                  </a:cubicBezTo>
                  <a:lnTo>
                    <a:pt x="9" y="22"/>
                  </a:lnTo>
                  <a:lnTo>
                    <a:pt x="48" y="11"/>
                  </a:lnTo>
                  <a:cubicBezTo>
                    <a:pt x="52" y="11"/>
                    <a:pt x="53" y="8"/>
                    <a:pt x="53" y="4"/>
                  </a:cubicBezTo>
                  <a:cubicBezTo>
                    <a:pt x="52" y="3"/>
                    <a:pt x="48" y="1"/>
                    <a:pt x="46"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6"/>
            <p:cNvSpPr/>
            <p:nvPr/>
          </p:nvSpPr>
          <p:spPr>
            <a:xfrm>
              <a:off x="7204787" y="2276609"/>
              <a:ext cx="9130" cy="5810"/>
            </a:xfrm>
            <a:custGeom>
              <a:rect b="b" l="l" r="r" t="t"/>
              <a:pathLst>
                <a:path extrusionOk="0" h="21" w="33">
                  <a:moveTo>
                    <a:pt x="6" y="0"/>
                  </a:moveTo>
                  <a:cubicBezTo>
                    <a:pt x="4" y="0"/>
                    <a:pt x="3" y="1"/>
                    <a:pt x="3" y="3"/>
                  </a:cubicBezTo>
                  <a:cubicBezTo>
                    <a:pt x="1" y="5"/>
                    <a:pt x="3" y="8"/>
                    <a:pt x="4" y="10"/>
                  </a:cubicBezTo>
                  <a:lnTo>
                    <a:pt x="24" y="21"/>
                  </a:lnTo>
                  <a:lnTo>
                    <a:pt x="27" y="21"/>
                  </a:lnTo>
                  <a:cubicBezTo>
                    <a:pt x="29" y="21"/>
                    <a:pt x="31" y="19"/>
                    <a:pt x="33" y="17"/>
                  </a:cubicBezTo>
                  <a:cubicBezTo>
                    <a:pt x="33" y="16"/>
                    <a:pt x="33" y="12"/>
                    <a:pt x="29" y="10"/>
                  </a:cubicBezTo>
                  <a:lnTo>
                    <a:pt x="10" y="1"/>
                  </a:lnTo>
                  <a:cubicBezTo>
                    <a:pt x="8" y="1"/>
                    <a:pt x="7" y="0"/>
                    <a:pt x="6"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6"/>
            <p:cNvSpPr/>
            <p:nvPr/>
          </p:nvSpPr>
          <p:spPr>
            <a:xfrm>
              <a:off x="7180995" y="2273566"/>
              <a:ext cx="8023" cy="4150"/>
            </a:xfrm>
            <a:custGeom>
              <a:rect b="b" l="l" r="r" t="t"/>
              <a:pathLst>
                <a:path extrusionOk="0" h="15" w="29">
                  <a:moveTo>
                    <a:pt x="21" y="0"/>
                  </a:moveTo>
                  <a:lnTo>
                    <a:pt x="6" y="4"/>
                  </a:lnTo>
                  <a:cubicBezTo>
                    <a:pt x="2" y="4"/>
                    <a:pt x="0" y="7"/>
                    <a:pt x="0" y="11"/>
                  </a:cubicBezTo>
                  <a:cubicBezTo>
                    <a:pt x="2" y="12"/>
                    <a:pt x="4" y="14"/>
                    <a:pt x="6" y="14"/>
                  </a:cubicBezTo>
                  <a:lnTo>
                    <a:pt x="7" y="14"/>
                  </a:lnTo>
                  <a:lnTo>
                    <a:pt x="23" y="11"/>
                  </a:lnTo>
                  <a:cubicBezTo>
                    <a:pt x="27" y="11"/>
                    <a:pt x="28" y="7"/>
                    <a:pt x="28" y="5"/>
                  </a:cubicBezTo>
                  <a:cubicBezTo>
                    <a:pt x="27" y="2"/>
                    <a:pt x="25" y="0"/>
                    <a:pt x="21"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6"/>
            <p:cNvSpPr/>
            <p:nvPr/>
          </p:nvSpPr>
          <p:spPr>
            <a:xfrm>
              <a:off x="7100488" y="2260840"/>
              <a:ext cx="11066" cy="7470"/>
            </a:xfrm>
            <a:custGeom>
              <a:rect b="b" l="l" r="r" t="t"/>
              <a:pathLst>
                <a:path extrusionOk="0" h="27" w="40">
                  <a:moveTo>
                    <a:pt x="7" y="0"/>
                  </a:moveTo>
                  <a:cubicBezTo>
                    <a:pt x="3" y="0"/>
                    <a:pt x="0" y="9"/>
                    <a:pt x="5" y="11"/>
                  </a:cubicBezTo>
                  <a:lnTo>
                    <a:pt x="31" y="25"/>
                  </a:lnTo>
                  <a:lnTo>
                    <a:pt x="33" y="25"/>
                  </a:lnTo>
                  <a:lnTo>
                    <a:pt x="33" y="27"/>
                  </a:lnTo>
                  <a:cubicBezTo>
                    <a:pt x="38" y="27"/>
                    <a:pt x="40" y="18"/>
                    <a:pt x="36" y="16"/>
                  </a:cubicBezTo>
                  <a:lnTo>
                    <a:pt x="10" y="2"/>
                  </a:lnTo>
                  <a:cubicBezTo>
                    <a:pt x="9" y="1"/>
                    <a:pt x="8" y="0"/>
                    <a:pt x="7"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6"/>
            <p:cNvSpPr/>
            <p:nvPr/>
          </p:nvSpPr>
          <p:spPr>
            <a:xfrm>
              <a:off x="7078079" y="2255860"/>
              <a:ext cx="13003" cy="4150"/>
            </a:xfrm>
            <a:custGeom>
              <a:rect b="b" l="l" r="r" t="t"/>
              <a:pathLst>
                <a:path extrusionOk="0" h="15" w="47">
                  <a:moveTo>
                    <a:pt x="41" y="0"/>
                  </a:moveTo>
                  <a:lnTo>
                    <a:pt x="6" y="4"/>
                  </a:lnTo>
                  <a:cubicBezTo>
                    <a:pt x="2" y="4"/>
                    <a:pt x="1" y="6"/>
                    <a:pt x="1" y="9"/>
                  </a:cubicBezTo>
                  <a:cubicBezTo>
                    <a:pt x="1" y="13"/>
                    <a:pt x="2" y="14"/>
                    <a:pt x="6" y="14"/>
                  </a:cubicBezTo>
                  <a:lnTo>
                    <a:pt x="41" y="13"/>
                  </a:lnTo>
                  <a:cubicBezTo>
                    <a:pt x="47" y="13"/>
                    <a:pt x="47" y="0"/>
                    <a:pt x="41"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6"/>
            <p:cNvSpPr/>
            <p:nvPr/>
          </p:nvSpPr>
          <p:spPr>
            <a:xfrm>
              <a:off x="7146136" y="2183099"/>
              <a:ext cx="32645" cy="67504"/>
            </a:xfrm>
            <a:custGeom>
              <a:rect b="b" l="l" r="r" t="t"/>
              <a:pathLst>
                <a:path extrusionOk="0" h="244" w="118">
                  <a:moveTo>
                    <a:pt x="110" y="1"/>
                  </a:moveTo>
                  <a:cubicBezTo>
                    <a:pt x="109" y="1"/>
                    <a:pt x="108" y="2"/>
                    <a:pt x="107" y="3"/>
                  </a:cubicBezTo>
                  <a:cubicBezTo>
                    <a:pt x="43" y="65"/>
                    <a:pt x="6" y="150"/>
                    <a:pt x="1" y="239"/>
                  </a:cubicBezTo>
                  <a:cubicBezTo>
                    <a:pt x="1" y="242"/>
                    <a:pt x="4" y="244"/>
                    <a:pt x="6" y="244"/>
                  </a:cubicBezTo>
                  <a:cubicBezTo>
                    <a:pt x="9" y="244"/>
                    <a:pt x="11" y="242"/>
                    <a:pt x="13" y="239"/>
                  </a:cubicBezTo>
                  <a:cubicBezTo>
                    <a:pt x="17" y="152"/>
                    <a:pt x="54" y="71"/>
                    <a:pt x="114" y="10"/>
                  </a:cubicBezTo>
                  <a:cubicBezTo>
                    <a:pt x="117" y="9"/>
                    <a:pt x="117" y="5"/>
                    <a:pt x="114" y="3"/>
                  </a:cubicBezTo>
                  <a:cubicBezTo>
                    <a:pt x="113" y="2"/>
                    <a:pt x="112" y="1"/>
                    <a:pt x="110"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6"/>
            <p:cNvSpPr/>
            <p:nvPr/>
          </p:nvSpPr>
          <p:spPr>
            <a:xfrm>
              <a:off x="7158309" y="2206338"/>
              <a:ext cx="15769" cy="26836"/>
            </a:xfrm>
            <a:custGeom>
              <a:rect b="b" l="l" r="r" t="t"/>
              <a:pathLst>
                <a:path extrusionOk="0" h="97" w="57">
                  <a:moveTo>
                    <a:pt x="49" y="1"/>
                  </a:moveTo>
                  <a:cubicBezTo>
                    <a:pt x="48" y="1"/>
                    <a:pt x="46" y="1"/>
                    <a:pt x="45" y="2"/>
                  </a:cubicBezTo>
                  <a:cubicBezTo>
                    <a:pt x="24" y="25"/>
                    <a:pt x="8" y="57"/>
                    <a:pt x="1" y="91"/>
                  </a:cubicBezTo>
                  <a:cubicBezTo>
                    <a:pt x="1" y="93"/>
                    <a:pt x="3" y="96"/>
                    <a:pt x="6" y="96"/>
                  </a:cubicBezTo>
                  <a:cubicBezTo>
                    <a:pt x="7" y="97"/>
                    <a:pt x="8" y="97"/>
                    <a:pt x="9" y="97"/>
                  </a:cubicBezTo>
                  <a:cubicBezTo>
                    <a:pt x="11" y="97"/>
                    <a:pt x="13" y="95"/>
                    <a:pt x="13" y="93"/>
                  </a:cubicBezTo>
                  <a:cubicBezTo>
                    <a:pt x="19" y="61"/>
                    <a:pt x="33" y="33"/>
                    <a:pt x="54" y="10"/>
                  </a:cubicBezTo>
                  <a:cubicBezTo>
                    <a:pt x="57" y="6"/>
                    <a:pt x="53" y="1"/>
                    <a:pt x="49"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6"/>
            <p:cNvSpPr/>
            <p:nvPr/>
          </p:nvSpPr>
          <p:spPr>
            <a:xfrm>
              <a:off x="7186251" y="2185589"/>
              <a:ext cx="9130" cy="9406"/>
            </a:xfrm>
            <a:custGeom>
              <a:rect b="b" l="l" r="r" t="t"/>
              <a:pathLst>
                <a:path extrusionOk="0" h="34" w="33">
                  <a:moveTo>
                    <a:pt x="25" y="0"/>
                  </a:moveTo>
                  <a:cubicBezTo>
                    <a:pt x="24" y="0"/>
                    <a:pt x="22" y="1"/>
                    <a:pt x="20" y="3"/>
                  </a:cubicBezTo>
                  <a:lnTo>
                    <a:pt x="4" y="24"/>
                  </a:lnTo>
                  <a:cubicBezTo>
                    <a:pt x="1" y="26"/>
                    <a:pt x="1" y="30"/>
                    <a:pt x="4" y="33"/>
                  </a:cubicBezTo>
                  <a:lnTo>
                    <a:pt x="8" y="33"/>
                  </a:lnTo>
                  <a:cubicBezTo>
                    <a:pt x="9" y="33"/>
                    <a:pt x="11" y="33"/>
                    <a:pt x="13" y="31"/>
                  </a:cubicBezTo>
                  <a:lnTo>
                    <a:pt x="29" y="10"/>
                  </a:lnTo>
                  <a:cubicBezTo>
                    <a:pt x="33" y="5"/>
                    <a:pt x="29" y="0"/>
                    <a:pt x="25"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6"/>
            <p:cNvSpPr/>
            <p:nvPr/>
          </p:nvSpPr>
          <p:spPr>
            <a:xfrm>
              <a:off x="7180995" y="2169820"/>
              <a:ext cx="9130" cy="10513"/>
            </a:xfrm>
            <a:custGeom>
              <a:rect b="b" l="l" r="r" t="t"/>
              <a:pathLst>
                <a:path extrusionOk="0" h="38" w="33">
                  <a:moveTo>
                    <a:pt x="27" y="1"/>
                  </a:moveTo>
                  <a:cubicBezTo>
                    <a:pt x="25" y="1"/>
                    <a:pt x="23" y="2"/>
                    <a:pt x="21" y="4"/>
                  </a:cubicBezTo>
                  <a:lnTo>
                    <a:pt x="2" y="27"/>
                  </a:lnTo>
                  <a:cubicBezTo>
                    <a:pt x="0" y="28"/>
                    <a:pt x="0" y="34"/>
                    <a:pt x="2" y="35"/>
                  </a:cubicBezTo>
                  <a:cubicBezTo>
                    <a:pt x="2" y="35"/>
                    <a:pt x="4" y="37"/>
                    <a:pt x="6" y="37"/>
                  </a:cubicBezTo>
                  <a:cubicBezTo>
                    <a:pt x="7" y="37"/>
                    <a:pt x="9" y="35"/>
                    <a:pt x="9" y="35"/>
                  </a:cubicBezTo>
                  <a:lnTo>
                    <a:pt x="30" y="11"/>
                  </a:lnTo>
                  <a:cubicBezTo>
                    <a:pt x="32" y="9"/>
                    <a:pt x="32" y="5"/>
                    <a:pt x="30" y="4"/>
                  </a:cubicBezTo>
                  <a:cubicBezTo>
                    <a:pt x="29" y="2"/>
                    <a:pt x="28" y="1"/>
                    <a:pt x="27"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6"/>
            <p:cNvSpPr/>
            <p:nvPr/>
          </p:nvSpPr>
          <p:spPr>
            <a:xfrm>
              <a:off x="7008638" y="2601127"/>
              <a:ext cx="5533" cy="18536"/>
            </a:xfrm>
            <a:custGeom>
              <a:rect b="b" l="l" r="r" t="t"/>
              <a:pathLst>
                <a:path extrusionOk="0" h="67" w="20">
                  <a:moveTo>
                    <a:pt x="13" y="1"/>
                  </a:moveTo>
                  <a:cubicBezTo>
                    <a:pt x="10" y="1"/>
                    <a:pt x="9" y="3"/>
                    <a:pt x="8" y="5"/>
                  </a:cubicBezTo>
                  <a:lnTo>
                    <a:pt x="1" y="61"/>
                  </a:lnTo>
                  <a:cubicBezTo>
                    <a:pt x="1" y="63"/>
                    <a:pt x="2" y="67"/>
                    <a:pt x="6" y="67"/>
                  </a:cubicBezTo>
                  <a:cubicBezTo>
                    <a:pt x="8" y="67"/>
                    <a:pt x="11" y="65"/>
                    <a:pt x="11" y="61"/>
                  </a:cubicBezTo>
                  <a:lnTo>
                    <a:pt x="20" y="7"/>
                  </a:lnTo>
                  <a:cubicBezTo>
                    <a:pt x="20" y="3"/>
                    <a:pt x="18" y="1"/>
                    <a:pt x="15" y="1"/>
                  </a:cubicBezTo>
                  <a:cubicBezTo>
                    <a:pt x="14" y="1"/>
                    <a:pt x="13" y="1"/>
                    <a:pt x="13"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6"/>
            <p:cNvSpPr/>
            <p:nvPr/>
          </p:nvSpPr>
          <p:spPr>
            <a:xfrm>
              <a:off x="7008084" y="2567099"/>
              <a:ext cx="5810" cy="14386"/>
            </a:xfrm>
            <a:custGeom>
              <a:rect b="b" l="l" r="r" t="t"/>
              <a:pathLst>
                <a:path extrusionOk="0" h="52" w="21">
                  <a:moveTo>
                    <a:pt x="15" y="0"/>
                  </a:moveTo>
                  <a:cubicBezTo>
                    <a:pt x="11" y="0"/>
                    <a:pt x="10" y="2"/>
                    <a:pt x="8" y="6"/>
                  </a:cubicBezTo>
                  <a:lnTo>
                    <a:pt x="1" y="45"/>
                  </a:lnTo>
                  <a:cubicBezTo>
                    <a:pt x="1" y="48"/>
                    <a:pt x="3" y="50"/>
                    <a:pt x="6" y="52"/>
                  </a:cubicBezTo>
                  <a:cubicBezTo>
                    <a:pt x="8" y="52"/>
                    <a:pt x="11" y="50"/>
                    <a:pt x="11" y="46"/>
                  </a:cubicBezTo>
                  <a:lnTo>
                    <a:pt x="20" y="7"/>
                  </a:lnTo>
                  <a:cubicBezTo>
                    <a:pt x="20" y="4"/>
                    <a:pt x="18" y="2"/>
                    <a:pt x="15"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16"/>
          <p:cNvGrpSpPr/>
          <p:nvPr/>
        </p:nvGrpSpPr>
        <p:grpSpPr>
          <a:xfrm>
            <a:off x="8080038" y="4064804"/>
            <a:ext cx="464227" cy="611961"/>
            <a:chOff x="5236375" y="1407354"/>
            <a:chExt cx="464227" cy="611961"/>
          </a:xfrm>
        </p:grpSpPr>
        <p:sp>
          <p:nvSpPr>
            <p:cNvPr id="1010" name="Google Shape;1010;p16"/>
            <p:cNvSpPr/>
            <p:nvPr/>
          </p:nvSpPr>
          <p:spPr>
            <a:xfrm>
              <a:off x="5424778" y="1415930"/>
              <a:ext cx="62524" cy="29325"/>
            </a:xfrm>
            <a:custGeom>
              <a:rect b="b" l="l" r="r" t="t"/>
              <a:pathLst>
                <a:path extrusionOk="0" h="106" w="226">
                  <a:moveTo>
                    <a:pt x="1" y="1"/>
                  </a:moveTo>
                  <a:lnTo>
                    <a:pt x="1" y="1"/>
                  </a:lnTo>
                  <a:cubicBezTo>
                    <a:pt x="37" y="66"/>
                    <a:pt x="106" y="105"/>
                    <a:pt x="179" y="105"/>
                  </a:cubicBezTo>
                  <a:cubicBezTo>
                    <a:pt x="194" y="105"/>
                    <a:pt x="210" y="104"/>
                    <a:pt x="226" y="100"/>
                  </a:cubicBezTo>
                  <a:lnTo>
                    <a:pt x="1"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6"/>
            <p:cNvSpPr/>
            <p:nvPr/>
          </p:nvSpPr>
          <p:spPr>
            <a:xfrm>
              <a:off x="5424778" y="1410397"/>
              <a:ext cx="62524" cy="33199"/>
            </a:xfrm>
            <a:custGeom>
              <a:rect b="b" l="l" r="r" t="t"/>
              <a:pathLst>
                <a:path extrusionOk="0" h="120" w="226">
                  <a:moveTo>
                    <a:pt x="108" y="1"/>
                  </a:moveTo>
                  <a:cubicBezTo>
                    <a:pt x="53" y="1"/>
                    <a:pt x="1" y="21"/>
                    <a:pt x="1" y="21"/>
                  </a:cubicBezTo>
                  <a:lnTo>
                    <a:pt x="226" y="120"/>
                  </a:lnTo>
                  <a:cubicBezTo>
                    <a:pt x="226" y="24"/>
                    <a:pt x="166" y="1"/>
                    <a:pt x="108"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6"/>
            <p:cNvSpPr/>
            <p:nvPr/>
          </p:nvSpPr>
          <p:spPr>
            <a:xfrm>
              <a:off x="5236375" y="1413440"/>
              <a:ext cx="464227" cy="605874"/>
            </a:xfrm>
            <a:custGeom>
              <a:rect b="b" l="l" r="r" t="t"/>
              <a:pathLst>
                <a:path extrusionOk="0" h="2190" w="1678">
                  <a:moveTo>
                    <a:pt x="691" y="43"/>
                  </a:moveTo>
                  <a:lnTo>
                    <a:pt x="693" y="45"/>
                  </a:lnTo>
                  <a:cubicBezTo>
                    <a:pt x="733" y="95"/>
                    <a:pt x="794" y="124"/>
                    <a:pt x="858" y="124"/>
                  </a:cubicBezTo>
                  <a:cubicBezTo>
                    <a:pt x="870" y="124"/>
                    <a:pt x="881" y="123"/>
                    <a:pt x="892" y="121"/>
                  </a:cubicBezTo>
                  <a:lnTo>
                    <a:pt x="892" y="121"/>
                  </a:lnTo>
                  <a:cubicBezTo>
                    <a:pt x="889" y="194"/>
                    <a:pt x="875" y="521"/>
                    <a:pt x="963" y="732"/>
                  </a:cubicBezTo>
                  <a:cubicBezTo>
                    <a:pt x="1029" y="889"/>
                    <a:pt x="1124" y="924"/>
                    <a:pt x="1216" y="958"/>
                  </a:cubicBezTo>
                  <a:cubicBezTo>
                    <a:pt x="1266" y="972"/>
                    <a:pt x="1312" y="997"/>
                    <a:pt x="1352" y="1027"/>
                  </a:cubicBezTo>
                  <a:cubicBezTo>
                    <a:pt x="1471" y="1122"/>
                    <a:pt x="1457" y="1213"/>
                    <a:pt x="1457" y="1216"/>
                  </a:cubicBezTo>
                  <a:cubicBezTo>
                    <a:pt x="1455" y="1218"/>
                    <a:pt x="1457" y="1222"/>
                    <a:pt x="1459" y="1223"/>
                  </a:cubicBezTo>
                  <a:cubicBezTo>
                    <a:pt x="1460" y="1227"/>
                    <a:pt x="1660" y="1517"/>
                    <a:pt x="1520" y="1775"/>
                  </a:cubicBezTo>
                  <a:cubicBezTo>
                    <a:pt x="1381" y="2032"/>
                    <a:pt x="1061" y="2062"/>
                    <a:pt x="1057" y="2062"/>
                  </a:cubicBezTo>
                  <a:cubicBezTo>
                    <a:pt x="1055" y="2062"/>
                    <a:pt x="1052" y="2064"/>
                    <a:pt x="1050" y="2065"/>
                  </a:cubicBezTo>
                  <a:cubicBezTo>
                    <a:pt x="978" y="2142"/>
                    <a:pt x="897" y="2166"/>
                    <a:pt x="823" y="2166"/>
                  </a:cubicBezTo>
                  <a:cubicBezTo>
                    <a:pt x="703" y="2166"/>
                    <a:pt x="604" y="2103"/>
                    <a:pt x="597" y="2099"/>
                  </a:cubicBezTo>
                  <a:cubicBezTo>
                    <a:pt x="595" y="2099"/>
                    <a:pt x="594" y="2097"/>
                    <a:pt x="592" y="2097"/>
                  </a:cubicBezTo>
                  <a:cubicBezTo>
                    <a:pt x="277" y="2067"/>
                    <a:pt x="247" y="1795"/>
                    <a:pt x="247" y="1784"/>
                  </a:cubicBezTo>
                  <a:cubicBezTo>
                    <a:pt x="247" y="1781"/>
                    <a:pt x="245" y="1779"/>
                    <a:pt x="243" y="1777"/>
                  </a:cubicBezTo>
                  <a:cubicBezTo>
                    <a:pt x="26" y="1597"/>
                    <a:pt x="125" y="1312"/>
                    <a:pt x="243" y="1163"/>
                  </a:cubicBezTo>
                  <a:cubicBezTo>
                    <a:pt x="293" y="1101"/>
                    <a:pt x="365" y="1048"/>
                    <a:pt x="434" y="997"/>
                  </a:cubicBezTo>
                  <a:cubicBezTo>
                    <a:pt x="523" y="931"/>
                    <a:pt x="608" y="868"/>
                    <a:pt x="638" y="795"/>
                  </a:cubicBezTo>
                  <a:cubicBezTo>
                    <a:pt x="680" y="686"/>
                    <a:pt x="689" y="181"/>
                    <a:pt x="691" y="43"/>
                  </a:cubicBezTo>
                  <a:close/>
                  <a:moveTo>
                    <a:pt x="682" y="0"/>
                  </a:moveTo>
                  <a:cubicBezTo>
                    <a:pt x="681" y="0"/>
                    <a:pt x="680" y="0"/>
                    <a:pt x="678" y="1"/>
                  </a:cubicBezTo>
                  <a:cubicBezTo>
                    <a:pt x="673" y="1"/>
                    <a:pt x="670" y="6"/>
                    <a:pt x="670" y="12"/>
                  </a:cubicBezTo>
                  <a:cubicBezTo>
                    <a:pt x="670" y="17"/>
                    <a:pt x="664" y="666"/>
                    <a:pt x="617" y="790"/>
                  </a:cubicBezTo>
                  <a:cubicBezTo>
                    <a:pt x="590" y="857"/>
                    <a:pt x="509" y="917"/>
                    <a:pt x="422" y="981"/>
                  </a:cubicBezTo>
                  <a:cubicBezTo>
                    <a:pt x="351" y="1034"/>
                    <a:pt x="279" y="1087"/>
                    <a:pt x="227" y="1151"/>
                  </a:cubicBezTo>
                  <a:cubicBezTo>
                    <a:pt x="104" y="1305"/>
                    <a:pt x="1" y="1602"/>
                    <a:pt x="226" y="1791"/>
                  </a:cubicBezTo>
                  <a:cubicBezTo>
                    <a:pt x="231" y="1830"/>
                    <a:pt x="280" y="2090"/>
                    <a:pt x="588" y="2120"/>
                  </a:cubicBezTo>
                  <a:cubicBezTo>
                    <a:pt x="659" y="2163"/>
                    <a:pt x="740" y="2186"/>
                    <a:pt x="824" y="2189"/>
                  </a:cubicBezTo>
                  <a:cubicBezTo>
                    <a:pt x="915" y="2189"/>
                    <a:pt x="1002" y="2152"/>
                    <a:pt x="1064" y="2085"/>
                  </a:cubicBezTo>
                  <a:cubicBezTo>
                    <a:pt x="1103" y="2081"/>
                    <a:pt x="1404" y="2041"/>
                    <a:pt x="1540" y="1788"/>
                  </a:cubicBezTo>
                  <a:cubicBezTo>
                    <a:pt x="1678" y="1535"/>
                    <a:pt x="1501" y="1253"/>
                    <a:pt x="1480" y="1218"/>
                  </a:cubicBezTo>
                  <a:cubicBezTo>
                    <a:pt x="1482" y="1197"/>
                    <a:pt x="1482" y="1105"/>
                    <a:pt x="1367" y="1013"/>
                  </a:cubicBezTo>
                  <a:cubicBezTo>
                    <a:pt x="1324" y="979"/>
                    <a:pt x="1275" y="956"/>
                    <a:pt x="1225" y="940"/>
                  </a:cubicBezTo>
                  <a:cubicBezTo>
                    <a:pt x="1133" y="907"/>
                    <a:pt x="1046" y="875"/>
                    <a:pt x="983" y="726"/>
                  </a:cubicBezTo>
                  <a:cubicBezTo>
                    <a:pt x="887" y="498"/>
                    <a:pt x="917" y="114"/>
                    <a:pt x="917" y="111"/>
                  </a:cubicBezTo>
                  <a:cubicBezTo>
                    <a:pt x="917" y="107"/>
                    <a:pt x="915" y="104"/>
                    <a:pt x="914" y="102"/>
                  </a:cubicBezTo>
                  <a:cubicBezTo>
                    <a:pt x="910" y="98"/>
                    <a:pt x="907" y="98"/>
                    <a:pt x="903" y="98"/>
                  </a:cubicBezTo>
                  <a:cubicBezTo>
                    <a:pt x="888" y="102"/>
                    <a:pt x="872" y="104"/>
                    <a:pt x="857" y="104"/>
                  </a:cubicBezTo>
                  <a:cubicBezTo>
                    <a:pt x="788" y="104"/>
                    <a:pt x="724" y="67"/>
                    <a:pt x="691" y="4"/>
                  </a:cubicBezTo>
                  <a:cubicBezTo>
                    <a:pt x="688" y="2"/>
                    <a:pt x="686" y="0"/>
                    <a:pt x="682"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6"/>
            <p:cNvSpPr/>
            <p:nvPr/>
          </p:nvSpPr>
          <p:spPr>
            <a:xfrm>
              <a:off x="5238312" y="1415930"/>
              <a:ext cx="462014" cy="600065"/>
            </a:xfrm>
            <a:custGeom>
              <a:rect b="b" l="l" r="r" t="t"/>
              <a:pathLst>
                <a:path extrusionOk="0" h="2169" w="1670">
                  <a:moveTo>
                    <a:pt x="675" y="1"/>
                  </a:moveTo>
                  <a:cubicBezTo>
                    <a:pt x="675" y="1"/>
                    <a:pt x="671" y="657"/>
                    <a:pt x="622" y="783"/>
                  </a:cubicBezTo>
                  <a:cubicBezTo>
                    <a:pt x="572" y="908"/>
                    <a:pt x="342" y="1007"/>
                    <a:pt x="229" y="1147"/>
                  </a:cubicBezTo>
                  <a:cubicBezTo>
                    <a:pt x="118" y="1287"/>
                    <a:pt x="1" y="1588"/>
                    <a:pt x="229" y="1777"/>
                  </a:cubicBezTo>
                  <a:cubicBezTo>
                    <a:pt x="229" y="1777"/>
                    <a:pt x="257" y="2069"/>
                    <a:pt x="585" y="2101"/>
                  </a:cubicBezTo>
                  <a:cubicBezTo>
                    <a:pt x="585" y="2101"/>
                    <a:pt x="690" y="2169"/>
                    <a:pt x="818" y="2169"/>
                  </a:cubicBezTo>
                  <a:cubicBezTo>
                    <a:pt x="895" y="2169"/>
                    <a:pt x="979" y="2144"/>
                    <a:pt x="1054" y="2065"/>
                  </a:cubicBezTo>
                  <a:cubicBezTo>
                    <a:pt x="1054" y="2065"/>
                    <a:pt x="1381" y="2037"/>
                    <a:pt x="1524" y="1773"/>
                  </a:cubicBezTo>
                  <a:cubicBezTo>
                    <a:pt x="1669" y="1508"/>
                    <a:pt x="1462" y="1211"/>
                    <a:pt x="1462" y="1211"/>
                  </a:cubicBezTo>
                  <a:cubicBezTo>
                    <a:pt x="1462" y="1211"/>
                    <a:pt x="1480" y="1112"/>
                    <a:pt x="1354" y="1011"/>
                  </a:cubicBezTo>
                  <a:cubicBezTo>
                    <a:pt x="1229" y="910"/>
                    <a:pt x="1066" y="954"/>
                    <a:pt x="967" y="721"/>
                  </a:cubicBezTo>
                  <a:cubicBezTo>
                    <a:pt x="868" y="487"/>
                    <a:pt x="901" y="100"/>
                    <a:pt x="901" y="100"/>
                  </a:cubicBezTo>
                  <a:lnTo>
                    <a:pt x="901" y="100"/>
                  </a:lnTo>
                  <a:cubicBezTo>
                    <a:pt x="885" y="104"/>
                    <a:pt x="869" y="105"/>
                    <a:pt x="854" y="105"/>
                  </a:cubicBezTo>
                  <a:cubicBezTo>
                    <a:pt x="780" y="105"/>
                    <a:pt x="711" y="66"/>
                    <a:pt x="675"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
            <p:cNvSpPr/>
            <p:nvPr/>
          </p:nvSpPr>
          <p:spPr>
            <a:xfrm>
              <a:off x="5420075" y="1407354"/>
              <a:ext cx="70270" cy="39285"/>
            </a:xfrm>
            <a:custGeom>
              <a:rect b="b" l="l" r="r" t="t"/>
              <a:pathLst>
                <a:path extrusionOk="0" h="142" w="254">
                  <a:moveTo>
                    <a:pt x="124" y="0"/>
                  </a:moveTo>
                  <a:cubicBezTo>
                    <a:pt x="69" y="0"/>
                    <a:pt x="16" y="20"/>
                    <a:pt x="13" y="21"/>
                  </a:cubicBezTo>
                  <a:cubicBezTo>
                    <a:pt x="0" y="26"/>
                    <a:pt x="6" y="43"/>
                    <a:pt x="17" y="43"/>
                  </a:cubicBezTo>
                  <a:cubicBezTo>
                    <a:pt x="18" y="43"/>
                    <a:pt x="20" y="43"/>
                    <a:pt x="22" y="42"/>
                  </a:cubicBezTo>
                  <a:cubicBezTo>
                    <a:pt x="22" y="42"/>
                    <a:pt x="72" y="23"/>
                    <a:pt x="124" y="23"/>
                  </a:cubicBezTo>
                  <a:cubicBezTo>
                    <a:pt x="149" y="23"/>
                    <a:pt x="174" y="27"/>
                    <a:pt x="193" y="41"/>
                  </a:cubicBezTo>
                  <a:cubicBezTo>
                    <a:pt x="218" y="58"/>
                    <a:pt x="230" y="88"/>
                    <a:pt x="230" y="131"/>
                  </a:cubicBezTo>
                  <a:cubicBezTo>
                    <a:pt x="230" y="136"/>
                    <a:pt x="236" y="141"/>
                    <a:pt x="243" y="141"/>
                  </a:cubicBezTo>
                  <a:cubicBezTo>
                    <a:pt x="248" y="141"/>
                    <a:pt x="253" y="136"/>
                    <a:pt x="253" y="131"/>
                  </a:cubicBezTo>
                  <a:cubicBezTo>
                    <a:pt x="253" y="80"/>
                    <a:pt x="237" y="44"/>
                    <a:pt x="206" y="21"/>
                  </a:cubicBezTo>
                  <a:cubicBezTo>
                    <a:pt x="182" y="6"/>
                    <a:pt x="153" y="0"/>
                    <a:pt x="124"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6"/>
            <p:cNvSpPr/>
            <p:nvPr/>
          </p:nvSpPr>
          <p:spPr>
            <a:xfrm>
              <a:off x="5309413" y="1862731"/>
              <a:ext cx="26836" cy="91296"/>
            </a:xfrm>
            <a:custGeom>
              <a:rect b="b" l="l" r="r" t="t"/>
              <a:pathLst>
                <a:path extrusionOk="0" h="330" w="97">
                  <a:moveTo>
                    <a:pt x="40" y="0"/>
                  </a:moveTo>
                  <a:cubicBezTo>
                    <a:pt x="38" y="0"/>
                    <a:pt x="37" y="2"/>
                    <a:pt x="36" y="4"/>
                  </a:cubicBezTo>
                  <a:cubicBezTo>
                    <a:pt x="0" y="114"/>
                    <a:pt x="18" y="233"/>
                    <a:pt x="84" y="328"/>
                  </a:cubicBezTo>
                  <a:cubicBezTo>
                    <a:pt x="85" y="328"/>
                    <a:pt x="87" y="330"/>
                    <a:pt x="89" y="330"/>
                  </a:cubicBezTo>
                  <a:cubicBezTo>
                    <a:pt x="91" y="330"/>
                    <a:pt x="91" y="330"/>
                    <a:pt x="92" y="328"/>
                  </a:cubicBezTo>
                  <a:cubicBezTo>
                    <a:pt x="94" y="326"/>
                    <a:pt x="96" y="323"/>
                    <a:pt x="94" y="321"/>
                  </a:cubicBezTo>
                  <a:cubicBezTo>
                    <a:pt x="29" y="229"/>
                    <a:pt x="11" y="114"/>
                    <a:pt x="46" y="8"/>
                  </a:cubicBezTo>
                  <a:cubicBezTo>
                    <a:pt x="48" y="4"/>
                    <a:pt x="46" y="1"/>
                    <a:pt x="43" y="1"/>
                  </a:cubicBezTo>
                  <a:cubicBezTo>
                    <a:pt x="42" y="0"/>
                    <a:pt x="41" y="0"/>
                    <a:pt x="40"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6"/>
            <p:cNvSpPr/>
            <p:nvPr/>
          </p:nvSpPr>
          <p:spPr>
            <a:xfrm>
              <a:off x="5322692" y="1885970"/>
              <a:ext cx="11066" cy="42328"/>
            </a:xfrm>
            <a:custGeom>
              <a:rect b="b" l="l" r="r" t="t"/>
              <a:pathLst>
                <a:path extrusionOk="0" h="153" w="40">
                  <a:moveTo>
                    <a:pt x="30" y="1"/>
                  </a:moveTo>
                  <a:cubicBezTo>
                    <a:pt x="28" y="1"/>
                    <a:pt x="26" y="1"/>
                    <a:pt x="25" y="4"/>
                  </a:cubicBezTo>
                  <a:cubicBezTo>
                    <a:pt x="0" y="50"/>
                    <a:pt x="0" y="104"/>
                    <a:pt x="29" y="149"/>
                  </a:cubicBezTo>
                  <a:cubicBezTo>
                    <a:pt x="30" y="150"/>
                    <a:pt x="32" y="152"/>
                    <a:pt x="34" y="152"/>
                  </a:cubicBezTo>
                  <a:cubicBezTo>
                    <a:pt x="34" y="150"/>
                    <a:pt x="36" y="150"/>
                    <a:pt x="36" y="150"/>
                  </a:cubicBezTo>
                  <a:cubicBezTo>
                    <a:pt x="39" y="149"/>
                    <a:pt x="39" y="145"/>
                    <a:pt x="37" y="142"/>
                  </a:cubicBezTo>
                  <a:cubicBezTo>
                    <a:pt x="13" y="103"/>
                    <a:pt x="11" y="51"/>
                    <a:pt x="34" y="9"/>
                  </a:cubicBezTo>
                  <a:cubicBezTo>
                    <a:pt x="38" y="5"/>
                    <a:pt x="34" y="1"/>
                    <a:pt x="30"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
            <p:cNvSpPr/>
            <p:nvPr/>
          </p:nvSpPr>
          <p:spPr>
            <a:xfrm>
              <a:off x="5342611" y="1906442"/>
              <a:ext cx="7193" cy="23792"/>
            </a:xfrm>
            <a:custGeom>
              <a:rect b="b" l="l" r="r" t="t"/>
              <a:pathLst>
                <a:path extrusionOk="0" h="86" w="26">
                  <a:moveTo>
                    <a:pt x="11" y="0"/>
                  </a:moveTo>
                  <a:cubicBezTo>
                    <a:pt x="8" y="0"/>
                    <a:pt x="6" y="2"/>
                    <a:pt x="4" y="6"/>
                  </a:cubicBezTo>
                  <a:cubicBezTo>
                    <a:pt x="1" y="32"/>
                    <a:pt x="4" y="57"/>
                    <a:pt x="13" y="82"/>
                  </a:cubicBezTo>
                  <a:cubicBezTo>
                    <a:pt x="15" y="83"/>
                    <a:pt x="17" y="85"/>
                    <a:pt x="18" y="85"/>
                  </a:cubicBezTo>
                  <a:lnTo>
                    <a:pt x="20" y="85"/>
                  </a:lnTo>
                  <a:cubicBezTo>
                    <a:pt x="24" y="83"/>
                    <a:pt x="26" y="80"/>
                    <a:pt x="24" y="78"/>
                  </a:cubicBezTo>
                  <a:cubicBezTo>
                    <a:pt x="15" y="55"/>
                    <a:pt x="13" y="30"/>
                    <a:pt x="17" y="7"/>
                  </a:cubicBezTo>
                  <a:cubicBezTo>
                    <a:pt x="17" y="4"/>
                    <a:pt x="13" y="0"/>
                    <a:pt x="11"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6"/>
            <p:cNvSpPr/>
            <p:nvPr/>
          </p:nvSpPr>
          <p:spPr>
            <a:xfrm>
              <a:off x="5591879" y="1720529"/>
              <a:ext cx="64737" cy="123941"/>
            </a:xfrm>
            <a:custGeom>
              <a:rect b="b" l="l" r="r" t="t"/>
              <a:pathLst>
                <a:path extrusionOk="0" h="448" w="234">
                  <a:moveTo>
                    <a:pt x="6" y="1"/>
                  </a:moveTo>
                  <a:cubicBezTo>
                    <a:pt x="5" y="1"/>
                    <a:pt x="3" y="2"/>
                    <a:pt x="2" y="4"/>
                  </a:cubicBezTo>
                  <a:cubicBezTo>
                    <a:pt x="0" y="5"/>
                    <a:pt x="0" y="9"/>
                    <a:pt x="4" y="11"/>
                  </a:cubicBezTo>
                  <a:cubicBezTo>
                    <a:pt x="138" y="113"/>
                    <a:pt x="218" y="273"/>
                    <a:pt x="221" y="442"/>
                  </a:cubicBezTo>
                  <a:cubicBezTo>
                    <a:pt x="221" y="444"/>
                    <a:pt x="225" y="448"/>
                    <a:pt x="228" y="448"/>
                  </a:cubicBezTo>
                  <a:cubicBezTo>
                    <a:pt x="230" y="446"/>
                    <a:pt x="234" y="444"/>
                    <a:pt x="234" y="441"/>
                  </a:cubicBezTo>
                  <a:cubicBezTo>
                    <a:pt x="230" y="269"/>
                    <a:pt x="147" y="106"/>
                    <a:pt x="9" y="2"/>
                  </a:cubicBezTo>
                  <a:cubicBezTo>
                    <a:pt x="8" y="1"/>
                    <a:pt x="7" y="1"/>
                    <a:pt x="6"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6"/>
            <p:cNvSpPr/>
            <p:nvPr/>
          </p:nvSpPr>
          <p:spPr>
            <a:xfrm>
              <a:off x="5599349" y="1755111"/>
              <a:ext cx="36242" cy="57544"/>
            </a:xfrm>
            <a:custGeom>
              <a:rect b="b" l="l" r="r" t="t"/>
              <a:pathLst>
                <a:path extrusionOk="0" h="208" w="131">
                  <a:moveTo>
                    <a:pt x="9" y="1"/>
                  </a:moveTo>
                  <a:cubicBezTo>
                    <a:pt x="4" y="1"/>
                    <a:pt x="1" y="7"/>
                    <a:pt x="5" y="11"/>
                  </a:cubicBezTo>
                  <a:cubicBezTo>
                    <a:pt x="67" y="59"/>
                    <a:pt x="108" y="126"/>
                    <a:pt x="120" y="202"/>
                  </a:cubicBezTo>
                  <a:cubicBezTo>
                    <a:pt x="120" y="206"/>
                    <a:pt x="122" y="208"/>
                    <a:pt x="125" y="208"/>
                  </a:cubicBezTo>
                  <a:cubicBezTo>
                    <a:pt x="129" y="208"/>
                    <a:pt x="131" y="204"/>
                    <a:pt x="131" y="201"/>
                  </a:cubicBezTo>
                  <a:cubicBezTo>
                    <a:pt x="117" y="123"/>
                    <a:pt x="76" y="52"/>
                    <a:pt x="12" y="2"/>
                  </a:cubicBezTo>
                  <a:cubicBezTo>
                    <a:pt x="11" y="1"/>
                    <a:pt x="10" y="1"/>
                    <a:pt x="9"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6"/>
            <p:cNvSpPr/>
            <p:nvPr/>
          </p:nvSpPr>
          <p:spPr>
            <a:xfrm>
              <a:off x="5594922" y="1785543"/>
              <a:ext cx="15769" cy="17983"/>
            </a:xfrm>
            <a:custGeom>
              <a:rect b="b" l="l" r="r" t="t"/>
              <a:pathLst>
                <a:path extrusionOk="0" h="65" w="57">
                  <a:moveTo>
                    <a:pt x="9" y="0"/>
                  </a:moveTo>
                  <a:cubicBezTo>
                    <a:pt x="5" y="0"/>
                    <a:pt x="1" y="5"/>
                    <a:pt x="3" y="9"/>
                  </a:cubicBezTo>
                  <a:lnTo>
                    <a:pt x="46" y="62"/>
                  </a:lnTo>
                  <a:cubicBezTo>
                    <a:pt x="46" y="64"/>
                    <a:pt x="48" y="64"/>
                    <a:pt x="49" y="64"/>
                  </a:cubicBezTo>
                  <a:cubicBezTo>
                    <a:pt x="50" y="65"/>
                    <a:pt x="51" y="65"/>
                    <a:pt x="51" y="65"/>
                  </a:cubicBezTo>
                  <a:cubicBezTo>
                    <a:pt x="52" y="65"/>
                    <a:pt x="53" y="64"/>
                    <a:pt x="55" y="64"/>
                  </a:cubicBezTo>
                  <a:cubicBezTo>
                    <a:pt x="56" y="62"/>
                    <a:pt x="56" y="59"/>
                    <a:pt x="55" y="55"/>
                  </a:cubicBezTo>
                  <a:lnTo>
                    <a:pt x="12" y="2"/>
                  </a:lnTo>
                  <a:cubicBezTo>
                    <a:pt x="11" y="1"/>
                    <a:pt x="10" y="0"/>
                    <a:pt x="9"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6"/>
            <p:cNvSpPr/>
            <p:nvPr/>
          </p:nvSpPr>
          <p:spPr>
            <a:xfrm>
              <a:off x="5493666" y="1960944"/>
              <a:ext cx="82443" cy="13833"/>
            </a:xfrm>
            <a:custGeom>
              <a:rect b="b" l="l" r="r" t="t"/>
              <a:pathLst>
                <a:path extrusionOk="0" h="50" w="298">
                  <a:moveTo>
                    <a:pt x="291" y="1"/>
                  </a:moveTo>
                  <a:cubicBezTo>
                    <a:pt x="290" y="1"/>
                    <a:pt x="289" y="1"/>
                    <a:pt x="288" y="1"/>
                  </a:cubicBezTo>
                  <a:cubicBezTo>
                    <a:pt x="235" y="26"/>
                    <a:pt x="179" y="38"/>
                    <a:pt x="122" y="38"/>
                  </a:cubicBezTo>
                  <a:cubicBezTo>
                    <a:pt x="84" y="38"/>
                    <a:pt x="46" y="32"/>
                    <a:pt x="8" y="21"/>
                  </a:cubicBezTo>
                  <a:cubicBezTo>
                    <a:pt x="8" y="21"/>
                    <a:pt x="7" y="21"/>
                    <a:pt x="7" y="21"/>
                  </a:cubicBezTo>
                  <a:cubicBezTo>
                    <a:pt x="1" y="21"/>
                    <a:pt x="0" y="30"/>
                    <a:pt x="7" y="31"/>
                  </a:cubicBezTo>
                  <a:cubicBezTo>
                    <a:pt x="44" y="42"/>
                    <a:pt x="83" y="49"/>
                    <a:pt x="122" y="49"/>
                  </a:cubicBezTo>
                  <a:cubicBezTo>
                    <a:pt x="180" y="49"/>
                    <a:pt x="238" y="35"/>
                    <a:pt x="292" y="10"/>
                  </a:cubicBezTo>
                  <a:cubicBezTo>
                    <a:pt x="297" y="7"/>
                    <a:pt x="295" y="1"/>
                    <a:pt x="291"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6"/>
            <p:cNvSpPr/>
            <p:nvPr/>
          </p:nvSpPr>
          <p:spPr>
            <a:xfrm>
              <a:off x="5516905" y="1947111"/>
              <a:ext cx="43711" cy="15216"/>
            </a:xfrm>
            <a:custGeom>
              <a:rect b="b" l="l" r="r" t="t"/>
              <a:pathLst>
                <a:path extrusionOk="0" h="55" w="158">
                  <a:moveTo>
                    <a:pt x="152" y="1"/>
                  </a:moveTo>
                  <a:cubicBezTo>
                    <a:pt x="151" y="1"/>
                    <a:pt x="149" y="1"/>
                    <a:pt x="147" y="2"/>
                  </a:cubicBezTo>
                  <a:cubicBezTo>
                    <a:pt x="124" y="29"/>
                    <a:pt x="90" y="43"/>
                    <a:pt x="56" y="43"/>
                  </a:cubicBezTo>
                  <a:cubicBezTo>
                    <a:pt x="40" y="43"/>
                    <a:pt x="24" y="40"/>
                    <a:pt x="9" y="34"/>
                  </a:cubicBezTo>
                  <a:cubicBezTo>
                    <a:pt x="6" y="34"/>
                    <a:pt x="2" y="34"/>
                    <a:pt x="2" y="37"/>
                  </a:cubicBezTo>
                  <a:cubicBezTo>
                    <a:pt x="1" y="39"/>
                    <a:pt x="2" y="43"/>
                    <a:pt x="6" y="44"/>
                  </a:cubicBezTo>
                  <a:cubicBezTo>
                    <a:pt x="20" y="51"/>
                    <a:pt x="38" y="55"/>
                    <a:pt x="55" y="55"/>
                  </a:cubicBezTo>
                  <a:cubicBezTo>
                    <a:pt x="94" y="55"/>
                    <a:pt x="130" y="39"/>
                    <a:pt x="156" y="11"/>
                  </a:cubicBezTo>
                  <a:cubicBezTo>
                    <a:pt x="158" y="7"/>
                    <a:pt x="158" y="4"/>
                    <a:pt x="156" y="2"/>
                  </a:cubicBezTo>
                  <a:cubicBezTo>
                    <a:pt x="155" y="1"/>
                    <a:pt x="154" y="1"/>
                    <a:pt x="152"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6"/>
            <p:cNvSpPr/>
            <p:nvPr/>
          </p:nvSpPr>
          <p:spPr>
            <a:xfrm>
              <a:off x="5530185" y="1923595"/>
              <a:ext cx="19366" cy="20196"/>
            </a:xfrm>
            <a:custGeom>
              <a:rect b="b" l="l" r="r" t="t"/>
              <a:pathLst>
                <a:path extrusionOk="0" h="73" w="70">
                  <a:moveTo>
                    <a:pt x="62" y="0"/>
                  </a:moveTo>
                  <a:cubicBezTo>
                    <a:pt x="60" y="0"/>
                    <a:pt x="57" y="2"/>
                    <a:pt x="57" y="6"/>
                  </a:cubicBezTo>
                  <a:cubicBezTo>
                    <a:pt x="55" y="34"/>
                    <a:pt x="34" y="57"/>
                    <a:pt x="6" y="62"/>
                  </a:cubicBezTo>
                  <a:cubicBezTo>
                    <a:pt x="2" y="62"/>
                    <a:pt x="0" y="66"/>
                    <a:pt x="0" y="67"/>
                  </a:cubicBezTo>
                  <a:cubicBezTo>
                    <a:pt x="2" y="71"/>
                    <a:pt x="4" y="73"/>
                    <a:pt x="7" y="73"/>
                  </a:cubicBezTo>
                  <a:cubicBezTo>
                    <a:pt x="41" y="67"/>
                    <a:pt x="66" y="39"/>
                    <a:pt x="68" y="6"/>
                  </a:cubicBezTo>
                  <a:cubicBezTo>
                    <a:pt x="69" y="2"/>
                    <a:pt x="66" y="0"/>
                    <a:pt x="62"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6"/>
            <p:cNvSpPr/>
            <p:nvPr/>
          </p:nvSpPr>
          <p:spPr>
            <a:xfrm>
              <a:off x="5378853" y="1549555"/>
              <a:ext cx="60587" cy="139434"/>
            </a:xfrm>
            <a:custGeom>
              <a:rect b="b" l="l" r="r" t="t"/>
              <a:pathLst>
                <a:path extrusionOk="0" h="504" w="219">
                  <a:moveTo>
                    <a:pt x="209" y="1"/>
                  </a:moveTo>
                  <a:cubicBezTo>
                    <a:pt x="205" y="1"/>
                    <a:pt x="202" y="2"/>
                    <a:pt x="202" y="6"/>
                  </a:cubicBezTo>
                  <a:cubicBezTo>
                    <a:pt x="208" y="137"/>
                    <a:pt x="204" y="263"/>
                    <a:pt x="135" y="355"/>
                  </a:cubicBezTo>
                  <a:cubicBezTo>
                    <a:pt x="116" y="379"/>
                    <a:pt x="94" y="402"/>
                    <a:pt x="71" y="423"/>
                  </a:cubicBezTo>
                  <a:cubicBezTo>
                    <a:pt x="45" y="445"/>
                    <a:pt x="24" y="469"/>
                    <a:pt x="2" y="494"/>
                  </a:cubicBezTo>
                  <a:cubicBezTo>
                    <a:pt x="1" y="498"/>
                    <a:pt x="2" y="501"/>
                    <a:pt x="4" y="503"/>
                  </a:cubicBezTo>
                  <a:lnTo>
                    <a:pt x="8" y="503"/>
                  </a:lnTo>
                  <a:cubicBezTo>
                    <a:pt x="10" y="503"/>
                    <a:pt x="11" y="503"/>
                    <a:pt x="11" y="501"/>
                  </a:cubicBezTo>
                  <a:cubicBezTo>
                    <a:pt x="31" y="475"/>
                    <a:pt x="54" y="452"/>
                    <a:pt x="79" y="431"/>
                  </a:cubicBezTo>
                  <a:cubicBezTo>
                    <a:pt x="102" y="409"/>
                    <a:pt x="125" y="386"/>
                    <a:pt x="144" y="360"/>
                  </a:cubicBezTo>
                  <a:cubicBezTo>
                    <a:pt x="215" y="266"/>
                    <a:pt x="218" y="139"/>
                    <a:pt x="215" y="6"/>
                  </a:cubicBezTo>
                  <a:cubicBezTo>
                    <a:pt x="215" y="2"/>
                    <a:pt x="212" y="1"/>
                    <a:pt x="209"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6"/>
            <p:cNvSpPr/>
            <p:nvPr/>
          </p:nvSpPr>
          <p:spPr>
            <a:xfrm>
              <a:off x="5415096" y="1608206"/>
              <a:ext cx="30709" cy="61971"/>
            </a:xfrm>
            <a:custGeom>
              <a:rect b="b" l="l" r="r" t="t"/>
              <a:pathLst>
                <a:path extrusionOk="0" h="224" w="111">
                  <a:moveTo>
                    <a:pt x="103" y="1"/>
                  </a:moveTo>
                  <a:cubicBezTo>
                    <a:pt x="101" y="1"/>
                    <a:pt x="99" y="3"/>
                    <a:pt x="98" y="5"/>
                  </a:cubicBezTo>
                  <a:cubicBezTo>
                    <a:pt x="87" y="82"/>
                    <a:pt x="54" y="155"/>
                    <a:pt x="2" y="215"/>
                  </a:cubicBezTo>
                  <a:cubicBezTo>
                    <a:pt x="1" y="217"/>
                    <a:pt x="1" y="220"/>
                    <a:pt x="2" y="222"/>
                  </a:cubicBezTo>
                  <a:cubicBezTo>
                    <a:pt x="4" y="224"/>
                    <a:pt x="4" y="224"/>
                    <a:pt x="6" y="224"/>
                  </a:cubicBezTo>
                  <a:cubicBezTo>
                    <a:pt x="8" y="224"/>
                    <a:pt x="9" y="224"/>
                    <a:pt x="11" y="222"/>
                  </a:cubicBezTo>
                  <a:cubicBezTo>
                    <a:pt x="63" y="160"/>
                    <a:pt x="98" y="86"/>
                    <a:pt x="110" y="6"/>
                  </a:cubicBezTo>
                  <a:cubicBezTo>
                    <a:pt x="110" y="3"/>
                    <a:pt x="109" y="1"/>
                    <a:pt x="105" y="1"/>
                  </a:cubicBezTo>
                  <a:cubicBezTo>
                    <a:pt x="104" y="1"/>
                    <a:pt x="104" y="1"/>
                    <a:pt x="103"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6"/>
            <p:cNvSpPr/>
            <p:nvPr/>
          </p:nvSpPr>
          <p:spPr>
            <a:xfrm>
              <a:off x="5441931" y="1636702"/>
              <a:ext cx="10790" cy="24899"/>
            </a:xfrm>
            <a:custGeom>
              <a:rect b="b" l="l" r="r" t="t"/>
              <a:pathLst>
                <a:path extrusionOk="0" h="90" w="39">
                  <a:moveTo>
                    <a:pt x="31" y="0"/>
                  </a:moveTo>
                  <a:cubicBezTo>
                    <a:pt x="29" y="0"/>
                    <a:pt x="26" y="1"/>
                    <a:pt x="26" y="4"/>
                  </a:cubicBezTo>
                  <a:lnTo>
                    <a:pt x="1" y="82"/>
                  </a:lnTo>
                  <a:cubicBezTo>
                    <a:pt x="1" y="84"/>
                    <a:pt x="3" y="87"/>
                    <a:pt x="4" y="89"/>
                  </a:cubicBezTo>
                  <a:lnTo>
                    <a:pt x="6" y="89"/>
                  </a:lnTo>
                  <a:cubicBezTo>
                    <a:pt x="10" y="89"/>
                    <a:pt x="12" y="87"/>
                    <a:pt x="12" y="84"/>
                  </a:cubicBezTo>
                  <a:lnTo>
                    <a:pt x="36" y="8"/>
                  </a:lnTo>
                  <a:cubicBezTo>
                    <a:pt x="38" y="3"/>
                    <a:pt x="35" y="0"/>
                    <a:pt x="31"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6"/>
            <p:cNvSpPr/>
            <p:nvPr/>
          </p:nvSpPr>
          <p:spPr>
            <a:xfrm>
              <a:off x="5454657" y="1667964"/>
              <a:ext cx="7193" cy="19366"/>
            </a:xfrm>
            <a:custGeom>
              <a:rect b="b" l="l" r="r" t="t"/>
              <a:pathLst>
                <a:path extrusionOk="0" h="70" w="26">
                  <a:moveTo>
                    <a:pt x="20" y="1"/>
                  </a:moveTo>
                  <a:cubicBezTo>
                    <a:pt x="17" y="1"/>
                    <a:pt x="15" y="3"/>
                    <a:pt x="13" y="6"/>
                  </a:cubicBezTo>
                  <a:lnTo>
                    <a:pt x="1" y="63"/>
                  </a:lnTo>
                  <a:cubicBezTo>
                    <a:pt x="1" y="64"/>
                    <a:pt x="3" y="68"/>
                    <a:pt x="6" y="70"/>
                  </a:cubicBezTo>
                  <a:cubicBezTo>
                    <a:pt x="8" y="70"/>
                    <a:pt x="12" y="68"/>
                    <a:pt x="12" y="64"/>
                  </a:cubicBezTo>
                  <a:lnTo>
                    <a:pt x="24" y="8"/>
                  </a:lnTo>
                  <a:cubicBezTo>
                    <a:pt x="26" y="4"/>
                    <a:pt x="24" y="1"/>
                    <a:pt x="20"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6"/>
            <p:cNvSpPr/>
            <p:nvPr/>
          </p:nvSpPr>
          <p:spPr>
            <a:xfrm>
              <a:off x="5473747" y="1481498"/>
              <a:ext cx="4426" cy="63631"/>
            </a:xfrm>
            <a:custGeom>
              <a:rect b="b" l="l" r="r" t="t"/>
              <a:pathLst>
                <a:path extrusionOk="0" h="230" w="16">
                  <a:moveTo>
                    <a:pt x="10" y="1"/>
                  </a:moveTo>
                  <a:cubicBezTo>
                    <a:pt x="8" y="1"/>
                    <a:pt x="4" y="3"/>
                    <a:pt x="4" y="6"/>
                  </a:cubicBezTo>
                  <a:lnTo>
                    <a:pt x="1" y="222"/>
                  </a:lnTo>
                  <a:cubicBezTo>
                    <a:pt x="1" y="225"/>
                    <a:pt x="3" y="229"/>
                    <a:pt x="6" y="229"/>
                  </a:cubicBezTo>
                  <a:cubicBezTo>
                    <a:pt x="10" y="229"/>
                    <a:pt x="12" y="225"/>
                    <a:pt x="12" y="224"/>
                  </a:cubicBezTo>
                  <a:lnTo>
                    <a:pt x="15" y="6"/>
                  </a:lnTo>
                  <a:cubicBezTo>
                    <a:pt x="15" y="3"/>
                    <a:pt x="13" y="1"/>
                    <a:pt x="10"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6"/>
            <p:cNvSpPr/>
            <p:nvPr/>
          </p:nvSpPr>
          <p:spPr>
            <a:xfrm>
              <a:off x="5459084" y="1499757"/>
              <a:ext cx="4703" cy="27112"/>
            </a:xfrm>
            <a:custGeom>
              <a:rect b="b" l="l" r="r" t="t"/>
              <a:pathLst>
                <a:path extrusionOk="0" h="98" w="17">
                  <a:moveTo>
                    <a:pt x="11" y="0"/>
                  </a:moveTo>
                  <a:cubicBezTo>
                    <a:pt x="8" y="0"/>
                    <a:pt x="4" y="2"/>
                    <a:pt x="4" y="6"/>
                  </a:cubicBezTo>
                  <a:lnTo>
                    <a:pt x="1" y="90"/>
                  </a:lnTo>
                  <a:cubicBezTo>
                    <a:pt x="1" y="94"/>
                    <a:pt x="3" y="96"/>
                    <a:pt x="6" y="98"/>
                  </a:cubicBezTo>
                  <a:cubicBezTo>
                    <a:pt x="10" y="98"/>
                    <a:pt x="11" y="94"/>
                    <a:pt x="11" y="92"/>
                  </a:cubicBezTo>
                  <a:lnTo>
                    <a:pt x="17" y="6"/>
                  </a:lnTo>
                  <a:cubicBezTo>
                    <a:pt x="17" y="2"/>
                    <a:pt x="13" y="0"/>
                    <a:pt x="11"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6"/>
            <p:cNvSpPr/>
            <p:nvPr/>
          </p:nvSpPr>
          <p:spPr>
            <a:xfrm>
              <a:off x="5439995" y="1504183"/>
              <a:ext cx="4703" cy="12449"/>
            </a:xfrm>
            <a:custGeom>
              <a:rect b="b" l="l" r="r" t="t"/>
              <a:pathLst>
                <a:path extrusionOk="0" h="45" w="17">
                  <a:moveTo>
                    <a:pt x="11" y="0"/>
                  </a:moveTo>
                  <a:cubicBezTo>
                    <a:pt x="8" y="0"/>
                    <a:pt x="6" y="2"/>
                    <a:pt x="4" y="6"/>
                  </a:cubicBezTo>
                  <a:lnTo>
                    <a:pt x="1" y="39"/>
                  </a:lnTo>
                  <a:cubicBezTo>
                    <a:pt x="1" y="41"/>
                    <a:pt x="3" y="44"/>
                    <a:pt x="6" y="44"/>
                  </a:cubicBezTo>
                  <a:cubicBezTo>
                    <a:pt x="8" y="44"/>
                    <a:pt x="11" y="43"/>
                    <a:pt x="11" y="39"/>
                  </a:cubicBezTo>
                  <a:lnTo>
                    <a:pt x="17" y="7"/>
                  </a:lnTo>
                  <a:cubicBezTo>
                    <a:pt x="17" y="4"/>
                    <a:pt x="15" y="0"/>
                    <a:pt x="11"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6"/>
            <p:cNvSpPr/>
            <p:nvPr/>
          </p:nvSpPr>
          <p:spPr>
            <a:xfrm>
              <a:off x="5427822" y="1821785"/>
              <a:ext cx="31262" cy="89636"/>
            </a:xfrm>
            <a:custGeom>
              <a:rect b="b" l="l" r="r" t="t"/>
              <a:pathLst>
                <a:path extrusionOk="0" h="324" w="113">
                  <a:moveTo>
                    <a:pt x="6" y="0"/>
                  </a:moveTo>
                  <a:cubicBezTo>
                    <a:pt x="2" y="0"/>
                    <a:pt x="1" y="4"/>
                    <a:pt x="1" y="6"/>
                  </a:cubicBezTo>
                  <a:cubicBezTo>
                    <a:pt x="11" y="117"/>
                    <a:pt x="47" y="225"/>
                    <a:pt x="101" y="322"/>
                  </a:cubicBezTo>
                  <a:cubicBezTo>
                    <a:pt x="103" y="324"/>
                    <a:pt x="105" y="324"/>
                    <a:pt x="107" y="324"/>
                  </a:cubicBezTo>
                  <a:lnTo>
                    <a:pt x="109" y="324"/>
                  </a:lnTo>
                  <a:cubicBezTo>
                    <a:pt x="112" y="322"/>
                    <a:pt x="112" y="319"/>
                    <a:pt x="112" y="317"/>
                  </a:cubicBezTo>
                  <a:cubicBezTo>
                    <a:pt x="57" y="221"/>
                    <a:pt x="24" y="115"/>
                    <a:pt x="11" y="6"/>
                  </a:cubicBezTo>
                  <a:cubicBezTo>
                    <a:pt x="11" y="2"/>
                    <a:pt x="9" y="0"/>
                    <a:pt x="6"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6"/>
            <p:cNvSpPr/>
            <p:nvPr/>
          </p:nvSpPr>
          <p:spPr>
            <a:xfrm>
              <a:off x="5434738" y="1774200"/>
              <a:ext cx="21302" cy="97659"/>
            </a:xfrm>
            <a:custGeom>
              <a:rect b="b" l="l" r="r" t="t"/>
              <a:pathLst>
                <a:path extrusionOk="0" h="353" w="77">
                  <a:moveTo>
                    <a:pt x="18" y="1"/>
                  </a:moveTo>
                  <a:cubicBezTo>
                    <a:pt x="15" y="1"/>
                    <a:pt x="13" y="2"/>
                    <a:pt x="13" y="6"/>
                  </a:cubicBezTo>
                  <a:cubicBezTo>
                    <a:pt x="0" y="123"/>
                    <a:pt x="18" y="241"/>
                    <a:pt x="64" y="349"/>
                  </a:cubicBezTo>
                  <a:cubicBezTo>
                    <a:pt x="66" y="351"/>
                    <a:pt x="68" y="353"/>
                    <a:pt x="69" y="353"/>
                  </a:cubicBezTo>
                  <a:lnTo>
                    <a:pt x="71" y="353"/>
                  </a:lnTo>
                  <a:cubicBezTo>
                    <a:pt x="75" y="351"/>
                    <a:pt x="76" y="347"/>
                    <a:pt x="75" y="346"/>
                  </a:cubicBezTo>
                  <a:cubicBezTo>
                    <a:pt x="29" y="239"/>
                    <a:pt x="11" y="123"/>
                    <a:pt x="23" y="8"/>
                  </a:cubicBezTo>
                  <a:cubicBezTo>
                    <a:pt x="23" y="4"/>
                    <a:pt x="22" y="1"/>
                    <a:pt x="18"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6"/>
            <p:cNvSpPr/>
            <p:nvPr/>
          </p:nvSpPr>
          <p:spPr>
            <a:xfrm>
              <a:off x="5456317" y="1816252"/>
              <a:ext cx="6916" cy="24899"/>
            </a:xfrm>
            <a:custGeom>
              <a:rect b="b" l="l" r="r" t="t"/>
              <a:pathLst>
                <a:path extrusionOk="0" h="90" w="25">
                  <a:moveTo>
                    <a:pt x="6" y="0"/>
                  </a:moveTo>
                  <a:cubicBezTo>
                    <a:pt x="4" y="0"/>
                    <a:pt x="2" y="3"/>
                    <a:pt x="2" y="4"/>
                  </a:cubicBezTo>
                  <a:cubicBezTo>
                    <a:pt x="0" y="33"/>
                    <a:pt x="4" y="59"/>
                    <a:pt x="14" y="86"/>
                  </a:cubicBezTo>
                  <a:cubicBezTo>
                    <a:pt x="16" y="87"/>
                    <a:pt x="18" y="89"/>
                    <a:pt x="20" y="89"/>
                  </a:cubicBezTo>
                  <a:lnTo>
                    <a:pt x="21" y="87"/>
                  </a:lnTo>
                  <a:cubicBezTo>
                    <a:pt x="25" y="87"/>
                    <a:pt x="25" y="84"/>
                    <a:pt x="25" y="80"/>
                  </a:cubicBezTo>
                  <a:cubicBezTo>
                    <a:pt x="14" y="57"/>
                    <a:pt x="11" y="31"/>
                    <a:pt x="13" y="6"/>
                  </a:cubicBezTo>
                  <a:cubicBezTo>
                    <a:pt x="13" y="3"/>
                    <a:pt x="11" y="1"/>
                    <a:pt x="7" y="1"/>
                  </a:cubicBezTo>
                  <a:cubicBezTo>
                    <a:pt x="7" y="0"/>
                    <a:pt x="7" y="0"/>
                    <a:pt x="6"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6"/>
            <p:cNvSpPr/>
            <p:nvPr/>
          </p:nvSpPr>
          <p:spPr>
            <a:xfrm>
              <a:off x="5509435" y="1725509"/>
              <a:ext cx="23516" cy="20196"/>
            </a:xfrm>
            <a:custGeom>
              <a:rect b="b" l="l" r="r" t="t"/>
              <a:pathLst>
                <a:path extrusionOk="0" h="73" w="85">
                  <a:moveTo>
                    <a:pt x="9" y="0"/>
                  </a:moveTo>
                  <a:cubicBezTo>
                    <a:pt x="5" y="0"/>
                    <a:pt x="0" y="8"/>
                    <a:pt x="5" y="10"/>
                  </a:cubicBezTo>
                  <a:lnTo>
                    <a:pt x="75" y="71"/>
                  </a:lnTo>
                  <a:cubicBezTo>
                    <a:pt x="77" y="71"/>
                    <a:pt x="77" y="72"/>
                    <a:pt x="79" y="72"/>
                  </a:cubicBezTo>
                  <a:cubicBezTo>
                    <a:pt x="81" y="71"/>
                    <a:pt x="82" y="71"/>
                    <a:pt x="82" y="71"/>
                  </a:cubicBezTo>
                  <a:cubicBezTo>
                    <a:pt x="84" y="67"/>
                    <a:pt x="84" y="63"/>
                    <a:pt x="82" y="62"/>
                  </a:cubicBezTo>
                  <a:lnTo>
                    <a:pt x="12" y="2"/>
                  </a:lnTo>
                  <a:cubicBezTo>
                    <a:pt x="11" y="1"/>
                    <a:pt x="10" y="0"/>
                    <a:pt x="9"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6"/>
            <p:cNvSpPr/>
            <p:nvPr/>
          </p:nvSpPr>
          <p:spPr>
            <a:xfrm>
              <a:off x="5516352" y="1752621"/>
              <a:ext cx="33199" cy="37625"/>
            </a:xfrm>
            <a:custGeom>
              <a:rect b="b" l="l" r="r" t="t"/>
              <a:pathLst>
                <a:path extrusionOk="0" h="136" w="120">
                  <a:moveTo>
                    <a:pt x="8" y="0"/>
                  </a:moveTo>
                  <a:cubicBezTo>
                    <a:pt x="6" y="0"/>
                    <a:pt x="4" y="1"/>
                    <a:pt x="3" y="3"/>
                  </a:cubicBezTo>
                  <a:cubicBezTo>
                    <a:pt x="1" y="6"/>
                    <a:pt x="1" y="10"/>
                    <a:pt x="4" y="11"/>
                  </a:cubicBezTo>
                  <a:cubicBezTo>
                    <a:pt x="49" y="42"/>
                    <a:pt x="84" y="82"/>
                    <a:pt x="107" y="132"/>
                  </a:cubicBezTo>
                  <a:cubicBezTo>
                    <a:pt x="109" y="134"/>
                    <a:pt x="110" y="135"/>
                    <a:pt x="112" y="135"/>
                  </a:cubicBezTo>
                  <a:lnTo>
                    <a:pt x="114" y="135"/>
                  </a:lnTo>
                  <a:cubicBezTo>
                    <a:pt x="118" y="134"/>
                    <a:pt x="119" y="130"/>
                    <a:pt x="118" y="126"/>
                  </a:cubicBezTo>
                  <a:cubicBezTo>
                    <a:pt x="93" y="77"/>
                    <a:pt x="57" y="33"/>
                    <a:pt x="10" y="1"/>
                  </a:cubicBezTo>
                  <a:cubicBezTo>
                    <a:pt x="9" y="0"/>
                    <a:pt x="8" y="0"/>
                    <a:pt x="8"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6"/>
            <p:cNvSpPr/>
            <p:nvPr/>
          </p:nvSpPr>
          <p:spPr>
            <a:xfrm>
              <a:off x="5548167" y="1808229"/>
              <a:ext cx="8300" cy="12173"/>
            </a:xfrm>
            <a:custGeom>
              <a:rect b="b" l="l" r="r" t="t"/>
              <a:pathLst>
                <a:path extrusionOk="0" h="44" w="30">
                  <a:moveTo>
                    <a:pt x="7" y="1"/>
                  </a:moveTo>
                  <a:cubicBezTo>
                    <a:pt x="6" y="1"/>
                    <a:pt x="5" y="1"/>
                    <a:pt x="4" y="1"/>
                  </a:cubicBezTo>
                  <a:cubicBezTo>
                    <a:pt x="1" y="1"/>
                    <a:pt x="1" y="5"/>
                    <a:pt x="3" y="9"/>
                  </a:cubicBezTo>
                  <a:lnTo>
                    <a:pt x="18" y="40"/>
                  </a:lnTo>
                  <a:cubicBezTo>
                    <a:pt x="18" y="42"/>
                    <a:pt x="20" y="44"/>
                    <a:pt x="24" y="44"/>
                  </a:cubicBezTo>
                  <a:lnTo>
                    <a:pt x="26" y="44"/>
                  </a:lnTo>
                  <a:cubicBezTo>
                    <a:pt x="29" y="42"/>
                    <a:pt x="29" y="39"/>
                    <a:pt x="27" y="37"/>
                  </a:cubicBezTo>
                  <a:lnTo>
                    <a:pt x="11" y="3"/>
                  </a:lnTo>
                  <a:cubicBezTo>
                    <a:pt x="11" y="2"/>
                    <a:pt x="10" y="1"/>
                    <a:pt x="7"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6"/>
            <p:cNvSpPr/>
            <p:nvPr/>
          </p:nvSpPr>
          <p:spPr>
            <a:xfrm>
              <a:off x="5437505" y="1418143"/>
              <a:ext cx="36242" cy="18259"/>
            </a:xfrm>
            <a:custGeom>
              <a:rect b="b" l="l" r="r" t="t"/>
              <a:pathLst>
                <a:path extrusionOk="0" h="66" w="131">
                  <a:moveTo>
                    <a:pt x="7" y="0"/>
                  </a:moveTo>
                  <a:cubicBezTo>
                    <a:pt x="6" y="0"/>
                    <a:pt x="4" y="1"/>
                    <a:pt x="3" y="2"/>
                  </a:cubicBezTo>
                  <a:cubicBezTo>
                    <a:pt x="1" y="3"/>
                    <a:pt x="1" y="7"/>
                    <a:pt x="3" y="9"/>
                  </a:cubicBezTo>
                  <a:cubicBezTo>
                    <a:pt x="29" y="44"/>
                    <a:pt x="70" y="65"/>
                    <a:pt x="116" y="65"/>
                  </a:cubicBezTo>
                  <a:lnTo>
                    <a:pt x="125" y="65"/>
                  </a:lnTo>
                  <a:cubicBezTo>
                    <a:pt x="128" y="65"/>
                    <a:pt x="130" y="62"/>
                    <a:pt x="130" y="60"/>
                  </a:cubicBezTo>
                  <a:cubicBezTo>
                    <a:pt x="130" y="56"/>
                    <a:pt x="128" y="55"/>
                    <a:pt x="125" y="55"/>
                  </a:cubicBezTo>
                  <a:cubicBezTo>
                    <a:pt x="123" y="55"/>
                    <a:pt x="121" y="55"/>
                    <a:pt x="119" y="55"/>
                  </a:cubicBezTo>
                  <a:cubicBezTo>
                    <a:pt x="77" y="55"/>
                    <a:pt x="37" y="36"/>
                    <a:pt x="12" y="3"/>
                  </a:cubicBezTo>
                  <a:cubicBezTo>
                    <a:pt x="11" y="1"/>
                    <a:pt x="9" y="0"/>
                    <a:pt x="7" y="0"/>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6"/>
            <p:cNvSpPr/>
            <p:nvPr/>
          </p:nvSpPr>
          <p:spPr>
            <a:xfrm>
              <a:off x="5449401" y="1419803"/>
              <a:ext cx="14386" cy="7746"/>
            </a:xfrm>
            <a:custGeom>
              <a:rect b="b" l="l" r="r" t="t"/>
              <a:pathLst>
                <a:path extrusionOk="0" h="28" w="52">
                  <a:moveTo>
                    <a:pt x="9" y="1"/>
                  </a:moveTo>
                  <a:cubicBezTo>
                    <a:pt x="3" y="1"/>
                    <a:pt x="1" y="8"/>
                    <a:pt x="6" y="12"/>
                  </a:cubicBezTo>
                  <a:lnTo>
                    <a:pt x="43" y="27"/>
                  </a:lnTo>
                  <a:lnTo>
                    <a:pt x="45" y="27"/>
                  </a:lnTo>
                  <a:cubicBezTo>
                    <a:pt x="46" y="27"/>
                    <a:pt x="48" y="26"/>
                    <a:pt x="50" y="24"/>
                  </a:cubicBezTo>
                  <a:cubicBezTo>
                    <a:pt x="52" y="22"/>
                    <a:pt x="50" y="19"/>
                    <a:pt x="46" y="17"/>
                  </a:cubicBezTo>
                  <a:lnTo>
                    <a:pt x="11" y="1"/>
                  </a:lnTo>
                  <a:cubicBezTo>
                    <a:pt x="10" y="1"/>
                    <a:pt x="10" y="1"/>
                    <a:pt x="9" y="1"/>
                  </a:cubicBezTo>
                  <a:close/>
                </a:path>
              </a:pathLst>
            </a:custGeom>
            <a:solidFill>
              <a:srgbClr val="8654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16"/>
          <p:cNvGrpSpPr/>
          <p:nvPr/>
        </p:nvGrpSpPr>
        <p:grpSpPr>
          <a:xfrm>
            <a:off x="678586" y="4007401"/>
            <a:ext cx="551376" cy="726777"/>
            <a:chOff x="3100586" y="1298351"/>
            <a:chExt cx="551376" cy="726777"/>
          </a:xfrm>
        </p:grpSpPr>
        <p:sp>
          <p:nvSpPr>
            <p:cNvPr id="1040" name="Google Shape;1040;p16"/>
            <p:cNvSpPr/>
            <p:nvPr/>
          </p:nvSpPr>
          <p:spPr>
            <a:xfrm>
              <a:off x="3105566" y="1360322"/>
              <a:ext cx="532838" cy="621367"/>
            </a:xfrm>
            <a:custGeom>
              <a:rect b="b" l="l" r="r" t="t"/>
              <a:pathLst>
                <a:path extrusionOk="0" h="2246" w="1926">
                  <a:moveTo>
                    <a:pt x="1469" y="366"/>
                  </a:moveTo>
                  <a:lnTo>
                    <a:pt x="1469" y="368"/>
                  </a:lnTo>
                  <a:cubicBezTo>
                    <a:pt x="1327" y="510"/>
                    <a:pt x="1110" y="550"/>
                    <a:pt x="919" y="579"/>
                  </a:cubicBezTo>
                  <a:lnTo>
                    <a:pt x="901" y="580"/>
                  </a:lnTo>
                  <a:cubicBezTo>
                    <a:pt x="824" y="590"/>
                    <a:pt x="747" y="602"/>
                    <a:pt x="671" y="618"/>
                  </a:cubicBezTo>
                  <a:lnTo>
                    <a:pt x="671" y="618"/>
                  </a:lnTo>
                  <a:cubicBezTo>
                    <a:pt x="747" y="601"/>
                    <a:pt x="825" y="590"/>
                    <a:pt x="901" y="579"/>
                  </a:cubicBezTo>
                  <a:lnTo>
                    <a:pt x="921" y="575"/>
                  </a:lnTo>
                  <a:cubicBezTo>
                    <a:pt x="1112" y="548"/>
                    <a:pt x="1327" y="508"/>
                    <a:pt x="1469" y="366"/>
                  </a:cubicBezTo>
                  <a:close/>
                  <a:moveTo>
                    <a:pt x="640" y="625"/>
                  </a:moveTo>
                  <a:lnTo>
                    <a:pt x="640" y="625"/>
                  </a:lnTo>
                  <a:cubicBezTo>
                    <a:pt x="574" y="640"/>
                    <a:pt x="510" y="663"/>
                    <a:pt x="451" y="695"/>
                  </a:cubicBezTo>
                  <a:lnTo>
                    <a:pt x="451" y="695"/>
                  </a:lnTo>
                  <a:cubicBezTo>
                    <a:pt x="510" y="663"/>
                    <a:pt x="574" y="639"/>
                    <a:pt x="640" y="625"/>
                  </a:cubicBezTo>
                  <a:close/>
                  <a:moveTo>
                    <a:pt x="354" y="755"/>
                  </a:moveTo>
                  <a:lnTo>
                    <a:pt x="354" y="755"/>
                  </a:lnTo>
                  <a:cubicBezTo>
                    <a:pt x="240" y="845"/>
                    <a:pt x="158" y="987"/>
                    <a:pt x="123" y="1155"/>
                  </a:cubicBezTo>
                  <a:lnTo>
                    <a:pt x="123" y="1155"/>
                  </a:lnTo>
                  <a:cubicBezTo>
                    <a:pt x="158" y="987"/>
                    <a:pt x="238" y="845"/>
                    <a:pt x="354" y="755"/>
                  </a:cubicBezTo>
                  <a:close/>
                  <a:moveTo>
                    <a:pt x="1041" y="1178"/>
                  </a:moveTo>
                  <a:lnTo>
                    <a:pt x="767" y="1571"/>
                  </a:lnTo>
                  <a:lnTo>
                    <a:pt x="767" y="1569"/>
                  </a:lnTo>
                  <a:lnTo>
                    <a:pt x="1041" y="1178"/>
                  </a:lnTo>
                  <a:close/>
                  <a:moveTo>
                    <a:pt x="104" y="1311"/>
                  </a:moveTo>
                  <a:cubicBezTo>
                    <a:pt x="103" y="1338"/>
                    <a:pt x="103" y="1365"/>
                    <a:pt x="103" y="1391"/>
                  </a:cubicBezTo>
                  <a:cubicBezTo>
                    <a:pt x="109" y="1560"/>
                    <a:pt x="146" y="1730"/>
                    <a:pt x="185" y="1895"/>
                  </a:cubicBezTo>
                  <a:lnTo>
                    <a:pt x="183" y="1896"/>
                  </a:lnTo>
                  <a:cubicBezTo>
                    <a:pt x="147" y="1735"/>
                    <a:pt x="109" y="1571"/>
                    <a:pt x="103" y="1403"/>
                  </a:cubicBezTo>
                  <a:cubicBezTo>
                    <a:pt x="102" y="1372"/>
                    <a:pt x="103" y="1342"/>
                    <a:pt x="104" y="1311"/>
                  </a:cubicBezTo>
                  <a:close/>
                  <a:moveTo>
                    <a:pt x="1632" y="244"/>
                  </a:moveTo>
                  <a:lnTo>
                    <a:pt x="1632" y="246"/>
                  </a:lnTo>
                  <a:cubicBezTo>
                    <a:pt x="1566" y="391"/>
                    <a:pt x="1419" y="504"/>
                    <a:pt x="1200" y="586"/>
                  </a:cubicBezTo>
                  <a:cubicBezTo>
                    <a:pt x="1140" y="607"/>
                    <a:pt x="1078" y="626"/>
                    <a:pt x="1018" y="646"/>
                  </a:cubicBezTo>
                  <a:cubicBezTo>
                    <a:pt x="901" y="681"/>
                    <a:pt x="781" y="718"/>
                    <a:pt x="673" y="778"/>
                  </a:cubicBezTo>
                  <a:cubicBezTo>
                    <a:pt x="478" y="886"/>
                    <a:pt x="328" y="1062"/>
                    <a:pt x="250" y="1272"/>
                  </a:cubicBezTo>
                  <a:cubicBezTo>
                    <a:pt x="176" y="1484"/>
                    <a:pt x="179" y="1714"/>
                    <a:pt x="262" y="1923"/>
                  </a:cubicBezTo>
                  <a:lnTo>
                    <a:pt x="261" y="1923"/>
                  </a:lnTo>
                  <a:cubicBezTo>
                    <a:pt x="87" y="1491"/>
                    <a:pt x="264" y="998"/>
                    <a:pt x="673" y="775"/>
                  </a:cubicBezTo>
                  <a:cubicBezTo>
                    <a:pt x="781" y="717"/>
                    <a:pt x="901" y="679"/>
                    <a:pt x="1018" y="642"/>
                  </a:cubicBezTo>
                  <a:cubicBezTo>
                    <a:pt x="1078" y="625"/>
                    <a:pt x="1140" y="605"/>
                    <a:pt x="1202" y="582"/>
                  </a:cubicBezTo>
                  <a:cubicBezTo>
                    <a:pt x="1419" y="503"/>
                    <a:pt x="1564" y="388"/>
                    <a:pt x="1632" y="244"/>
                  </a:cubicBezTo>
                  <a:close/>
                  <a:moveTo>
                    <a:pt x="1446" y="672"/>
                  </a:moveTo>
                  <a:lnTo>
                    <a:pt x="1446" y="674"/>
                  </a:lnTo>
                  <a:cubicBezTo>
                    <a:pt x="1446" y="673"/>
                    <a:pt x="1446" y="673"/>
                    <a:pt x="1447" y="673"/>
                  </a:cubicBezTo>
                  <a:cubicBezTo>
                    <a:pt x="1447" y="673"/>
                    <a:pt x="1448" y="673"/>
                    <a:pt x="1448" y="674"/>
                  </a:cubicBezTo>
                  <a:cubicBezTo>
                    <a:pt x="1296" y="1180"/>
                    <a:pt x="982" y="1620"/>
                    <a:pt x="556" y="1930"/>
                  </a:cubicBezTo>
                  <a:cubicBezTo>
                    <a:pt x="982" y="1619"/>
                    <a:pt x="1296" y="1176"/>
                    <a:pt x="1446" y="672"/>
                  </a:cubicBezTo>
                  <a:close/>
                  <a:moveTo>
                    <a:pt x="1326" y="775"/>
                  </a:moveTo>
                  <a:lnTo>
                    <a:pt x="1326" y="777"/>
                  </a:lnTo>
                  <a:cubicBezTo>
                    <a:pt x="899" y="1070"/>
                    <a:pt x="577" y="1491"/>
                    <a:pt x="408" y="1981"/>
                  </a:cubicBezTo>
                  <a:cubicBezTo>
                    <a:pt x="576" y="1491"/>
                    <a:pt x="898" y="1069"/>
                    <a:pt x="1326" y="775"/>
                  </a:cubicBezTo>
                  <a:close/>
                  <a:moveTo>
                    <a:pt x="1536" y="449"/>
                  </a:moveTo>
                  <a:lnTo>
                    <a:pt x="1536" y="451"/>
                  </a:lnTo>
                  <a:cubicBezTo>
                    <a:pt x="1432" y="593"/>
                    <a:pt x="1267" y="671"/>
                    <a:pt x="1106" y="745"/>
                  </a:cubicBezTo>
                  <a:cubicBezTo>
                    <a:pt x="1034" y="777"/>
                    <a:pt x="961" y="814"/>
                    <a:pt x="890" y="853"/>
                  </a:cubicBezTo>
                  <a:cubicBezTo>
                    <a:pt x="486" y="1093"/>
                    <a:pt x="272" y="1559"/>
                    <a:pt x="358" y="2024"/>
                  </a:cubicBezTo>
                  <a:lnTo>
                    <a:pt x="356" y="2024"/>
                  </a:lnTo>
                  <a:cubicBezTo>
                    <a:pt x="271" y="1560"/>
                    <a:pt x="485" y="1092"/>
                    <a:pt x="890" y="851"/>
                  </a:cubicBezTo>
                  <a:cubicBezTo>
                    <a:pt x="961" y="810"/>
                    <a:pt x="1034" y="775"/>
                    <a:pt x="1108" y="741"/>
                  </a:cubicBezTo>
                  <a:cubicBezTo>
                    <a:pt x="1267" y="667"/>
                    <a:pt x="1432" y="591"/>
                    <a:pt x="1536" y="449"/>
                  </a:cubicBezTo>
                  <a:close/>
                  <a:moveTo>
                    <a:pt x="1480" y="809"/>
                  </a:moveTo>
                  <a:cubicBezTo>
                    <a:pt x="1508" y="1100"/>
                    <a:pt x="1423" y="1391"/>
                    <a:pt x="1244" y="1620"/>
                  </a:cubicBezTo>
                  <a:cubicBezTo>
                    <a:pt x="1064" y="1850"/>
                    <a:pt x="800" y="2001"/>
                    <a:pt x="512" y="2042"/>
                  </a:cubicBezTo>
                  <a:cubicBezTo>
                    <a:pt x="800" y="1999"/>
                    <a:pt x="1062" y="1847"/>
                    <a:pt x="1242" y="1619"/>
                  </a:cubicBezTo>
                  <a:cubicBezTo>
                    <a:pt x="1423" y="1389"/>
                    <a:pt x="1506" y="1099"/>
                    <a:pt x="1480" y="809"/>
                  </a:cubicBezTo>
                  <a:close/>
                  <a:moveTo>
                    <a:pt x="1738" y="1440"/>
                  </a:moveTo>
                  <a:lnTo>
                    <a:pt x="1740" y="1442"/>
                  </a:lnTo>
                  <a:cubicBezTo>
                    <a:pt x="1725" y="1612"/>
                    <a:pt x="1653" y="1773"/>
                    <a:pt x="1533" y="1895"/>
                  </a:cubicBezTo>
                  <a:lnTo>
                    <a:pt x="1534" y="1895"/>
                  </a:lnTo>
                  <a:cubicBezTo>
                    <a:pt x="1412" y="2015"/>
                    <a:pt x="1253" y="2091"/>
                    <a:pt x="1082" y="2105"/>
                  </a:cubicBezTo>
                  <a:lnTo>
                    <a:pt x="1082" y="2103"/>
                  </a:lnTo>
                  <a:cubicBezTo>
                    <a:pt x="1434" y="2073"/>
                    <a:pt x="1713" y="1792"/>
                    <a:pt x="1738" y="1440"/>
                  </a:cubicBezTo>
                  <a:close/>
                  <a:moveTo>
                    <a:pt x="1570" y="563"/>
                  </a:moveTo>
                  <a:cubicBezTo>
                    <a:pt x="1568" y="646"/>
                    <a:pt x="1577" y="729"/>
                    <a:pt x="1595" y="809"/>
                  </a:cubicBezTo>
                  <a:cubicBezTo>
                    <a:pt x="1602" y="847"/>
                    <a:pt x="1610" y="885"/>
                    <a:pt x="1619" y="922"/>
                  </a:cubicBezTo>
                  <a:cubicBezTo>
                    <a:pt x="1646" y="1046"/>
                    <a:pt x="1674" y="1171"/>
                    <a:pt x="1667" y="1299"/>
                  </a:cubicBezTo>
                  <a:cubicBezTo>
                    <a:pt x="1653" y="1541"/>
                    <a:pt x="1506" y="1778"/>
                    <a:pt x="1280" y="1932"/>
                  </a:cubicBezTo>
                  <a:cubicBezTo>
                    <a:pt x="1260" y="1944"/>
                    <a:pt x="1239" y="1957"/>
                    <a:pt x="1219" y="1969"/>
                  </a:cubicBezTo>
                  <a:cubicBezTo>
                    <a:pt x="1020" y="2084"/>
                    <a:pt x="768" y="2142"/>
                    <a:pt x="475" y="2142"/>
                  </a:cubicBezTo>
                  <a:cubicBezTo>
                    <a:pt x="454" y="2142"/>
                    <a:pt x="431" y="2142"/>
                    <a:pt x="409" y="2141"/>
                  </a:cubicBezTo>
                  <a:lnTo>
                    <a:pt x="477" y="2141"/>
                  </a:lnTo>
                  <a:cubicBezTo>
                    <a:pt x="770" y="2141"/>
                    <a:pt x="1020" y="2082"/>
                    <a:pt x="1219" y="1967"/>
                  </a:cubicBezTo>
                  <a:cubicBezTo>
                    <a:pt x="1244" y="1953"/>
                    <a:pt x="1267" y="1939"/>
                    <a:pt x="1288" y="1923"/>
                  </a:cubicBezTo>
                  <a:cubicBezTo>
                    <a:pt x="1510" y="1769"/>
                    <a:pt x="1653" y="1537"/>
                    <a:pt x="1665" y="1299"/>
                  </a:cubicBezTo>
                  <a:cubicBezTo>
                    <a:pt x="1672" y="1173"/>
                    <a:pt x="1644" y="1046"/>
                    <a:pt x="1618" y="922"/>
                  </a:cubicBezTo>
                  <a:cubicBezTo>
                    <a:pt x="1610" y="890"/>
                    <a:pt x="1602" y="856"/>
                    <a:pt x="1595" y="823"/>
                  </a:cubicBezTo>
                  <a:cubicBezTo>
                    <a:pt x="1575" y="736"/>
                    <a:pt x="1566" y="649"/>
                    <a:pt x="1568" y="563"/>
                  </a:cubicBezTo>
                  <a:close/>
                  <a:moveTo>
                    <a:pt x="1764" y="0"/>
                  </a:moveTo>
                  <a:cubicBezTo>
                    <a:pt x="1759" y="0"/>
                    <a:pt x="1752" y="2"/>
                    <a:pt x="1747" y="4"/>
                  </a:cubicBezTo>
                  <a:cubicBezTo>
                    <a:pt x="1733" y="5"/>
                    <a:pt x="1722" y="16"/>
                    <a:pt x="1718" y="30"/>
                  </a:cubicBezTo>
                  <a:cubicBezTo>
                    <a:pt x="1706" y="76"/>
                    <a:pt x="1602" y="205"/>
                    <a:pt x="1566" y="237"/>
                  </a:cubicBezTo>
                  <a:cubicBezTo>
                    <a:pt x="1536" y="260"/>
                    <a:pt x="1504" y="281"/>
                    <a:pt x="1471" y="301"/>
                  </a:cubicBezTo>
                  <a:cubicBezTo>
                    <a:pt x="1439" y="317"/>
                    <a:pt x="1409" y="338"/>
                    <a:pt x="1380" y="363"/>
                  </a:cubicBezTo>
                  <a:cubicBezTo>
                    <a:pt x="1377" y="382"/>
                    <a:pt x="1345" y="423"/>
                    <a:pt x="1258" y="462"/>
                  </a:cubicBezTo>
                  <a:cubicBezTo>
                    <a:pt x="1152" y="487"/>
                    <a:pt x="1046" y="506"/>
                    <a:pt x="938" y="517"/>
                  </a:cubicBezTo>
                  <a:cubicBezTo>
                    <a:pt x="848" y="527"/>
                    <a:pt x="740" y="538"/>
                    <a:pt x="614" y="543"/>
                  </a:cubicBezTo>
                  <a:cubicBezTo>
                    <a:pt x="450" y="547"/>
                    <a:pt x="294" y="621"/>
                    <a:pt x="186" y="747"/>
                  </a:cubicBezTo>
                  <a:cubicBezTo>
                    <a:pt x="55" y="901"/>
                    <a:pt x="1" y="1125"/>
                    <a:pt x="32" y="1376"/>
                  </a:cubicBezTo>
                  <a:cubicBezTo>
                    <a:pt x="41" y="1495"/>
                    <a:pt x="57" y="1613"/>
                    <a:pt x="82" y="1730"/>
                  </a:cubicBezTo>
                  <a:cubicBezTo>
                    <a:pt x="98" y="1808"/>
                    <a:pt x="124" y="1882"/>
                    <a:pt x="162" y="1951"/>
                  </a:cubicBezTo>
                  <a:cubicBezTo>
                    <a:pt x="165" y="1958"/>
                    <a:pt x="167" y="1962"/>
                    <a:pt x="169" y="1967"/>
                  </a:cubicBezTo>
                  <a:lnTo>
                    <a:pt x="170" y="1969"/>
                  </a:lnTo>
                  <a:lnTo>
                    <a:pt x="172" y="1969"/>
                  </a:lnTo>
                  <a:cubicBezTo>
                    <a:pt x="227" y="1969"/>
                    <a:pt x="239" y="2024"/>
                    <a:pt x="245" y="2052"/>
                  </a:cubicBezTo>
                  <a:cubicBezTo>
                    <a:pt x="247" y="2061"/>
                    <a:pt x="248" y="2070"/>
                    <a:pt x="254" y="2077"/>
                  </a:cubicBezTo>
                  <a:cubicBezTo>
                    <a:pt x="259" y="2082"/>
                    <a:pt x="264" y="2086"/>
                    <a:pt x="268" y="2089"/>
                  </a:cubicBezTo>
                  <a:cubicBezTo>
                    <a:pt x="278" y="2096"/>
                    <a:pt x="287" y="2107"/>
                    <a:pt x="291" y="2121"/>
                  </a:cubicBezTo>
                  <a:cubicBezTo>
                    <a:pt x="294" y="2132"/>
                    <a:pt x="296" y="2142"/>
                    <a:pt x="294" y="2155"/>
                  </a:cubicBezTo>
                  <a:cubicBezTo>
                    <a:pt x="294" y="2172"/>
                    <a:pt x="296" y="2188"/>
                    <a:pt x="316" y="2195"/>
                  </a:cubicBezTo>
                  <a:cubicBezTo>
                    <a:pt x="339" y="2202"/>
                    <a:pt x="362" y="2206"/>
                    <a:pt x="385" y="2208"/>
                  </a:cubicBezTo>
                  <a:cubicBezTo>
                    <a:pt x="415" y="2211"/>
                    <a:pt x="445" y="2217"/>
                    <a:pt x="473" y="2224"/>
                  </a:cubicBezTo>
                  <a:lnTo>
                    <a:pt x="482" y="2224"/>
                  </a:lnTo>
                  <a:cubicBezTo>
                    <a:pt x="515" y="2231"/>
                    <a:pt x="551" y="2236"/>
                    <a:pt x="586" y="2238"/>
                  </a:cubicBezTo>
                  <a:cubicBezTo>
                    <a:pt x="636" y="2243"/>
                    <a:pt x="701" y="2245"/>
                    <a:pt x="775" y="2245"/>
                  </a:cubicBezTo>
                  <a:cubicBezTo>
                    <a:pt x="783" y="2245"/>
                    <a:pt x="791" y="2245"/>
                    <a:pt x="798" y="2245"/>
                  </a:cubicBezTo>
                  <a:cubicBezTo>
                    <a:pt x="943" y="2245"/>
                    <a:pt x="1085" y="2229"/>
                    <a:pt x="1227" y="2197"/>
                  </a:cubicBezTo>
                  <a:cubicBezTo>
                    <a:pt x="1391" y="2158"/>
                    <a:pt x="1554" y="2089"/>
                    <a:pt x="1667" y="1971"/>
                  </a:cubicBezTo>
                  <a:cubicBezTo>
                    <a:pt x="1922" y="1697"/>
                    <a:pt x="1925" y="1329"/>
                    <a:pt x="1676" y="842"/>
                  </a:cubicBezTo>
                  <a:cubicBezTo>
                    <a:pt x="1607" y="706"/>
                    <a:pt x="1598" y="598"/>
                    <a:pt x="1612" y="517"/>
                  </a:cubicBezTo>
                  <a:cubicBezTo>
                    <a:pt x="1625" y="455"/>
                    <a:pt x="1649" y="396"/>
                    <a:pt x="1683" y="345"/>
                  </a:cubicBezTo>
                  <a:cubicBezTo>
                    <a:pt x="1694" y="329"/>
                    <a:pt x="1701" y="313"/>
                    <a:pt x="1708" y="297"/>
                  </a:cubicBezTo>
                  <a:cubicBezTo>
                    <a:pt x="1711" y="276"/>
                    <a:pt x="1722" y="257"/>
                    <a:pt x="1736" y="239"/>
                  </a:cubicBezTo>
                  <a:cubicBezTo>
                    <a:pt x="1752" y="219"/>
                    <a:pt x="1761" y="195"/>
                    <a:pt x="1759" y="170"/>
                  </a:cubicBezTo>
                  <a:cubicBezTo>
                    <a:pt x="1757" y="85"/>
                    <a:pt x="1763" y="32"/>
                    <a:pt x="1778" y="9"/>
                  </a:cubicBezTo>
                  <a:lnTo>
                    <a:pt x="1780" y="4"/>
                  </a:lnTo>
                  <a:lnTo>
                    <a:pt x="1775" y="2"/>
                  </a:lnTo>
                  <a:cubicBezTo>
                    <a:pt x="1771" y="0"/>
                    <a:pt x="1768" y="0"/>
                    <a:pt x="1764" y="0"/>
                  </a:cubicBezTo>
                  <a:close/>
                </a:path>
              </a:pathLst>
            </a:custGeom>
            <a:solidFill>
              <a:srgbClr val="7A42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a:off x="3174177" y="1940748"/>
              <a:ext cx="8023" cy="38732"/>
            </a:xfrm>
            <a:custGeom>
              <a:rect b="b" l="l" r="r" t="t"/>
              <a:pathLst>
                <a:path extrusionOk="0" h="140" w="29">
                  <a:moveTo>
                    <a:pt x="14" y="0"/>
                  </a:moveTo>
                  <a:lnTo>
                    <a:pt x="14" y="14"/>
                  </a:lnTo>
                  <a:cubicBezTo>
                    <a:pt x="14" y="28"/>
                    <a:pt x="13" y="64"/>
                    <a:pt x="7" y="103"/>
                  </a:cubicBezTo>
                  <a:lnTo>
                    <a:pt x="0" y="140"/>
                  </a:lnTo>
                  <a:lnTo>
                    <a:pt x="14" y="104"/>
                  </a:lnTo>
                  <a:cubicBezTo>
                    <a:pt x="18" y="96"/>
                    <a:pt x="22" y="87"/>
                    <a:pt x="25" y="76"/>
                  </a:cubicBezTo>
                  <a:cubicBezTo>
                    <a:pt x="27" y="58"/>
                    <a:pt x="29" y="39"/>
                    <a:pt x="29" y="21"/>
                  </a:cubicBezTo>
                  <a:cubicBezTo>
                    <a:pt x="27" y="18"/>
                    <a:pt x="25" y="14"/>
                    <a:pt x="23" y="11"/>
                  </a:cubicBezTo>
                  <a:lnTo>
                    <a:pt x="14"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a:off x="3596078" y="1300011"/>
              <a:ext cx="51181" cy="88253"/>
            </a:xfrm>
            <a:custGeom>
              <a:rect b="b" l="l" r="r" t="t"/>
              <a:pathLst>
                <a:path extrusionOk="0" h="319" w="185">
                  <a:moveTo>
                    <a:pt x="184" y="1"/>
                  </a:moveTo>
                  <a:lnTo>
                    <a:pt x="158" y="36"/>
                  </a:lnTo>
                  <a:cubicBezTo>
                    <a:pt x="126" y="77"/>
                    <a:pt x="41" y="177"/>
                    <a:pt x="16" y="208"/>
                  </a:cubicBezTo>
                  <a:lnTo>
                    <a:pt x="16" y="211"/>
                  </a:lnTo>
                  <a:lnTo>
                    <a:pt x="18" y="215"/>
                  </a:lnTo>
                  <a:cubicBezTo>
                    <a:pt x="21" y="220"/>
                    <a:pt x="21" y="227"/>
                    <a:pt x="18" y="232"/>
                  </a:cubicBezTo>
                  <a:cubicBezTo>
                    <a:pt x="7" y="252"/>
                    <a:pt x="2" y="273"/>
                    <a:pt x="2" y="296"/>
                  </a:cubicBezTo>
                  <a:lnTo>
                    <a:pt x="0" y="319"/>
                  </a:lnTo>
                  <a:lnTo>
                    <a:pt x="11" y="298"/>
                  </a:lnTo>
                  <a:cubicBezTo>
                    <a:pt x="44" y="231"/>
                    <a:pt x="83" y="167"/>
                    <a:pt x="126" y="105"/>
                  </a:cubicBezTo>
                  <a:cubicBezTo>
                    <a:pt x="138" y="87"/>
                    <a:pt x="147" y="71"/>
                    <a:pt x="154" y="61"/>
                  </a:cubicBezTo>
                  <a:cubicBezTo>
                    <a:pt x="161" y="50"/>
                    <a:pt x="163" y="47"/>
                    <a:pt x="165" y="39"/>
                  </a:cubicBezTo>
                  <a:lnTo>
                    <a:pt x="184"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6"/>
            <p:cNvSpPr/>
            <p:nvPr/>
          </p:nvSpPr>
          <p:spPr>
            <a:xfrm>
              <a:off x="3169197" y="1956794"/>
              <a:ext cx="16046" cy="37348"/>
            </a:xfrm>
            <a:custGeom>
              <a:rect b="b" l="l" r="r" t="t"/>
              <a:pathLst>
                <a:path extrusionOk="0" h="135" w="58">
                  <a:moveTo>
                    <a:pt x="52" y="0"/>
                  </a:moveTo>
                  <a:lnTo>
                    <a:pt x="47" y="16"/>
                  </a:lnTo>
                  <a:cubicBezTo>
                    <a:pt x="36" y="48"/>
                    <a:pt x="22" y="78"/>
                    <a:pt x="4" y="105"/>
                  </a:cubicBezTo>
                  <a:cubicBezTo>
                    <a:pt x="1" y="114"/>
                    <a:pt x="2" y="124"/>
                    <a:pt x="8" y="131"/>
                  </a:cubicBezTo>
                  <a:lnTo>
                    <a:pt x="9" y="135"/>
                  </a:lnTo>
                  <a:lnTo>
                    <a:pt x="13" y="131"/>
                  </a:lnTo>
                  <a:cubicBezTo>
                    <a:pt x="29" y="112"/>
                    <a:pt x="40" y="91"/>
                    <a:pt x="47" y="68"/>
                  </a:cubicBezTo>
                  <a:cubicBezTo>
                    <a:pt x="52" y="55"/>
                    <a:pt x="55" y="43"/>
                    <a:pt x="57" y="32"/>
                  </a:cubicBezTo>
                  <a:lnTo>
                    <a:pt x="57" y="31"/>
                  </a:lnTo>
                  <a:lnTo>
                    <a:pt x="57" y="29"/>
                  </a:lnTo>
                  <a:cubicBezTo>
                    <a:pt x="57" y="25"/>
                    <a:pt x="55" y="22"/>
                    <a:pt x="55" y="18"/>
                  </a:cubicBezTo>
                  <a:lnTo>
                    <a:pt x="52"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6"/>
            <p:cNvSpPr/>
            <p:nvPr/>
          </p:nvSpPr>
          <p:spPr>
            <a:xfrm>
              <a:off x="3596078" y="1347596"/>
              <a:ext cx="42328" cy="50075"/>
            </a:xfrm>
            <a:custGeom>
              <a:rect b="b" l="l" r="r" t="t"/>
              <a:pathLst>
                <a:path extrusionOk="0" h="181" w="153">
                  <a:moveTo>
                    <a:pt x="152" y="0"/>
                  </a:moveTo>
                  <a:lnTo>
                    <a:pt x="101" y="37"/>
                  </a:lnTo>
                  <a:cubicBezTo>
                    <a:pt x="78" y="55"/>
                    <a:pt x="57" y="74"/>
                    <a:pt x="39" y="97"/>
                  </a:cubicBezTo>
                  <a:cubicBezTo>
                    <a:pt x="32" y="108"/>
                    <a:pt x="27" y="119"/>
                    <a:pt x="21" y="131"/>
                  </a:cubicBezTo>
                  <a:lnTo>
                    <a:pt x="0" y="181"/>
                  </a:lnTo>
                  <a:lnTo>
                    <a:pt x="0" y="181"/>
                  </a:lnTo>
                  <a:lnTo>
                    <a:pt x="30" y="136"/>
                  </a:lnTo>
                  <a:cubicBezTo>
                    <a:pt x="53" y="103"/>
                    <a:pt x="80" y="73"/>
                    <a:pt x="108" y="44"/>
                  </a:cubicBezTo>
                  <a:lnTo>
                    <a:pt x="152"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6"/>
            <p:cNvSpPr/>
            <p:nvPr/>
          </p:nvSpPr>
          <p:spPr>
            <a:xfrm>
              <a:off x="3157854" y="1958730"/>
              <a:ext cx="5810" cy="48138"/>
            </a:xfrm>
            <a:custGeom>
              <a:rect b="b" l="l" r="r" t="t"/>
              <a:pathLst>
                <a:path extrusionOk="0" h="174" w="21">
                  <a:moveTo>
                    <a:pt x="19" y="1"/>
                  </a:moveTo>
                  <a:lnTo>
                    <a:pt x="12" y="6"/>
                  </a:lnTo>
                  <a:lnTo>
                    <a:pt x="3" y="11"/>
                  </a:lnTo>
                  <a:lnTo>
                    <a:pt x="3" y="13"/>
                  </a:lnTo>
                  <a:cubicBezTo>
                    <a:pt x="1" y="52"/>
                    <a:pt x="1" y="91"/>
                    <a:pt x="3" y="130"/>
                  </a:cubicBezTo>
                  <a:cubicBezTo>
                    <a:pt x="3" y="142"/>
                    <a:pt x="4" y="154"/>
                    <a:pt x="10" y="165"/>
                  </a:cubicBezTo>
                  <a:lnTo>
                    <a:pt x="13" y="174"/>
                  </a:lnTo>
                  <a:lnTo>
                    <a:pt x="17" y="165"/>
                  </a:lnTo>
                  <a:cubicBezTo>
                    <a:pt x="19" y="162"/>
                    <a:pt x="19" y="160"/>
                    <a:pt x="19" y="156"/>
                  </a:cubicBezTo>
                  <a:cubicBezTo>
                    <a:pt x="20" y="151"/>
                    <a:pt x="20" y="146"/>
                    <a:pt x="19" y="139"/>
                  </a:cubicBezTo>
                  <a:cubicBezTo>
                    <a:pt x="17" y="121"/>
                    <a:pt x="15" y="103"/>
                    <a:pt x="15" y="84"/>
                  </a:cubicBezTo>
                  <a:cubicBezTo>
                    <a:pt x="13" y="59"/>
                    <a:pt x="15" y="34"/>
                    <a:pt x="19" y="9"/>
                  </a:cubicBezTo>
                  <a:lnTo>
                    <a:pt x="19"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6"/>
            <p:cNvSpPr/>
            <p:nvPr/>
          </p:nvSpPr>
          <p:spPr>
            <a:xfrm>
              <a:off x="3137381" y="1913359"/>
              <a:ext cx="24899" cy="97106"/>
            </a:xfrm>
            <a:custGeom>
              <a:rect b="b" l="l" r="r" t="t"/>
              <a:pathLst>
                <a:path extrusionOk="0" h="351" w="90">
                  <a:moveTo>
                    <a:pt x="70" y="0"/>
                  </a:moveTo>
                  <a:lnTo>
                    <a:pt x="68" y="2"/>
                  </a:lnTo>
                  <a:cubicBezTo>
                    <a:pt x="34" y="55"/>
                    <a:pt x="13" y="115"/>
                    <a:pt x="6" y="179"/>
                  </a:cubicBezTo>
                  <a:cubicBezTo>
                    <a:pt x="1" y="228"/>
                    <a:pt x="2" y="278"/>
                    <a:pt x="11" y="327"/>
                  </a:cubicBezTo>
                  <a:cubicBezTo>
                    <a:pt x="11" y="331"/>
                    <a:pt x="13" y="336"/>
                    <a:pt x="15" y="340"/>
                  </a:cubicBezTo>
                  <a:lnTo>
                    <a:pt x="22" y="350"/>
                  </a:lnTo>
                  <a:lnTo>
                    <a:pt x="24" y="338"/>
                  </a:lnTo>
                  <a:cubicBezTo>
                    <a:pt x="24" y="324"/>
                    <a:pt x="24" y="311"/>
                    <a:pt x="22" y="297"/>
                  </a:cubicBezTo>
                  <a:cubicBezTo>
                    <a:pt x="11" y="237"/>
                    <a:pt x="15" y="173"/>
                    <a:pt x="34" y="115"/>
                  </a:cubicBezTo>
                  <a:cubicBezTo>
                    <a:pt x="45" y="83"/>
                    <a:pt x="59" y="53"/>
                    <a:pt x="75" y="23"/>
                  </a:cubicBezTo>
                  <a:lnTo>
                    <a:pt x="77" y="23"/>
                  </a:lnTo>
                  <a:cubicBezTo>
                    <a:pt x="78" y="18"/>
                    <a:pt x="82" y="12"/>
                    <a:pt x="86" y="9"/>
                  </a:cubicBezTo>
                  <a:lnTo>
                    <a:pt x="89" y="4"/>
                  </a:lnTo>
                  <a:lnTo>
                    <a:pt x="84" y="2"/>
                  </a:lnTo>
                  <a:cubicBezTo>
                    <a:pt x="80" y="0"/>
                    <a:pt x="78" y="0"/>
                    <a:pt x="75" y="0"/>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6"/>
            <p:cNvSpPr/>
            <p:nvPr/>
          </p:nvSpPr>
          <p:spPr>
            <a:xfrm>
              <a:off x="3129635" y="1962604"/>
              <a:ext cx="9130" cy="7193"/>
            </a:xfrm>
            <a:custGeom>
              <a:rect b="b" l="l" r="r" t="t"/>
              <a:pathLst>
                <a:path extrusionOk="0" h="26" w="33">
                  <a:moveTo>
                    <a:pt x="27" y="1"/>
                  </a:moveTo>
                  <a:cubicBezTo>
                    <a:pt x="25" y="2"/>
                    <a:pt x="22" y="2"/>
                    <a:pt x="20" y="2"/>
                  </a:cubicBezTo>
                  <a:cubicBezTo>
                    <a:pt x="18" y="2"/>
                    <a:pt x="14" y="2"/>
                    <a:pt x="7" y="6"/>
                  </a:cubicBezTo>
                  <a:cubicBezTo>
                    <a:pt x="4" y="6"/>
                    <a:pt x="0" y="10"/>
                    <a:pt x="0" y="13"/>
                  </a:cubicBezTo>
                  <a:cubicBezTo>
                    <a:pt x="0" y="18"/>
                    <a:pt x="2" y="22"/>
                    <a:pt x="6" y="25"/>
                  </a:cubicBezTo>
                  <a:lnTo>
                    <a:pt x="7" y="25"/>
                  </a:lnTo>
                  <a:cubicBezTo>
                    <a:pt x="14" y="24"/>
                    <a:pt x="22" y="24"/>
                    <a:pt x="29" y="20"/>
                  </a:cubicBezTo>
                  <a:lnTo>
                    <a:pt x="32" y="20"/>
                  </a:lnTo>
                  <a:lnTo>
                    <a:pt x="32"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6"/>
            <p:cNvSpPr/>
            <p:nvPr/>
          </p:nvSpPr>
          <p:spPr>
            <a:xfrm>
              <a:off x="3113866" y="1904782"/>
              <a:ext cx="37072" cy="74420"/>
            </a:xfrm>
            <a:custGeom>
              <a:rect b="b" l="l" r="r" t="t"/>
              <a:pathLst>
                <a:path extrusionOk="0" h="269" w="134">
                  <a:moveTo>
                    <a:pt x="123" y="1"/>
                  </a:moveTo>
                  <a:cubicBezTo>
                    <a:pt x="80" y="3"/>
                    <a:pt x="45" y="31"/>
                    <a:pt x="31" y="70"/>
                  </a:cubicBezTo>
                  <a:cubicBezTo>
                    <a:pt x="1" y="142"/>
                    <a:pt x="15" y="229"/>
                    <a:pt x="20" y="254"/>
                  </a:cubicBezTo>
                  <a:cubicBezTo>
                    <a:pt x="22" y="259"/>
                    <a:pt x="25" y="263"/>
                    <a:pt x="29" y="266"/>
                  </a:cubicBezTo>
                  <a:cubicBezTo>
                    <a:pt x="31" y="266"/>
                    <a:pt x="33" y="268"/>
                    <a:pt x="34" y="268"/>
                  </a:cubicBezTo>
                  <a:lnTo>
                    <a:pt x="36" y="268"/>
                  </a:lnTo>
                  <a:cubicBezTo>
                    <a:pt x="40" y="266"/>
                    <a:pt x="41" y="263"/>
                    <a:pt x="43" y="257"/>
                  </a:cubicBezTo>
                  <a:cubicBezTo>
                    <a:pt x="45" y="254"/>
                    <a:pt x="45" y="249"/>
                    <a:pt x="43" y="245"/>
                  </a:cubicBezTo>
                  <a:cubicBezTo>
                    <a:pt x="36" y="233"/>
                    <a:pt x="34" y="219"/>
                    <a:pt x="34" y="204"/>
                  </a:cubicBezTo>
                  <a:lnTo>
                    <a:pt x="34" y="190"/>
                  </a:lnTo>
                  <a:cubicBezTo>
                    <a:pt x="31" y="146"/>
                    <a:pt x="38" y="102"/>
                    <a:pt x="57" y="61"/>
                  </a:cubicBezTo>
                  <a:cubicBezTo>
                    <a:pt x="71" y="38"/>
                    <a:pt x="98" y="20"/>
                    <a:pt x="126" y="17"/>
                  </a:cubicBezTo>
                  <a:lnTo>
                    <a:pt x="133" y="17"/>
                  </a:lnTo>
                  <a:lnTo>
                    <a:pt x="130" y="12"/>
                  </a:lnTo>
                  <a:lnTo>
                    <a:pt x="130" y="10"/>
                  </a:lnTo>
                  <a:cubicBezTo>
                    <a:pt x="128" y="6"/>
                    <a:pt x="128" y="5"/>
                    <a:pt x="126" y="3"/>
                  </a:cubicBezTo>
                  <a:lnTo>
                    <a:pt x="126"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6"/>
            <p:cNvSpPr/>
            <p:nvPr/>
          </p:nvSpPr>
          <p:spPr>
            <a:xfrm>
              <a:off x="3167260" y="1984183"/>
              <a:ext cx="12449" cy="39562"/>
            </a:xfrm>
            <a:custGeom>
              <a:rect b="b" l="l" r="r" t="t"/>
              <a:pathLst>
                <a:path extrusionOk="0" h="143" w="45">
                  <a:moveTo>
                    <a:pt x="45" y="1"/>
                  </a:moveTo>
                  <a:lnTo>
                    <a:pt x="32" y="20"/>
                  </a:lnTo>
                  <a:cubicBezTo>
                    <a:pt x="25" y="32"/>
                    <a:pt x="20" y="36"/>
                    <a:pt x="18" y="36"/>
                  </a:cubicBezTo>
                  <a:lnTo>
                    <a:pt x="16" y="36"/>
                  </a:lnTo>
                  <a:lnTo>
                    <a:pt x="16" y="39"/>
                  </a:lnTo>
                  <a:cubicBezTo>
                    <a:pt x="15" y="54"/>
                    <a:pt x="9" y="84"/>
                    <a:pt x="4" y="103"/>
                  </a:cubicBezTo>
                  <a:cubicBezTo>
                    <a:pt x="1" y="114"/>
                    <a:pt x="2" y="128"/>
                    <a:pt x="9" y="139"/>
                  </a:cubicBezTo>
                  <a:lnTo>
                    <a:pt x="13" y="142"/>
                  </a:lnTo>
                  <a:lnTo>
                    <a:pt x="16" y="137"/>
                  </a:lnTo>
                  <a:cubicBezTo>
                    <a:pt x="27" y="100"/>
                    <a:pt x="34" y="61"/>
                    <a:pt x="41" y="24"/>
                  </a:cubicBezTo>
                  <a:lnTo>
                    <a:pt x="45"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6"/>
            <p:cNvSpPr/>
            <p:nvPr/>
          </p:nvSpPr>
          <p:spPr>
            <a:xfrm>
              <a:off x="3135998" y="1908656"/>
              <a:ext cx="30432" cy="32369"/>
            </a:xfrm>
            <a:custGeom>
              <a:rect b="b" l="l" r="r" t="t"/>
              <a:pathLst>
                <a:path extrusionOk="0" h="117" w="110">
                  <a:moveTo>
                    <a:pt x="67" y="1"/>
                  </a:moveTo>
                  <a:cubicBezTo>
                    <a:pt x="65" y="1"/>
                    <a:pt x="64" y="1"/>
                    <a:pt x="62" y="1"/>
                  </a:cubicBezTo>
                  <a:lnTo>
                    <a:pt x="59" y="1"/>
                  </a:lnTo>
                  <a:cubicBezTo>
                    <a:pt x="43" y="10"/>
                    <a:pt x="29" y="24"/>
                    <a:pt x="22" y="42"/>
                  </a:cubicBezTo>
                  <a:cubicBezTo>
                    <a:pt x="11" y="65"/>
                    <a:pt x="4" y="88"/>
                    <a:pt x="0" y="111"/>
                  </a:cubicBezTo>
                  <a:lnTo>
                    <a:pt x="0" y="116"/>
                  </a:lnTo>
                  <a:lnTo>
                    <a:pt x="6" y="116"/>
                  </a:lnTo>
                  <a:cubicBezTo>
                    <a:pt x="7" y="116"/>
                    <a:pt x="11" y="111"/>
                    <a:pt x="13" y="106"/>
                  </a:cubicBezTo>
                  <a:lnTo>
                    <a:pt x="14" y="100"/>
                  </a:lnTo>
                  <a:cubicBezTo>
                    <a:pt x="23" y="79"/>
                    <a:pt x="45" y="17"/>
                    <a:pt x="78" y="12"/>
                  </a:cubicBezTo>
                  <a:lnTo>
                    <a:pt x="83" y="12"/>
                  </a:lnTo>
                  <a:lnTo>
                    <a:pt x="98" y="15"/>
                  </a:lnTo>
                  <a:lnTo>
                    <a:pt x="87" y="31"/>
                  </a:lnTo>
                  <a:lnTo>
                    <a:pt x="82" y="40"/>
                  </a:lnTo>
                  <a:lnTo>
                    <a:pt x="82" y="42"/>
                  </a:lnTo>
                  <a:cubicBezTo>
                    <a:pt x="82" y="42"/>
                    <a:pt x="82" y="42"/>
                    <a:pt x="82" y="42"/>
                  </a:cubicBezTo>
                  <a:cubicBezTo>
                    <a:pt x="82" y="42"/>
                    <a:pt x="83" y="37"/>
                    <a:pt x="83" y="37"/>
                  </a:cubicBezTo>
                  <a:cubicBezTo>
                    <a:pt x="83" y="37"/>
                    <a:pt x="83" y="38"/>
                    <a:pt x="83" y="38"/>
                  </a:cubicBezTo>
                  <a:lnTo>
                    <a:pt x="92" y="28"/>
                  </a:lnTo>
                  <a:lnTo>
                    <a:pt x="92" y="52"/>
                  </a:lnTo>
                  <a:cubicBezTo>
                    <a:pt x="92" y="45"/>
                    <a:pt x="94" y="40"/>
                    <a:pt x="96" y="35"/>
                  </a:cubicBezTo>
                  <a:lnTo>
                    <a:pt x="99" y="15"/>
                  </a:lnTo>
                  <a:lnTo>
                    <a:pt x="110" y="17"/>
                  </a:lnTo>
                  <a:lnTo>
                    <a:pt x="110" y="17"/>
                  </a:lnTo>
                  <a:lnTo>
                    <a:pt x="101" y="12"/>
                  </a:lnTo>
                  <a:lnTo>
                    <a:pt x="99" y="14"/>
                  </a:lnTo>
                  <a:lnTo>
                    <a:pt x="87" y="6"/>
                  </a:lnTo>
                  <a:cubicBezTo>
                    <a:pt x="81" y="4"/>
                    <a:pt x="74" y="1"/>
                    <a:pt x="67"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6"/>
            <p:cNvSpPr/>
            <p:nvPr/>
          </p:nvSpPr>
          <p:spPr>
            <a:xfrm>
              <a:off x="3151214" y="1922488"/>
              <a:ext cx="18813" cy="35688"/>
            </a:xfrm>
            <a:custGeom>
              <a:rect b="b" l="l" r="r" t="t"/>
              <a:pathLst>
                <a:path extrusionOk="0" h="129" w="68">
                  <a:moveTo>
                    <a:pt x="62" y="1"/>
                  </a:moveTo>
                  <a:lnTo>
                    <a:pt x="57" y="8"/>
                  </a:lnTo>
                  <a:cubicBezTo>
                    <a:pt x="32" y="41"/>
                    <a:pt x="14" y="78"/>
                    <a:pt x="4" y="117"/>
                  </a:cubicBezTo>
                  <a:lnTo>
                    <a:pt x="0" y="128"/>
                  </a:lnTo>
                  <a:lnTo>
                    <a:pt x="9" y="123"/>
                  </a:lnTo>
                  <a:cubicBezTo>
                    <a:pt x="13" y="123"/>
                    <a:pt x="14" y="121"/>
                    <a:pt x="16" y="119"/>
                  </a:cubicBezTo>
                  <a:lnTo>
                    <a:pt x="18" y="119"/>
                  </a:lnTo>
                  <a:lnTo>
                    <a:pt x="18" y="117"/>
                  </a:lnTo>
                  <a:cubicBezTo>
                    <a:pt x="23" y="105"/>
                    <a:pt x="48" y="47"/>
                    <a:pt x="66" y="29"/>
                  </a:cubicBezTo>
                  <a:lnTo>
                    <a:pt x="67" y="25"/>
                  </a:lnTo>
                  <a:lnTo>
                    <a:pt x="67" y="24"/>
                  </a:lnTo>
                  <a:cubicBezTo>
                    <a:pt x="67" y="18"/>
                    <a:pt x="66" y="15"/>
                    <a:pt x="64" y="10"/>
                  </a:cubicBezTo>
                  <a:lnTo>
                    <a:pt x="62"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6"/>
            <p:cNvSpPr/>
            <p:nvPr/>
          </p:nvSpPr>
          <p:spPr>
            <a:xfrm>
              <a:off x="3147618" y="1963710"/>
              <a:ext cx="7193" cy="11896"/>
            </a:xfrm>
            <a:custGeom>
              <a:rect b="b" l="l" r="r" t="t"/>
              <a:pathLst>
                <a:path extrusionOk="0" h="43" w="26">
                  <a:moveTo>
                    <a:pt x="26" y="0"/>
                  </a:moveTo>
                  <a:lnTo>
                    <a:pt x="17" y="2"/>
                  </a:lnTo>
                  <a:lnTo>
                    <a:pt x="8" y="7"/>
                  </a:lnTo>
                  <a:lnTo>
                    <a:pt x="8" y="11"/>
                  </a:lnTo>
                  <a:cubicBezTo>
                    <a:pt x="6" y="14"/>
                    <a:pt x="1" y="39"/>
                    <a:pt x="10" y="43"/>
                  </a:cubicBezTo>
                  <a:lnTo>
                    <a:pt x="13" y="43"/>
                  </a:lnTo>
                  <a:lnTo>
                    <a:pt x="15" y="41"/>
                  </a:lnTo>
                  <a:cubicBezTo>
                    <a:pt x="17" y="39"/>
                    <a:pt x="18" y="36"/>
                    <a:pt x="20" y="20"/>
                  </a:cubicBezTo>
                  <a:cubicBezTo>
                    <a:pt x="20" y="14"/>
                    <a:pt x="22" y="11"/>
                    <a:pt x="24" y="7"/>
                  </a:cubicBezTo>
                  <a:lnTo>
                    <a:pt x="26"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6"/>
            <p:cNvSpPr/>
            <p:nvPr/>
          </p:nvSpPr>
          <p:spPr>
            <a:xfrm>
              <a:off x="3142915" y="1938811"/>
              <a:ext cx="35412" cy="28495"/>
            </a:xfrm>
            <a:custGeom>
              <a:rect b="b" l="l" r="r" t="t"/>
              <a:pathLst>
                <a:path extrusionOk="0" h="103" w="128">
                  <a:moveTo>
                    <a:pt x="113" y="0"/>
                  </a:moveTo>
                  <a:lnTo>
                    <a:pt x="112" y="4"/>
                  </a:lnTo>
                  <a:cubicBezTo>
                    <a:pt x="85" y="41"/>
                    <a:pt x="48" y="67"/>
                    <a:pt x="5" y="80"/>
                  </a:cubicBezTo>
                  <a:lnTo>
                    <a:pt x="2" y="80"/>
                  </a:lnTo>
                  <a:lnTo>
                    <a:pt x="2" y="83"/>
                  </a:lnTo>
                  <a:cubicBezTo>
                    <a:pt x="2" y="87"/>
                    <a:pt x="2" y="90"/>
                    <a:pt x="0" y="94"/>
                  </a:cubicBezTo>
                  <a:lnTo>
                    <a:pt x="0" y="103"/>
                  </a:lnTo>
                  <a:lnTo>
                    <a:pt x="7" y="101"/>
                  </a:lnTo>
                  <a:cubicBezTo>
                    <a:pt x="57" y="87"/>
                    <a:pt x="97" y="57"/>
                    <a:pt x="126" y="12"/>
                  </a:cubicBezTo>
                  <a:lnTo>
                    <a:pt x="127" y="11"/>
                  </a:lnTo>
                  <a:lnTo>
                    <a:pt x="124" y="7"/>
                  </a:lnTo>
                  <a:lnTo>
                    <a:pt x="117" y="2"/>
                  </a:lnTo>
                  <a:lnTo>
                    <a:pt x="113"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6"/>
            <p:cNvSpPr/>
            <p:nvPr/>
          </p:nvSpPr>
          <p:spPr>
            <a:xfrm>
              <a:off x="3160067" y="1915295"/>
              <a:ext cx="6086" cy="18259"/>
            </a:xfrm>
            <a:custGeom>
              <a:rect b="b" l="l" r="r" t="t"/>
              <a:pathLst>
                <a:path extrusionOk="0" h="66" w="22">
                  <a:moveTo>
                    <a:pt x="12" y="0"/>
                  </a:moveTo>
                  <a:lnTo>
                    <a:pt x="11" y="7"/>
                  </a:lnTo>
                  <a:cubicBezTo>
                    <a:pt x="9" y="18"/>
                    <a:pt x="7" y="32"/>
                    <a:pt x="4" y="44"/>
                  </a:cubicBezTo>
                  <a:lnTo>
                    <a:pt x="0" y="66"/>
                  </a:lnTo>
                  <a:lnTo>
                    <a:pt x="12" y="48"/>
                  </a:lnTo>
                  <a:cubicBezTo>
                    <a:pt x="14" y="46"/>
                    <a:pt x="16" y="43"/>
                    <a:pt x="18" y="39"/>
                  </a:cubicBezTo>
                  <a:lnTo>
                    <a:pt x="21" y="13"/>
                  </a:lnTo>
                  <a:lnTo>
                    <a:pt x="19" y="7"/>
                  </a:lnTo>
                  <a:lnTo>
                    <a:pt x="12"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6"/>
            <p:cNvSpPr/>
            <p:nvPr/>
          </p:nvSpPr>
          <p:spPr>
            <a:xfrm>
              <a:off x="3157024" y="1939641"/>
              <a:ext cx="7193" cy="15493"/>
            </a:xfrm>
            <a:custGeom>
              <a:rect b="b" l="l" r="r" t="t"/>
              <a:pathLst>
                <a:path extrusionOk="0" h="56" w="26">
                  <a:moveTo>
                    <a:pt x="25" y="1"/>
                  </a:moveTo>
                  <a:lnTo>
                    <a:pt x="15" y="20"/>
                  </a:lnTo>
                  <a:cubicBezTo>
                    <a:pt x="13" y="27"/>
                    <a:pt x="9" y="34"/>
                    <a:pt x="6" y="39"/>
                  </a:cubicBezTo>
                  <a:lnTo>
                    <a:pt x="0" y="55"/>
                  </a:lnTo>
                  <a:lnTo>
                    <a:pt x="0" y="55"/>
                  </a:lnTo>
                  <a:lnTo>
                    <a:pt x="13" y="45"/>
                  </a:lnTo>
                  <a:lnTo>
                    <a:pt x="22" y="39"/>
                  </a:lnTo>
                  <a:lnTo>
                    <a:pt x="23" y="38"/>
                  </a:lnTo>
                  <a:lnTo>
                    <a:pt x="23" y="36"/>
                  </a:lnTo>
                  <a:lnTo>
                    <a:pt x="23" y="24"/>
                  </a:lnTo>
                  <a:lnTo>
                    <a:pt x="25" y="1"/>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6"/>
            <p:cNvSpPr/>
            <p:nvPr/>
          </p:nvSpPr>
          <p:spPr>
            <a:xfrm>
              <a:off x="3590545" y="1298351"/>
              <a:ext cx="61417" cy="105682"/>
            </a:xfrm>
            <a:custGeom>
              <a:rect b="b" l="l" r="r" t="t"/>
              <a:pathLst>
                <a:path extrusionOk="0" h="382" w="222">
                  <a:moveTo>
                    <a:pt x="196" y="1"/>
                  </a:moveTo>
                  <a:cubicBezTo>
                    <a:pt x="184" y="1"/>
                    <a:pt x="173" y="17"/>
                    <a:pt x="167" y="26"/>
                  </a:cubicBezTo>
                  <a:cubicBezTo>
                    <a:pt x="137" y="67"/>
                    <a:pt x="17" y="210"/>
                    <a:pt x="15" y="212"/>
                  </a:cubicBezTo>
                  <a:cubicBezTo>
                    <a:pt x="11" y="215"/>
                    <a:pt x="11" y="222"/>
                    <a:pt x="17" y="226"/>
                  </a:cubicBezTo>
                  <a:cubicBezTo>
                    <a:pt x="19" y="228"/>
                    <a:pt x="22" y="229"/>
                    <a:pt x="24" y="229"/>
                  </a:cubicBezTo>
                  <a:cubicBezTo>
                    <a:pt x="28" y="229"/>
                    <a:pt x="31" y="228"/>
                    <a:pt x="33" y="226"/>
                  </a:cubicBezTo>
                  <a:cubicBezTo>
                    <a:pt x="36" y="221"/>
                    <a:pt x="144" y="93"/>
                    <a:pt x="181" y="45"/>
                  </a:cubicBezTo>
                  <a:lnTo>
                    <a:pt x="181" y="45"/>
                  </a:lnTo>
                  <a:cubicBezTo>
                    <a:pt x="178" y="51"/>
                    <a:pt x="176" y="54"/>
                    <a:pt x="169" y="65"/>
                  </a:cubicBezTo>
                  <a:cubicBezTo>
                    <a:pt x="163" y="76"/>
                    <a:pt x="153" y="91"/>
                    <a:pt x="140" y="111"/>
                  </a:cubicBezTo>
                  <a:cubicBezTo>
                    <a:pt x="93" y="182"/>
                    <a:pt x="15" y="300"/>
                    <a:pt x="1" y="369"/>
                  </a:cubicBezTo>
                  <a:cubicBezTo>
                    <a:pt x="1" y="374"/>
                    <a:pt x="4" y="380"/>
                    <a:pt x="11" y="382"/>
                  </a:cubicBezTo>
                  <a:lnTo>
                    <a:pt x="13" y="382"/>
                  </a:lnTo>
                  <a:cubicBezTo>
                    <a:pt x="18" y="382"/>
                    <a:pt x="22" y="378"/>
                    <a:pt x="24" y="373"/>
                  </a:cubicBezTo>
                  <a:cubicBezTo>
                    <a:pt x="36" y="309"/>
                    <a:pt x="112" y="192"/>
                    <a:pt x="158" y="123"/>
                  </a:cubicBezTo>
                  <a:cubicBezTo>
                    <a:pt x="172" y="104"/>
                    <a:pt x="183" y="86"/>
                    <a:pt x="188" y="76"/>
                  </a:cubicBezTo>
                  <a:cubicBezTo>
                    <a:pt x="199" y="58"/>
                    <a:pt x="222" y="15"/>
                    <a:pt x="204" y="3"/>
                  </a:cubicBezTo>
                  <a:cubicBezTo>
                    <a:pt x="202" y="2"/>
                    <a:pt x="199" y="1"/>
                    <a:pt x="196"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6"/>
            <p:cNvSpPr/>
            <p:nvPr/>
          </p:nvSpPr>
          <p:spPr>
            <a:xfrm>
              <a:off x="3590545" y="1343169"/>
              <a:ext cx="56161" cy="67227"/>
            </a:xfrm>
            <a:custGeom>
              <a:rect b="b" l="l" r="r" t="t"/>
              <a:pathLst>
                <a:path extrusionOk="0" h="243" w="203">
                  <a:moveTo>
                    <a:pt x="188" y="0"/>
                  </a:moveTo>
                  <a:cubicBezTo>
                    <a:pt x="186" y="0"/>
                    <a:pt x="121" y="11"/>
                    <a:pt x="45" y="103"/>
                  </a:cubicBezTo>
                  <a:cubicBezTo>
                    <a:pt x="41" y="108"/>
                    <a:pt x="41" y="113"/>
                    <a:pt x="47" y="119"/>
                  </a:cubicBezTo>
                  <a:cubicBezTo>
                    <a:pt x="49" y="120"/>
                    <a:pt x="51" y="121"/>
                    <a:pt x="53" y="121"/>
                  </a:cubicBezTo>
                  <a:cubicBezTo>
                    <a:pt x="56" y="121"/>
                    <a:pt x="59" y="119"/>
                    <a:pt x="63" y="117"/>
                  </a:cubicBezTo>
                  <a:cubicBezTo>
                    <a:pt x="80" y="94"/>
                    <a:pt x="100" y="75"/>
                    <a:pt x="123" y="57"/>
                  </a:cubicBezTo>
                  <a:lnTo>
                    <a:pt x="123" y="57"/>
                  </a:lnTo>
                  <a:cubicBezTo>
                    <a:pt x="31" y="151"/>
                    <a:pt x="4" y="225"/>
                    <a:pt x="3" y="228"/>
                  </a:cubicBezTo>
                  <a:cubicBezTo>
                    <a:pt x="1" y="234"/>
                    <a:pt x="4" y="239"/>
                    <a:pt x="10" y="243"/>
                  </a:cubicBezTo>
                  <a:lnTo>
                    <a:pt x="13" y="243"/>
                  </a:lnTo>
                  <a:cubicBezTo>
                    <a:pt x="18" y="243"/>
                    <a:pt x="22" y="239"/>
                    <a:pt x="24" y="235"/>
                  </a:cubicBezTo>
                  <a:cubicBezTo>
                    <a:pt x="24" y="234"/>
                    <a:pt x="61" y="133"/>
                    <a:pt x="197" y="20"/>
                  </a:cubicBezTo>
                  <a:cubicBezTo>
                    <a:pt x="201" y="16"/>
                    <a:pt x="202" y="11"/>
                    <a:pt x="201" y="7"/>
                  </a:cubicBezTo>
                  <a:cubicBezTo>
                    <a:pt x="199" y="2"/>
                    <a:pt x="194" y="0"/>
                    <a:pt x="188"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6"/>
            <p:cNvSpPr/>
            <p:nvPr/>
          </p:nvSpPr>
          <p:spPr>
            <a:xfrm>
              <a:off x="3109439" y="1737958"/>
              <a:ext cx="45371" cy="172079"/>
            </a:xfrm>
            <a:custGeom>
              <a:rect b="b" l="l" r="r" t="t"/>
              <a:pathLst>
                <a:path extrusionOk="0" h="622" w="164">
                  <a:moveTo>
                    <a:pt x="14" y="0"/>
                  </a:moveTo>
                  <a:cubicBezTo>
                    <a:pt x="13" y="0"/>
                    <a:pt x="12" y="1"/>
                    <a:pt x="11" y="1"/>
                  </a:cubicBezTo>
                  <a:cubicBezTo>
                    <a:pt x="4" y="1"/>
                    <a:pt x="1" y="6"/>
                    <a:pt x="1" y="13"/>
                  </a:cubicBezTo>
                  <a:cubicBezTo>
                    <a:pt x="34" y="416"/>
                    <a:pt x="105" y="547"/>
                    <a:pt x="132" y="595"/>
                  </a:cubicBezTo>
                  <a:cubicBezTo>
                    <a:pt x="135" y="600"/>
                    <a:pt x="139" y="608"/>
                    <a:pt x="141" y="613"/>
                  </a:cubicBezTo>
                  <a:cubicBezTo>
                    <a:pt x="142" y="618"/>
                    <a:pt x="146" y="622"/>
                    <a:pt x="151" y="622"/>
                  </a:cubicBezTo>
                  <a:lnTo>
                    <a:pt x="155" y="622"/>
                  </a:lnTo>
                  <a:cubicBezTo>
                    <a:pt x="160" y="622"/>
                    <a:pt x="164" y="615"/>
                    <a:pt x="162" y="609"/>
                  </a:cubicBezTo>
                  <a:cubicBezTo>
                    <a:pt x="160" y="600"/>
                    <a:pt x="156" y="593"/>
                    <a:pt x="151" y="585"/>
                  </a:cubicBezTo>
                  <a:cubicBezTo>
                    <a:pt x="126" y="537"/>
                    <a:pt x="56" y="409"/>
                    <a:pt x="22" y="10"/>
                  </a:cubicBezTo>
                  <a:cubicBezTo>
                    <a:pt x="22" y="5"/>
                    <a:pt x="18" y="0"/>
                    <a:pt x="14"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6"/>
            <p:cNvSpPr/>
            <p:nvPr/>
          </p:nvSpPr>
          <p:spPr>
            <a:xfrm>
              <a:off x="3147341" y="1903676"/>
              <a:ext cx="97659" cy="78293"/>
            </a:xfrm>
            <a:custGeom>
              <a:rect b="b" l="l" r="r" t="t"/>
              <a:pathLst>
                <a:path extrusionOk="0" h="283" w="353">
                  <a:moveTo>
                    <a:pt x="24" y="1"/>
                  </a:moveTo>
                  <a:cubicBezTo>
                    <a:pt x="21" y="1"/>
                    <a:pt x="18" y="1"/>
                    <a:pt x="14" y="1"/>
                  </a:cubicBezTo>
                  <a:cubicBezTo>
                    <a:pt x="1" y="1"/>
                    <a:pt x="2" y="23"/>
                    <a:pt x="14" y="23"/>
                  </a:cubicBezTo>
                  <a:cubicBezTo>
                    <a:pt x="15" y="23"/>
                    <a:pt x="15" y="23"/>
                    <a:pt x="16" y="23"/>
                  </a:cubicBezTo>
                  <a:cubicBezTo>
                    <a:pt x="18" y="22"/>
                    <a:pt x="20" y="22"/>
                    <a:pt x="22" y="22"/>
                  </a:cubicBezTo>
                  <a:cubicBezTo>
                    <a:pt x="59" y="22"/>
                    <a:pt x="69" y="55"/>
                    <a:pt x="78" y="93"/>
                  </a:cubicBezTo>
                  <a:cubicBezTo>
                    <a:pt x="80" y="106"/>
                    <a:pt x="83" y="116"/>
                    <a:pt x="90" y="127"/>
                  </a:cubicBezTo>
                  <a:cubicBezTo>
                    <a:pt x="99" y="132"/>
                    <a:pt x="104" y="136"/>
                    <a:pt x="108" y="139"/>
                  </a:cubicBezTo>
                  <a:cubicBezTo>
                    <a:pt x="115" y="145"/>
                    <a:pt x="119" y="146"/>
                    <a:pt x="124" y="162"/>
                  </a:cubicBezTo>
                  <a:cubicBezTo>
                    <a:pt x="127" y="173"/>
                    <a:pt x="129" y="182"/>
                    <a:pt x="129" y="191"/>
                  </a:cubicBezTo>
                  <a:cubicBezTo>
                    <a:pt x="129" y="212"/>
                    <a:pt x="131" y="237"/>
                    <a:pt x="161" y="247"/>
                  </a:cubicBezTo>
                  <a:cubicBezTo>
                    <a:pt x="184" y="254"/>
                    <a:pt x="209" y="260"/>
                    <a:pt x="234" y="261"/>
                  </a:cubicBezTo>
                  <a:cubicBezTo>
                    <a:pt x="269" y="265"/>
                    <a:pt x="303" y="272"/>
                    <a:pt x="334" y="283"/>
                  </a:cubicBezTo>
                  <a:lnTo>
                    <a:pt x="340" y="283"/>
                  </a:lnTo>
                  <a:cubicBezTo>
                    <a:pt x="343" y="283"/>
                    <a:pt x="347" y="279"/>
                    <a:pt x="349" y="276"/>
                  </a:cubicBezTo>
                  <a:cubicBezTo>
                    <a:pt x="352" y="270"/>
                    <a:pt x="349" y="263"/>
                    <a:pt x="343" y="261"/>
                  </a:cubicBezTo>
                  <a:cubicBezTo>
                    <a:pt x="308" y="251"/>
                    <a:pt x="272" y="244"/>
                    <a:pt x="237" y="240"/>
                  </a:cubicBezTo>
                  <a:cubicBezTo>
                    <a:pt x="214" y="238"/>
                    <a:pt x="191" y="233"/>
                    <a:pt x="168" y="228"/>
                  </a:cubicBezTo>
                  <a:cubicBezTo>
                    <a:pt x="152" y="221"/>
                    <a:pt x="150" y="210"/>
                    <a:pt x="150" y="189"/>
                  </a:cubicBezTo>
                  <a:cubicBezTo>
                    <a:pt x="150" y="178"/>
                    <a:pt x="149" y="166"/>
                    <a:pt x="145" y="155"/>
                  </a:cubicBezTo>
                  <a:cubicBezTo>
                    <a:pt x="142" y="141"/>
                    <a:pt x="133" y="129"/>
                    <a:pt x="120" y="122"/>
                  </a:cubicBezTo>
                  <a:cubicBezTo>
                    <a:pt x="115" y="118"/>
                    <a:pt x="110" y="115"/>
                    <a:pt x="106" y="109"/>
                  </a:cubicBezTo>
                  <a:cubicBezTo>
                    <a:pt x="103" y="102"/>
                    <a:pt x="101" y="95"/>
                    <a:pt x="99" y="88"/>
                  </a:cubicBezTo>
                  <a:cubicBezTo>
                    <a:pt x="92" y="56"/>
                    <a:pt x="81" y="1"/>
                    <a:pt x="24"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6"/>
            <p:cNvSpPr/>
            <p:nvPr/>
          </p:nvSpPr>
          <p:spPr>
            <a:xfrm>
              <a:off x="3133508" y="1905336"/>
              <a:ext cx="36518" cy="37625"/>
            </a:xfrm>
            <a:custGeom>
              <a:rect b="b" l="l" r="r" t="t"/>
              <a:pathLst>
                <a:path extrusionOk="0" h="136" w="132">
                  <a:moveTo>
                    <a:pt x="84" y="11"/>
                  </a:moveTo>
                  <a:cubicBezTo>
                    <a:pt x="94" y="11"/>
                    <a:pt x="103" y="17"/>
                    <a:pt x="108" y="26"/>
                  </a:cubicBezTo>
                  <a:cubicBezTo>
                    <a:pt x="103" y="22"/>
                    <a:pt x="98" y="20"/>
                    <a:pt x="92" y="20"/>
                  </a:cubicBezTo>
                  <a:cubicBezTo>
                    <a:pt x="90" y="20"/>
                    <a:pt x="88" y="20"/>
                    <a:pt x="85" y="20"/>
                  </a:cubicBezTo>
                  <a:cubicBezTo>
                    <a:pt x="52" y="26"/>
                    <a:pt x="31" y="84"/>
                    <a:pt x="22" y="110"/>
                  </a:cubicBezTo>
                  <a:lnTo>
                    <a:pt x="20" y="116"/>
                  </a:lnTo>
                  <a:cubicBezTo>
                    <a:pt x="18" y="119"/>
                    <a:pt x="15" y="123"/>
                    <a:pt x="15" y="123"/>
                  </a:cubicBezTo>
                  <a:cubicBezTo>
                    <a:pt x="18" y="100"/>
                    <a:pt x="25" y="77"/>
                    <a:pt x="36" y="56"/>
                  </a:cubicBezTo>
                  <a:cubicBezTo>
                    <a:pt x="45" y="36"/>
                    <a:pt x="61" y="18"/>
                    <a:pt x="82" y="11"/>
                  </a:cubicBezTo>
                  <a:close/>
                  <a:moveTo>
                    <a:pt x="84" y="1"/>
                  </a:moveTo>
                  <a:cubicBezTo>
                    <a:pt x="83" y="1"/>
                    <a:pt x="81" y="1"/>
                    <a:pt x="80" y="1"/>
                  </a:cubicBezTo>
                  <a:cubicBezTo>
                    <a:pt x="55" y="10"/>
                    <a:pt x="36" y="29"/>
                    <a:pt x="25" y="52"/>
                  </a:cubicBezTo>
                  <a:cubicBezTo>
                    <a:pt x="0" y="116"/>
                    <a:pt x="2" y="126"/>
                    <a:pt x="6" y="132"/>
                  </a:cubicBezTo>
                  <a:cubicBezTo>
                    <a:pt x="8" y="133"/>
                    <a:pt x="9" y="135"/>
                    <a:pt x="13" y="135"/>
                  </a:cubicBezTo>
                  <a:lnTo>
                    <a:pt x="18" y="133"/>
                  </a:lnTo>
                  <a:cubicBezTo>
                    <a:pt x="23" y="132"/>
                    <a:pt x="29" y="126"/>
                    <a:pt x="31" y="119"/>
                  </a:cubicBezTo>
                  <a:lnTo>
                    <a:pt x="32" y="114"/>
                  </a:lnTo>
                  <a:cubicBezTo>
                    <a:pt x="39" y="95"/>
                    <a:pt x="61" y="34"/>
                    <a:pt x="89" y="31"/>
                  </a:cubicBezTo>
                  <a:cubicBezTo>
                    <a:pt x="100" y="31"/>
                    <a:pt x="110" y="38"/>
                    <a:pt x="121" y="54"/>
                  </a:cubicBezTo>
                  <a:cubicBezTo>
                    <a:pt x="122" y="55"/>
                    <a:pt x="123" y="55"/>
                    <a:pt x="125" y="55"/>
                  </a:cubicBezTo>
                  <a:cubicBezTo>
                    <a:pt x="126" y="55"/>
                    <a:pt x="128" y="55"/>
                    <a:pt x="130" y="54"/>
                  </a:cubicBezTo>
                  <a:cubicBezTo>
                    <a:pt x="131" y="52"/>
                    <a:pt x="131" y="49"/>
                    <a:pt x="130" y="47"/>
                  </a:cubicBezTo>
                  <a:cubicBezTo>
                    <a:pt x="128" y="41"/>
                    <a:pt x="124" y="38"/>
                    <a:pt x="119" y="34"/>
                  </a:cubicBezTo>
                  <a:cubicBezTo>
                    <a:pt x="123" y="33"/>
                    <a:pt x="123" y="29"/>
                    <a:pt x="123" y="27"/>
                  </a:cubicBezTo>
                  <a:cubicBezTo>
                    <a:pt x="116" y="11"/>
                    <a:pt x="100" y="1"/>
                    <a:pt x="84"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
            <p:cNvSpPr/>
            <p:nvPr/>
          </p:nvSpPr>
          <p:spPr>
            <a:xfrm>
              <a:off x="3135998" y="1911699"/>
              <a:ext cx="28495" cy="98766"/>
            </a:xfrm>
            <a:custGeom>
              <a:rect b="b" l="l" r="r" t="t"/>
              <a:pathLst>
                <a:path extrusionOk="0" h="357" w="103">
                  <a:moveTo>
                    <a:pt x="73" y="1"/>
                  </a:moveTo>
                  <a:cubicBezTo>
                    <a:pt x="71" y="1"/>
                    <a:pt x="70" y="1"/>
                    <a:pt x="69" y="3"/>
                  </a:cubicBezTo>
                  <a:cubicBezTo>
                    <a:pt x="34" y="57"/>
                    <a:pt x="13" y="119"/>
                    <a:pt x="6" y="183"/>
                  </a:cubicBezTo>
                  <a:cubicBezTo>
                    <a:pt x="0" y="234"/>
                    <a:pt x="2" y="284"/>
                    <a:pt x="9" y="333"/>
                  </a:cubicBezTo>
                  <a:cubicBezTo>
                    <a:pt x="11" y="340"/>
                    <a:pt x="14" y="347"/>
                    <a:pt x="18" y="353"/>
                  </a:cubicBezTo>
                  <a:cubicBezTo>
                    <a:pt x="20" y="355"/>
                    <a:pt x="23" y="356"/>
                    <a:pt x="27" y="356"/>
                  </a:cubicBezTo>
                  <a:lnTo>
                    <a:pt x="29" y="356"/>
                  </a:lnTo>
                  <a:cubicBezTo>
                    <a:pt x="34" y="353"/>
                    <a:pt x="39" y="347"/>
                    <a:pt x="34" y="303"/>
                  </a:cubicBezTo>
                  <a:cubicBezTo>
                    <a:pt x="23" y="243"/>
                    <a:pt x="27" y="181"/>
                    <a:pt x="45" y="123"/>
                  </a:cubicBezTo>
                  <a:cubicBezTo>
                    <a:pt x="59" y="84"/>
                    <a:pt x="76" y="47"/>
                    <a:pt x="99" y="13"/>
                  </a:cubicBezTo>
                  <a:cubicBezTo>
                    <a:pt x="103" y="10"/>
                    <a:pt x="103" y="6"/>
                    <a:pt x="99" y="4"/>
                  </a:cubicBezTo>
                  <a:cubicBezTo>
                    <a:pt x="99" y="3"/>
                    <a:pt x="97" y="3"/>
                    <a:pt x="96" y="3"/>
                  </a:cubicBezTo>
                  <a:cubicBezTo>
                    <a:pt x="95" y="3"/>
                    <a:pt x="93" y="3"/>
                    <a:pt x="92" y="4"/>
                  </a:cubicBezTo>
                  <a:cubicBezTo>
                    <a:pt x="71" y="26"/>
                    <a:pt x="43" y="96"/>
                    <a:pt x="36" y="119"/>
                  </a:cubicBezTo>
                  <a:cubicBezTo>
                    <a:pt x="16" y="178"/>
                    <a:pt x="11" y="241"/>
                    <a:pt x="22" y="303"/>
                  </a:cubicBezTo>
                  <a:cubicBezTo>
                    <a:pt x="25" y="317"/>
                    <a:pt x="25" y="330"/>
                    <a:pt x="25" y="342"/>
                  </a:cubicBezTo>
                  <a:cubicBezTo>
                    <a:pt x="23" y="340"/>
                    <a:pt x="22" y="335"/>
                    <a:pt x="20" y="332"/>
                  </a:cubicBezTo>
                  <a:cubicBezTo>
                    <a:pt x="13" y="284"/>
                    <a:pt x="11" y="234"/>
                    <a:pt x="16" y="185"/>
                  </a:cubicBezTo>
                  <a:cubicBezTo>
                    <a:pt x="23" y="123"/>
                    <a:pt x="45" y="63"/>
                    <a:pt x="78" y="10"/>
                  </a:cubicBezTo>
                  <a:cubicBezTo>
                    <a:pt x="81" y="6"/>
                    <a:pt x="76" y="1"/>
                    <a:pt x="73"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6"/>
            <p:cNvSpPr/>
            <p:nvPr/>
          </p:nvSpPr>
          <p:spPr>
            <a:xfrm>
              <a:off x="3141255" y="1935215"/>
              <a:ext cx="36242" cy="27112"/>
            </a:xfrm>
            <a:custGeom>
              <a:rect b="b" l="l" r="r" t="t"/>
              <a:pathLst>
                <a:path extrusionOk="0" h="98" w="131">
                  <a:moveTo>
                    <a:pt x="123" y="1"/>
                  </a:moveTo>
                  <a:cubicBezTo>
                    <a:pt x="121" y="1"/>
                    <a:pt x="119" y="2"/>
                    <a:pt x="118" y="4"/>
                  </a:cubicBezTo>
                  <a:cubicBezTo>
                    <a:pt x="93" y="45"/>
                    <a:pt x="52" y="75"/>
                    <a:pt x="6" y="87"/>
                  </a:cubicBezTo>
                  <a:cubicBezTo>
                    <a:pt x="3" y="89"/>
                    <a:pt x="1" y="91"/>
                    <a:pt x="3" y="94"/>
                  </a:cubicBezTo>
                  <a:cubicBezTo>
                    <a:pt x="3" y="96"/>
                    <a:pt x="4" y="98"/>
                    <a:pt x="8" y="98"/>
                  </a:cubicBezTo>
                  <a:cubicBezTo>
                    <a:pt x="57" y="86"/>
                    <a:pt x="100" y="52"/>
                    <a:pt x="128" y="10"/>
                  </a:cubicBezTo>
                  <a:cubicBezTo>
                    <a:pt x="131" y="5"/>
                    <a:pt x="127" y="1"/>
                    <a:pt x="123"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6"/>
            <p:cNvSpPr/>
            <p:nvPr/>
          </p:nvSpPr>
          <p:spPr>
            <a:xfrm>
              <a:off x="3140978" y="1938258"/>
              <a:ext cx="40392" cy="30985"/>
            </a:xfrm>
            <a:custGeom>
              <a:rect b="b" l="l" r="r" t="t"/>
              <a:pathLst>
                <a:path extrusionOk="0" h="112" w="146">
                  <a:moveTo>
                    <a:pt x="138" y="0"/>
                  </a:moveTo>
                  <a:cubicBezTo>
                    <a:pt x="136" y="0"/>
                    <a:pt x="134" y="1"/>
                    <a:pt x="133" y="4"/>
                  </a:cubicBezTo>
                  <a:cubicBezTo>
                    <a:pt x="96" y="82"/>
                    <a:pt x="4" y="101"/>
                    <a:pt x="4" y="101"/>
                  </a:cubicBezTo>
                  <a:cubicBezTo>
                    <a:pt x="2" y="101"/>
                    <a:pt x="0" y="105"/>
                    <a:pt x="0" y="108"/>
                  </a:cubicBezTo>
                  <a:cubicBezTo>
                    <a:pt x="0" y="110"/>
                    <a:pt x="4" y="112"/>
                    <a:pt x="5" y="112"/>
                  </a:cubicBezTo>
                  <a:lnTo>
                    <a:pt x="7" y="112"/>
                  </a:lnTo>
                  <a:cubicBezTo>
                    <a:pt x="65" y="99"/>
                    <a:pt x="115" y="62"/>
                    <a:pt x="143" y="9"/>
                  </a:cubicBezTo>
                  <a:cubicBezTo>
                    <a:pt x="146" y="4"/>
                    <a:pt x="142" y="0"/>
                    <a:pt x="138"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6"/>
            <p:cNvSpPr/>
            <p:nvPr/>
          </p:nvSpPr>
          <p:spPr>
            <a:xfrm>
              <a:off x="3148724" y="1920828"/>
              <a:ext cx="21856" cy="39562"/>
            </a:xfrm>
            <a:custGeom>
              <a:rect b="b" l="l" r="r" t="t"/>
              <a:pathLst>
                <a:path extrusionOk="0" h="143" w="79">
                  <a:moveTo>
                    <a:pt x="71" y="0"/>
                  </a:moveTo>
                  <a:cubicBezTo>
                    <a:pt x="70" y="0"/>
                    <a:pt x="68" y="1"/>
                    <a:pt x="68" y="3"/>
                  </a:cubicBezTo>
                  <a:cubicBezTo>
                    <a:pt x="37" y="42"/>
                    <a:pt x="14" y="86"/>
                    <a:pt x="2" y="136"/>
                  </a:cubicBezTo>
                  <a:cubicBezTo>
                    <a:pt x="0" y="138"/>
                    <a:pt x="2" y="141"/>
                    <a:pt x="6" y="143"/>
                  </a:cubicBezTo>
                  <a:lnTo>
                    <a:pt x="7" y="143"/>
                  </a:lnTo>
                  <a:cubicBezTo>
                    <a:pt x="9" y="143"/>
                    <a:pt x="11" y="141"/>
                    <a:pt x="13" y="139"/>
                  </a:cubicBezTo>
                  <a:cubicBezTo>
                    <a:pt x="25" y="93"/>
                    <a:pt x="46" y="49"/>
                    <a:pt x="76" y="10"/>
                  </a:cubicBezTo>
                  <a:cubicBezTo>
                    <a:pt x="78" y="8"/>
                    <a:pt x="78" y="5"/>
                    <a:pt x="76" y="3"/>
                  </a:cubicBezTo>
                  <a:cubicBezTo>
                    <a:pt x="75" y="1"/>
                    <a:pt x="73" y="0"/>
                    <a:pt x="71"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6"/>
            <p:cNvSpPr/>
            <p:nvPr/>
          </p:nvSpPr>
          <p:spPr>
            <a:xfrm>
              <a:off x="3145681" y="1961497"/>
              <a:ext cx="11620" cy="16046"/>
            </a:xfrm>
            <a:custGeom>
              <a:rect b="b" l="l" r="r" t="t"/>
              <a:pathLst>
                <a:path extrusionOk="0" h="58" w="42">
                  <a:moveTo>
                    <a:pt x="35" y="1"/>
                  </a:moveTo>
                  <a:cubicBezTo>
                    <a:pt x="33" y="1"/>
                    <a:pt x="30" y="2"/>
                    <a:pt x="29" y="5"/>
                  </a:cubicBezTo>
                  <a:cubicBezTo>
                    <a:pt x="27" y="12"/>
                    <a:pt x="25" y="19"/>
                    <a:pt x="24" y="28"/>
                  </a:cubicBezTo>
                  <a:cubicBezTo>
                    <a:pt x="24" y="33"/>
                    <a:pt x="22" y="40"/>
                    <a:pt x="18" y="45"/>
                  </a:cubicBezTo>
                  <a:cubicBezTo>
                    <a:pt x="17" y="45"/>
                    <a:pt x="15" y="31"/>
                    <a:pt x="18" y="15"/>
                  </a:cubicBezTo>
                  <a:cubicBezTo>
                    <a:pt x="19" y="11"/>
                    <a:pt x="16" y="9"/>
                    <a:pt x="13" y="9"/>
                  </a:cubicBezTo>
                  <a:cubicBezTo>
                    <a:pt x="11" y="9"/>
                    <a:pt x="9" y="10"/>
                    <a:pt x="8" y="14"/>
                  </a:cubicBezTo>
                  <a:cubicBezTo>
                    <a:pt x="6" y="22"/>
                    <a:pt x="1" y="52"/>
                    <a:pt x="15" y="58"/>
                  </a:cubicBezTo>
                  <a:lnTo>
                    <a:pt x="18" y="58"/>
                  </a:lnTo>
                  <a:cubicBezTo>
                    <a:pt x="20" y="58"/>
                    <a:pt x="22" y="58"/>
                    <a:pt x="24" y="56"/>
                  </a:cubicBezTo>
                  <a:cubicBezTo>
                    <a:pt x="31" y="52"/>
                    <a:pt x="33" y="44"/>
                    <a:pt x="34" y="31"/>
                  </a:cubicBezTo>
                  <a:cubicBezTo>
                    <a:pt x="36" y="22"/>
                    <a:pt x="38" y="15"/>
                    <a:pt x="40" y="8"/>
                  </a:cubicBezTo>
                  <a:cubicBezTo>
                    <a:pt x="42" y="4"/>
                    <a:pt x="39" y="1"/>
                    <a:pt x="35"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6"/>
            <p:cNvSpPr/>
            <p:nvPr/>
          </p:nvSpPr>
          <p:spPr>
            <a:xfrm>
              <a:off x="3154534" y="1928575"/>
              <a:ext cx="18536" cy="28495"/>
            </a:xfrm>
            <a:custGeom>
              <a:rect b="b" l="l" r="r" t="t"/>
              <a:pathLst>
                <a:path extrusionOk="0" h="103" w="67">
                  <a:moveTo>
                    <a:pt x="58" y="1"/>
                  </a:moveTo>
                  <a:cubicBezTo>
                    <a:pt x="57" y="1"/>
                    <a:pt x="56" y="1"/>
                    <a:pt x="55" y="2"/>
                  </a:cubicBezTo>
                  <a:cubicBezTo>
                    <a:pt x="36" y="14"/>
                    <a:pt x="6" y="87"/>
                    <a:pt x="2" y="95"/>
                  </a:cubicBezTo>
                  <a:cubicBezTo>
                    <a:pt x="1" y="99"/>
                    <a:pt x="2" y="102"/>
                    <a:pt x="4" y="102"/>
                  </a:cubicBezTo>
                  <a:lnTo>
                    <a:pt x="8" y="102"/>
                  </a:lnTo>
                  <a:cubicBezTo>
                    <a:pt x="9" y="102"/>
                    <a:pt x="11" y="102"/>
                    <a:pt x="11" y="101"/>
                  </a:cubicBezTo>
                  <a:cubicBezTo>
                    <a:pt x="25" y="69"/>
                    <a:pt x="48" y="19"/>
                    <a:pt x="61" y="12"/>
                  </a:cubicBezTo>
                  <a:cubicBezTo>
                    <a:pt x="67" y="8"/>
                    <a:pt x="63" y="1"/>
                    <a:pt x="58"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6"/>
            <p:cNvSpPr/>
            <p:nvPr/>
          </p:nvSpPr>
          <p:spPr>
            <a:xfrm>
              <a:off x="3111929" y="1902846"/>
              <a:ext cx="39838" cy="77740"/>
            </a:xfrm>
            <a:custGeom>
              <a:rect b="b" l="l" r="r" t="t"/>
              <a:pathLst>
                <a:path extrusionOk="0" h="281" w="144">
                  <a:moveTo>
                    <a:pt x="135" y="1"/>
                  </a:moveTo>
                  <a:cubicBezTo>
                    <a:pt x="89" y="1"/>
                    <a:pt x="48" y="30"/>
                    <a:pt x="32" y="73"/>
                  </a:cubicBezTo>
                  <a:cubicBezTo>
                    <a:pt x="1" y="149"/>
                    <a:pt x="15" y="236"/>
                    <a:pt x="20" y="263"/>
                  </a:cubicBezTo>
                  <a:cubicBezTo>
                    <a:pt x="22" y="270"/>
                    <a:pt x="27" y="275"/>
                    <a:pt x="32" y="279"/>
                  </a:cubicBezTo>
                  <a:cubicBezTo>
                    <a:pt x="34" y="280"/>
                    <a:pt x="38" y="280"/>
                    <a:pt x="41" y="280"/>
                  </a:cubicBezTo>
                  <a:cubicBezTo>
                    <a:pt x="43" y="280"/>
                    <a:pt x="45" y="280"/>
                    <a:pt x="47" y="279"/>
                  </a:cubicBezTo>
                  <a:cubicBezTo>
                    <a:pt x="52" y="275"/>
                    <a:pt x="55" y="270"/>
                    <a:pt x="57" y="264"/>
                  </a:cubicBezTo>
                  <a:cubicBezTo>
                    <a:pt x="59" y="259"/>
                    <a:pt x="59" y="252"/>
                    <a:pt x="55" y="247"/>
                  </a:cubicBezTo>
                  <a:cubicBezTo>
                    <a:pt x="50" y="236"/>
                    <a:pt x="48" y="222"/>
                    <a:pt x="48" y="210"/>
                  </a:cubicBezTo>
                  <a:lnTo>
                    <a:pt x="48" y="195"/>
                  </a:lnTo>
                  <a:cubicBezTo>
                    <a:pt x="45" y="151"/>
                    <a:pt x="52" y="109"/>
                    <a:pt x="71" y="70"/>
                  </a:cubicBezTo>
                  <a:cubicBezTo>
                    <a:pt x="86" y="47"/>
                    <a:pt x="112" y="33"/>
                    <a:pt x="139" y="29"/>
                  </a:cubicBezTo>
                  <a:cubicBezTo>
                    <a:pt x="142" y="29"/>
                    <a:pt x="144" y="27"/>
                    <a:pt x="144" y="24"/>
                  </a:cubicBezTo>
                  <a:cubicBezTo>
                    <a:pt x="144" y="20"/>
                    <a:pt x="142" y="19"/>
                    <a:pt x="139" y="19"/>
                  </a:cubicBezTo>
                  <a:cubicBezTo>
                    <a:pt x="107" y="20"/>
                    <a:pt x="78" y="38"/>
                    <a:pt x="61" y="65"/>
                  </a:cubicBezTo>
                  <a:cubicBezTo>
                    <a:pt x="41" y="105"/>
                    <a:pt x="34" y="149"/>
                    <a:pt x="38" y="195"/>
                  </a:cubicBezTo>
                  <a:lnTo>
                    <a:pt x="38" y="210"/>
                  </a:lnTo>
                  <a:cubicBezTo>
                    <a:pt x="38" y="224"/>
                    <a:pt x="40" y="238"/>
                    <a:pt x="45" y="252"/>
                  </a:cubicBezTo>
                  <a:cubicBezTo>
                    <a:pt x="47" y="254"/>
                    <a:pt x="47" y="257"/>
                    <a:pt x="45" y="261"/>
                  </a:cubicBezTo>
                  <a:cubicBezTo>
                    <a:pt x="43" y="266"/>
                    <a:pt x="41" y="266"/>
                    <a:pt x="41" y="268"/>
                  </a:cubicBezTo>
                  <a:cubicBezTo>
                    <a:pt x="41" y="269"/>
                    <a:pt x="40" y="269"/>
                    <a:pt x="40" y="269"/>
                  </a:cubicBezTo>
                  <a:cubicBezTo>
                    <a:pt x="39" y="269"/>
                    <a:pt x="38" y="268"/>
                    <a:pt x="38" y="268"/>
                  </a:cubicBezTo>
                  <a:cubicBezTo>
                    <a:pt x="34" y="266"/>
                    <a:pt x="32" y="263"/>
                    <a:pt x="31" y="259"/>
                  </a:cubicBezTo>
                  <a:cubicBezTo>
                    <a:pt x="27" y="234"/>
                    <a:pt x="11" y="149"/>
                    <a:pt x="41" y="77"/>
                  </a:cubicBezTo>
                  <a:cubicBezTo>
                    <a:pt x="55" y="38"/>
                    <a:pt x="92" y="11"/>
                    <a:pt x="133" y="11"/>
                  </a:cubicBezTo>
                  <a:cubicBezTo>
                    <a:pt x="134" y="11"/>
                    <a:pt x="136" y="11"/>
                    <a:pt x="137" y="12"/>
                  </a:cubicBezTo>
                  <a:cubicBezTo>
                    <a:pt x="140" y="12"/>
                    <a:pt x="144" y="10"/>
                    <a:pt x="144" y="6"/>
                  </a:cubicBezTo>
                  <a:cubicBezTo>
                    <a:pt x="144" y="3"/>
                    <a:pt x="142" y="1"/>
                    <a:pt x="139" y="1"/>
                  </a:cubicBezTo>
                  <a:cubicBezTo>
                    <a:pt x="137" y="1"/>
                    <a:pt x="136" y="1"/>
                    <a:pt x="135"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6"/>
            <p:cNvSpPr/>
            <p:nvPr/>
          </p:nvSpPr>
          <p:spPr>
            <a:xfrm>
              <a:off x="3157024" y="1918062"/>
              <a:ext cx="3597" cy="21579"/>
            </a:xfrm>
            <a:custGeom>
              <a:rect b="b" l="l" r="r" t="t"/>
              <a:pathLst>
                <a:path extrusionOk="0" h="78" w="13">
                  <a:moveTo>
                    <a:pt x="4" y="1"/>
                  </a:moveTo>
                  <a:cubicBezTo>
                    <a:pt x="2" y="3"/>
                    <a:pt x="0" y="4"/>
                    <a:pt x="0" y="8"/>
                  </a:cubicBezTo>
                  <a:cubicBezTo>
                    <a:pt x="2" y="29"/>
                    <a:pt x="2" y="50"/>
                    <a:pt x="0" y="72"/>
                  </a:cubicBezTo>
                  <a:cubicBezTo>
                    <a:pt x="0" y="75"/>
                    <a:pt x="2" y="77"/>
                    <a:pt x="6" y="77"/>
                  </a:cubicBezTo>
                  <a:cubicBezTo>
                    <a:pt x="6" y="77"/>
                    <a:pt x="6" y="77"/>
                    <a:pt x="7" y="77"/>
                  </a:cubicBezTo>
                  <a:cubicBezTo>
                    <a:pt x="9" y="77"/>
                    <a:pt x="11" y="75"/>
                    <a:pt x="11" y="73"/>
                  </a:cubicBezTo>
                  <a:cubicBezTo>
                    <a:pt x="13" y="50"/>
                    <a:pt x="13" y="29"/>
                    <a:pt x="11" y="6"/>
                  </a:cubicBezTo>
                  <a:cubicBezTo>
                    <a:pt x="11" y="3"/>
                    <a:pt x="7" y="1"/>
                    <a:pt x="4"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6"/>
            <p:cNvSpPr/>
            <p:nvPr/>
          </p:nvSpPr>
          <p:spPr>
            <a:xfrm>
              <a:off x="3155917" y="1956241"/>
              <a:ext cx="9683" cy="51181"/>
            </a:xfrm>
            <a:custGeom>
              <a:rect b="b" l="l" r="r" t="t"/>
              <a:pathLst>
                <a:path extrusionOk="0" h="185" w="35">
                  <a:moveTo>
                    <a:pt x="29" y="1"/>
                  </a:moveTo>
                  <a:cubicBezTo>
                    <a:pt x="27" y="1"/>
                    <a:pt x="24" y="2"/>
                    <a:pt x="24" y="4"/>
                  </a:cubicBezTo>
                  <a:cubicBezTo>
                    <a:pt x="19" y="34"/>
                    <a:pt x="17" y="64"/>
                    <a:pt x="19" y="93"/>
                  </a:cubicBezTo>
                  <a:cubicBezTo>
                    <a:pt x="19" y="112"/>
                    <a:pt x="20" y="130"/>
                    <a:pt x="22" y="149"/>
                  </a:cubicBezTo>
                  <a:cubicBezTo>
                    <a:pt x="24" y="155"/>
                    <a:pt x="24" y="160"/>
                    <a:pt x="22" y="165"/>
                  </a:cubicBezTo>
                  <a:cubicBezTo>
                    <a:pt x="22" y="167"/>
                    <a:pt x="22" y="169"/>
                    <a:pt x="20" y="172"/>
                  </a:cubicBezTo>
                  <a:cubicBezTo>
                    <a:pt x="17" y="162"/>
                    <a:pt x="13" y="151"/>
                    <a:pt x="13" y="139"/>
                  </a:cubicBezTo>
                  <a:cubicBezTo>
                    <a:pt x="11" y="100"/>
                    <a:pt x="11" y="59"/>
                    <a:pt x="13" y="20"/>
                  </a:cubicBezTo>
                  <a:cubicBezTo>
                    <a:pt x="13" y="17"/>
                    <a:pt x="11" y="13"/>
                    <a:pt x="8" y="13"/>
                  </a:cubicBezTo>
                  <a:cubicBezTo>
                    <a:pt x="6" y="13"/>
                    <a:pt x="3" y="17"/>
                    <a:pt x="3" y="18"/>
                  </a:cubicBezTo>
                  <a:cubicBezTo>
                    <a:pt x="1" y="59"/>
                    <a:pt x="1" y="100"/>
                    <a:pt x="3" y="140"/>
                  </a:cubicBezTo>
                  <a:cubicBezTo>
                    <a:pt x="6" y="171"/>
                    <a:pt x="11" y="185"/>
                    <a:pt x="20" y="185"/>
                  </a:cubicBezTo>
                  <a:cubicBezTo>
                    <a:pt x="27" y="185"/>
                    <a:pt x="31" y="178"/>
                    <a:pt x="33" y="165"/>
                  </a:cubicBezTo>
                  <a:cubicBezTo>
                    <a:pt x="34" y="160"/>
                    <a:pt x="34" y="153"/>
                    <a:pt x="33" y="148"/>
                  </a:cubicBezTo>
                  <a:cubicBezTo>
                    <a:pt x="31" y="128"/>
                    <a:pt x="29" y="110"/>
                    <a:pt x="29" y="93"/>
                  </a:cubicBezTo>
                  <a:cubicBezTo>
                    <a:pt x="27" y="64"/>
                    <a:pt x="29" y="36"/>
                    <a:pt x="34" y="8"/>
                  </a:cubicBezTo>
                  <a:cubicBezTo>
                    <a:pt x="34" y="4"/>
                    <a:pt x="33" y="2"/>
                    <a:pt x="29"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6"/>
            <p:cNvSpPr/>
            <p:nvPr/>
          </p:nvSpPr>
          <p:spPr>
            <a:xfrm>
              <a:off x="3162004" y="1934938"/>
              <a:ext cx="5533" cy="16876"/>
            </a:xfrm>
            <a:custGeom>
              <a:rect b="b" l="l" r="r" t="t"/>
              <a:pathLst>
                <a:path extrusionOk="0" h="61" w="20">
                  <a:moveTo>
                    <a:pt x="12" y="1"/>
                  </a:moveTo>
                  <a:cubicBezTo>
                    <a:pt x="11" y="1"/>
                    <a:pt x="8" y="2"/>
                    <a:pt x="7" y="3"/>
                  </a:cubicBezTo>
                  <a:cubicBezTo>
                    <a:pt x="4" y="21"/>
                    <a:pt x="0" y="37"/>
                    <a:pt x="0" y="55"/>
                  </a:cubicBezTo>
                  <a:cubicBezTo>
                    <a:pt x="0" y="58"/>
                    <a:pt x="4" y="60"/>
                    <a:pt x="5" y="60"/>
                  </a:cubicBezTo>
                  <a:cubicBezTo>
                    <a:pt x="9" y="60"/>
                    <a:pt x="12" y="58"/>
                    <a:pt x="12" y="55"/>
                  </a:cubicBezTo>
                  <a:cubicBezTo>
                    <a:pt x="11" y="39"/>
                    <a:pt x="14" y="23"/>
                    <a:pt x="18" y="9"/>
                  </a:cubicBezTo>
                  <a:cubicBezTo>
                    <a:pt x="20" y="5"/>
                    <a:pt x="18" y="2"/>
                    <a:pt x="14" y="2"/>
                  </a:cubicBezTo>
                  <a:cubicBezTo>
                    <a:pt x="14" y="1"/>
                    <a:pt x="13" y="1"/>
                    <a:pt x="12"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6"/>
            <p:cNvSpPr/>
            <p:nvPr/>
          </p:nvSpPr>
          <p:spPr>
            <a:xfrm>
              <a:off x="3163941" y="1916125"/>
              <a:ext cx="4703" cy="11620"/>
            </a:xfrm>
            <a:custGeom>
              <a:rect b="b" l="l" r="r" t="t"/>
              <a:pathLst>
                <a:path extrusionOk="0" h="42" w="17">
                  <a:moveTo>
                    <a:pt x="11" y="1"/>
                  </a:moveTo>
                  <a:cubicBezTo>
                    <a:pt x="9" y="1"/>
                    <a:pt x="5" y="2"/>
                    <a:pt x="5" y="4"/>
                  </a:cubicBezTo>
                  <a:lnTo>
                    <a:pt x="0" y="34"/>
                  </a:lnTo>
                  <a:cubicBezTo>
                    <a:pt x="0" y="38"/>
                    <a:pt x="2" y="41"/>
                    <a:pt x="5" y="41"/>
                  </a:cubicBezTo>
                  <a:cubicBezTo>
                    <a:pt x="7" y="41"/>
                    <a:pt x="11" y="40"/>
                    <a:pt x="11" y="36"/>
                  </a:cubicBezTo>
                  <a:lnTo>
                    <a:pt x="16" y="6"/>
                  </a:lnTo>
                  <a:cubicBezTo>
                    <a:pt x="16" y="4"/>
                    <a:pt x="14" y="1"/>
                    <a:pt x="11"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6"/>
            <p:cNvSpPr/>
            <p:nvPr/>
          </p:nvSpPr>
          <p:spPr>
            <a:xfrm>
              <a:off x="3157854" y="1913082"/>
              <a:ext cx="7746" cy="24346"/>
            </a:xfrm>
            <a:custGeom>
              <a:rect b="b" l="l" r="r" t="t"/>
              <a:pathLst>
                <a:path extrusionOk="0" h="88" w="28">
                  <a:moveTo>
                    <a:pt x="21" y="0"/>
                  </a:moveTo>
                  <a:cubicBezTo>
                    <a:pt x="19" y="0"/>
                    <a:pt x="17" y="2"/>
                    <a:pt x="17" y="5"/>
                  </a:cubicBezTo>
                  <a:cubicBezTo>
                    <a:pt x="12" y="22"/>
                    <a:pt x="1" y="79"/>
                    <a:pt x="1" y="82"/>
                  </a:cubicBezTo>
                  <a:cubicBezTo>
                    <a:pt x="1" y="84"/>
                    <a:pt x="3" y="88"/>
                    <a:pt x="6" y="88"/>
                  </a:cubicBezTo>
                  <a:cubicBezTo>
                    <a:pt x="10" y="88"/>
                    <a:pt x="12" y="86"/>
                    <a:pt x="12" y="82"/>
                  </a:cubicBezTo>
                  <a:cubicBezTo>
                    <a:pt x="12" y="82"/>
                    <a:pt x="22" y="26"/>
                    <a:pt x="27" y="8"/>
                  </a:cubicBezTo>
                  <a:cubicBezTo>
                    <a:pt x="27" y="5"/>
                    <a:pt x="26" y="3"/>
                    <a:pt x="24" y="1"/>
                  </a:cubicBezTo>
                  <a:cubicBezTo>
                    <a:pt x="23" y="1"/>
                    <a:pt x="22" y="0"/>
                    <a:pt x="21"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6"/>
            <p:cNvSpPr/>
            <p:nvPr/>
          </p:nvSpPr>
          <p:spPr>
            <a:xfrm>
              <a:off x="3167260" y="1948494"/>
              <a:ext cx="20749" cy="47308"/>
            </a:xfrm>
            <a:custGeom>
              <a:rect b="b" l="l" r="r" t="t"/>
              <a:pathLst>
                <a:path extrusionOk="0" h="171" w="75">
                  <a:moveTo>
                    <a:pt x="66" y="0"/>
                  </a:moveTo>
                  <a:cubicBezTo>
                    <a:pt x="62" y="0"/>
                    <a:pt x="59" y="2"/>
                    <a:pt x="59" y="6"/>
                  </a:cubicBezTo>
                  <a:cubicBezTo>
                    <a:pt x="59" y="6"/>
                    <a:pt x="34" y="94"/>
                    <a:pt x="6" y="131"/>
                  </a:cubicBezTo>
                  <a:lnTo>
                    <a:pt x="6" y="133"/>
                  </a:lnTo>
                  <a:cubicBezTo>
                    <a:pt x="1" y="144"/>
                    <a:pt x="2" y="158"/>
                    <a:pt x="11" y="168"/>
                  </a:cubicBezTo>
                  <a:cubicBezTo>
                    <a:pt x="13" y="170"/>
                    <a:pt x="15" y="170"/>
                    <a:pt x="16" y="170"/>
                  </a:cubicBezTo>
                  <a:lnTo>
                    <a:pt x="18" y="170"/>
                  </a:lnTo>
                  <a:cubicBezTo>
                    <a:pt x="32" y="168"/>
                    <a:pt x="54" y="119"/>
                    <a:pt x="59" y="101"/>
                  </a:cubicBezTo>
                  <a:cubicBezTo>
                    <a:pt x="66" y="85"/>
                    <a:pt x="70" y="68"/>
                    <a:pt x="73" y="52"/>
                  </a:cubicBezTo>
                  <a:cubicBezTo>
                    <a:pt x="75" y="48"/>
                    <a:pt x="71" y="45"/>
                    <a:pt x="70" y="45"/>
                  </a:cubicBezTo>
                  <a:cubicBezTo>
                    <a:pt x="66" y="45"/>
                    <a:pt x="62" y="46"/>
                    <a:pt x="62" y="50"/>
                  </a:cubicBezTo>
                  <a:cubicBezTo>
                    <a:pt x="59" y="66"/>
                    <a:pt x="55" y="82"/>
                    <a:pt x="48" y="98"/>
                  </a:cubicBezTo>
                  <a:cubicBezTo>
                    <a:pt x="41" y="119"/>
                    <a:pt x="31" y="140"/>
                    <a:pt x="16" y="160"/>
                  </a:cubicBezTo>
                  <a:cubicBezTo>
                    <a:pt x="13" y="153"/>
                    <a:pt x="13" y="144"/>
                    <a:pt x="15" y="137"/>
                  </a:cubicBezTo>
                  <a:cubicBezTo>
                    <a:pt x="45" y="99"/>
                    <a:pt x="70" y="11"/>
                    <a:pt x="70" y="7"/>
                  </a:cubicBezTo>
                  <a:cubicBezTo>
                    <a:pt x="70" y="6"/>
                    <a:pt x="68" y="2"/>
                    <a:pt x="66"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6"/>
            <p:cNvSpPr/>
            <p:nvPr/>
          </p:nvSpPr>
          <p:spPr>
            <a:xfrm>
              <a:off x="3171134" y="1940748"/>
              <a:ext cx="8576" cy="42328"/>
            </a:xfrm>
            <a:custGeom>
              <a:rect b="b" l="l" r="r" t="t"/>
              <a:pathLst>
                <a:path extrusionOk="0" h="153" w="31">
                  <a:moveTo>
                    <a:pt x="25" y="0"/>
                  </a:moveTo>
                  <a:cubicBezTo>
                    <a:pt x="22" y="0"/>
                    <a:pt x="20" y="2"/>
                    <a:pt x="20" y="5"/>
                  </a:cubicBezTo>
                  <a:cubicBezTo>
                    <a:pt x="18" y="53"/>
                    <a:pt x="13" y="99"/>
                    <a:pt x="2" y="145"/>
                  </a:cubicBezTo>
                  <a:cubicBezTo>
                    <a:pt x="1" y="149"/>
                    <a:pt x="2" y="150"/>
                    <a:pt x="6" y="152"/>
                  </a:cubicBezTo>
                  <a:lnTo>
                    <a:pt x="8" y="152"/>
                  </a:lnTo>
                  <a:cubicBezTo>
                    <a:pt x="10" y="152"/>
                    <a:pt x="11" y="150"/>
                    <a:pt x="13" y="149"/>
                  </a:cubicBezTo>
                  <a:cubicBezTo>
                    <a:pt x="24" y="101"/>
                    <a:pt x="29" y="53"/>
                    <a:pt x="31" y="5"/>
                  </a:cubicBezTo>
                  <a:cubicBezTo>
                    <a:pt x="31" y="2"/>
                    <a:pt x="27" y="0"/>
                    <a:pt x="25"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6"/>
            <p:cNvSpPr/>
            <p:nvPr/>
          </p:nvSpPr>
          <p:spPr>
            <a:xfrm>
              <a:off x="3179987" y="1941578"/>
              <a:ext cx="4150" cy="22409"/>
            </a:xfrm>
            <a:custGeom>
              <a:rect b="b" l="l" r="r" t="t"/>
              <a:pathLst>
                <a:path extrusionOk="0" h="81" w="15">
                  <a:moveTo>
                    <a:pt x="9" y="1"/>
                  </a:moveTo>
                  <a:cubicBezTo>
                    <a:pt x="6" y="1"/>
                    <a:pt x="4" y="4"/>
                    <a:pt x="4" y="6"/>
                  </a:cubicBezTo>
                  <a:cubicBezTo>
                    <a:pt x="4" y="29"/>
                    <a:pt x="4" y="52"/>
                    <a:pt x="1" y="75"/>
                  </a:cubicBezTo>
                  <a:cubicBezTo>
                    <a:pt x="1" y="77"/>
                    <a:pt x="2" y="80"/>
                    <a:pt x="4" y="80"/>
                  </a:cubicBezTo>
                  <a:cubicBezTo>
                    <a:pt x="8" y="80"/>
                    <a:pt x="11" y="78"/>
                    <a:pt x="11" y="77"/>
                  </a:cubicBezTo>
                  <a:cubicBezTo>
                    <a:pt x="15" y="54"/>
                    <a:pt x="15" y="29"/>
                    <a:pt x="15" y="6"/>
                  </a:cubicBezTo>
                  <a:cubicBezTo>
                    <a:pt x="15" y="2"/>
                    <a:pt x="13" y="1"/>
                    <a:pt x="9"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6"/>
            <p:cNvSpPr/>
            <p:nvPr/>
          </p:nvSpPr>
          <p:spPr>
            <a:xfrm>
              <a:off x="3165324" y="1979756"/>
              <a:ext cx="16599" cy="45371"/>
            </a:xfrm>
            <a:custGeom>
              <a:rect b="b" l="l" r="r" t="t"/>
              <a:pathLst>
                <a:path extrusionOk="0" h="164" w="60">
                  <a:moveTo>
                    <a:pt x="53" y="1"/>
                  </a:moveTo>
                  <a:cubicBezTo>
                    <a:pt x="50" y="1"/>
                    <a:pt x="48" y="2"/>
                    <a:pt x="48" y="4"/>
                  </a:cubicBezTo>
                  <a:cubicBezTo>
                    <a:pt x="41" y="54"/>
                    <a:pt x="32" y="103"/>
                    <a:pt x="18" y="151"/>
                  </a:cubicBezTo>
                  <a:cubicBezTo>
                    <a:pt x="13" y="142"/>
                    <a:pt x="13" y="132"/>
                    <a:pt x="16" y="121"/>
                  </a:cubicBezTo>
                  <a:cubicBezTo>
                    <a:pt x="22" y="94"/>
                    <a:pt x="29" y="54"/>
                    <a:pt x="29" y="52"/>
                  </a:cubicBezTo>
                  <a:cubicBezTo>
                    <a:pt x="29" y="48"/>
                    <a:pt x="27" y="47"/>
                    <a:pt x="23" y="45"/>
                  </a:cubicBezTo>
                  <a:cubicBezTo>
                    <a:pt x="20" y="45"/>
                    <a:pt x="18" y="48"/>
                    <a:pt x="16" y="50"/>
                  </a:cubicBezTo>
                  <a:cubicBezTo>
                    <a:pt x="16" y="52"/>
                    <a:pt x="11" y="93"/>
                    <a:pt x="6" y="119"/>
                  </a:cubicBezTo>
                  <a:cubicBezTo>
                    <a:pt x="0" y="139"/>
                    <a:pt x="6" y="156"/>
                    <a:pt x="13" y="162"/>
                  </a:cubicBezTo>
                  <a:cubicBezTo>
                    <a:pt x="15" y="162"/>
                    <a:pt x="18" y="163"/>
                    <a:pt x="20" y="163"/>
                  </a:cubicBezTo>
                  <a:cubicBezTo>
                    <a:pt x="22" y="163"/>
                    <a:pt x="23" y="162"/>
                    <a:pt x="25" y="162"/>
                  </a:cubicBezTo>
                  <a:cubicBezTo>
                    <a:pt x="38" y="151"/>
                    <a:pt x="57" y="20"/>
                    <a:pt x="59" y="6"/>
                  </a:cubicBezTo>
                  <a:cubicBezTo>
                    <a:pt x="60" y="3"/>
                    <a:pt x="56" y="1"/>
                    <a:pt x="53"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6"/>
            <p:cNvSpPr/>
            <p:nvPr/>
          </p:nvSpPr>
          <p:spPr>
            <a:xfrm>
              <a:off x="3100586" y="1354512"/>
              <a:ext cx="543074" cy="631880"/>
            </a:xfrm>
            <a:custGeom>
              <a:rect b="b" l="l" r="r" t="t"/>
              <a:pathLst>
                <a:path extrusionOk="0" h="2284" w="1963">
                  <a:moveTo>
                    <a:pt x="1782" y="0"/>
                  </a:moveTo>
                  <a:cubicBezTo>
                    <a:pt x="1778" y="0"/>
                    <a:pt x="1774" y="1"/>
                    <a:pt x="1770" y="2"/>
                  </a:cubicBezTo>
                  <a:cubicBezTo>
                    <a:pt x="1747" y="3"/>
                    <a:pt x="1726" y="21"/>
                    <a:pt x="1719" y="44"/>
                  </a:cubicBezTo>
                  <a:cubicBezTo>
                    <a:pt x="1708" y="85"/>
                    <a:pt x="1609" y="210"/>
                    <a:pt x="1572" y="244"/>
                  </a:cubicBezTo>
                  <a:cubicBezTo>
                    <a:pt x="1544" y="265"/>
                    <a:pt x="1512" y="286"/>
                    <a:pt x="1480" y="304"/>
                  </a:cubicBezTo>
                  <a:cubicBezTo>
                    <a:pt x="1402" y="352"/>
                    <a:pt x="1383" y="364"/>
                    <a:pt x="1381" y="378"/>
                  </a:cubicBezTo>
                  <a:cubicBezTo>
                    <a:pt x="1379" y="391"/>
                    <a:pt x="1349" y="430"/>
                    <a:pt x="1269" y="463"/>
                  </a:cubicBezTo>
                  <a:cubicBezTo>
                    <a:pt x="1268" y="465"/>
                    <a:pt x="1038" y="525"/>
                    <a:pt x="631" y="545"/>
                  </a:cubicBezTo>
                  <a:cubicBezTo>
                    <a:pt x="461" y="548"/>
                    <a:pt x="302" y="624"/>
                    <a:pt x="192" y="753"/>
                  </a:cubicBezTo>
                  <a:cubicBezTo>
                    <a:pt x="58" y="911"/>
                    <a:pt x="1" y="1141"/>
                    <a:pt x="33" y="1397"/>
                  </a:cubicBezTo>
                  <a:cubicBezTo>
                    <a:pt x="33" y="1404"/>
                    <a:pt x="38" y="1408"/>
                    <a:pt x="45" y="1408"/>
                  </a:cubicBezTo>
                  <a:cubicBezTo>
                    <a:pt x="50" y="1406"/>
                    <a:pt x="56" y="1401"/>
                    <a:pt x="54" y="1396"/>
                  </a:cubicBezTo>
                  <a:cubicBezTo>
                    <a:pt x="24" y="1144"/>
                    <a:pt x="79" y="922"/>
                    <a:pt x="208" y="768"/>
                  </a:cubicBezTo>
                  <a:cubicBezTo>
                    <a:pt x="314" y="644"/>
                    <a:pt x="468" y="571"/>
                    <a:pt x="632" y="566"/>
                  </a:cubicBezTo>
                  <a:cubicBezTo>
                    <a:pt x="1041" y="548"/>
                    <a:pt x="1273" y="486"/>
                    <a:pt x="1278" y="485"/>
                  </a:cubicBezTo>
                  <a:cubicBezTo>
                    <a:pt x="1368" y="446"/>
                    <a:pt x="1398" y="401"/>
                    <a:pt x="1402" y="382"/>
                  </a:cubicBezTo>
                  <a:cubicBezTo>
                    <a:pt x="1430" y="361"/>
                    <a:pt x="1460" y="341"/>
                    <a:pt x="1490" y="324"/>
                  </a:cubicBezTo>
                  <a:cubicBezTo>
                    <a:pt x="1524" y="304"/>
                    <a:pt x="1556" y="283"/>
                    <a:pt x="1586" y="260"/>
                  </a:cubicBezTo>
                  <a:cubicBezTo>
                    <a:pt x="1621" y="228"/>
                    <a:pt x="1728" y="97"/>
                    <a:pt x="1740" y="51"/>
                  </a:cubicBezTo>
                  <a:cubicBezTo>
                    <a:pt x="1743" y="39"/>
                    <a:pt x="1754" y="30"/>
                    <a:pt x="1766" y="26"/>
                  </a:cubicBezTo>
                  <a:cubicBezTo>
                    <a:pt x="1770" y="25"/>
                    <a:pt x="1774" y="24"/>
                    <a:pt x="1779" y="24"/>
                  </a:cubicBezTo>
                  <a:cubicBezTo>
                    <a:pt x="1783" y="24"/>
                    <a:pt x="1788" y="25"/>
                    <a:pt x="1791" y="26"/>
                  </a:cubicBezTo>
                  <a:cubicBezTo>
                    <a:pt x="1775" y="49"/>
                    <a:pt x="1770" y="104"/>
                    <a:pt x="1772" y="189"/>
                  </a:cubicBezTo>
                  <a:cubicBezTo>
                    <a:pt x="1774" y="214"/>
                    <a:pt x="1766" y="239"/>
                    <a:pt x="1751" y="256"/>
                  </a:cubicBezTo>
                  <a:cubicBezTo>
                    <a:pt x="1736" y="274"/>
                    <a:pt x="1726" y="294"/>
                    <a:pt x="1720" y="317"/>
                  </a:cubicBezTo>
                  <a:cubicBezTo>
                    <a:pt x="1715" y="332"/>
                    <a:pt x="1706" y="348"/>
                    <a:pt x="1697" y="361"/>
                  </a:cubicBezTo>
                  <a:cubicBezTo>
                    <a:pt x="1648" y="444"/>
                    <a:pt x="1556" y="600"/>
                    <a:pt x="1690" y="863"/>
                  </a:cubicBezTo>
                  <a:cubicBezTo>
                    <a:pt x="1938" y="1348"/>
                    <a:pt x="1934" y="1716"/>
                    <a:pt x="1682" y="1988"/>
                  </a:cubicBezTo>
                  <a:cubicBezTo>
                    <a:pt x="1470" y="2214"/>
                    <a:pt x="1072" y="2262"/>
                    <a:pt x="796" y="2262"/>
                  </a:cubicBezTo>
                  <a:cubicBezTo>
                    <a:pt x="636" y="2262"/>
                    <a:pt x="517" y="2246"/>
                    <a:pt x="500" y="2239"/>
                  </a:cubicBezTo>
                  <a:cubicBezTo>
                    <a:pt x="499" y="2239"/>
                    <a:pt x="498" y="2239"/>
                    <a:pt x="496" y="2239"/>
                  </a:cubicBezTo>
                  <a:cubicBezTo>
                    <a:pt x="485" y="2239"/>
                    <a:pt x="480" y="2256"/>
                    <a:pt x="493" y="2261"/>
                  </a:cubicBezTo>
                  <a:cubicBezTo>
                    <a:pt x="582" y="2277"/>
                    <a:pt x="671" y="2284"/>
                    <a:pt x="761" y="2284"/>
                  </a:cubicBezTo>
                  <a:cubicBezTo>
                    <a:pt x="770" y="2284"/>
                    <a:pt x="780" y="2284"/>
                    <a:pt x="790" y="2284"/>
                  </a:cubicBezTo>
                  <a:cubicBezTo>
                    <a:pt x="1071" y="2284"/>
                    <a:pt x="1482" y="2234"/>
                    <a:pt x="1697" y="2001"/>
                  </a:cubicBezTo>
                  <a:cubicBezTo>
                    <a:pt x="1957" y="1721"/>
                    <a:pt x="1963" y="1344"/>
                    <a:pt x="1710" y="851"/>
                  </a:cubicBezTo>
                  <a:cubicBezTo>
                    <a:pt x="1581" y="598"/>
                    <a:pt x="1669" y="451"/>
                    <a:pt x="1717" y="371"/>
                  </a:cubicBezTo>
                  <a:cubicBezTo>
                    <a:pt x="1728" y="354"/>
                    <a:pt x="1736" y="336"/>
                    <a:pt x="1742" y="318"/>
                  </a:cubicBezTo>
                  <a:cubicBezTo>
                    <a:pt x="1747" y="299"/>
                    <a:pt x="1756" y="281"/>
                    <a:pt x="1768" y="267"/>
                  </a:cubicBezTo>
                  <a:cubicBezTo>
                    <a:pt x="1788" y="244"/>
                    <a:pt x="1796" y="216"/>
                    <a:pt x="1795" y="186"/>
                  </a:cubicBezTo>
                  <a:cubicBezTo>
                    <a:pt x="1793" y="85"/>
                    <a:pt x="1802" y="48"/>
                    <a:pt x="1811" y="35"/>
                  </a:cubicBezTo>
                  <a:cubicBezTo>
                    <a:pt x="1816" y="28"/>
                    <a:pt x="1816" y="19"/>
                    <a:pt x="1812" y="12"/>
                  </a:cubicBezTo>
                  <a:cubicBezTo>
                    <a:pt x="1804" y="4"/>
                    <a:pt x="1794" y="0"/>
                    <a:pt x="1782"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6"/>
            <p:cNvSpPr/>
            <p:nvPr/>
          </p:nvSpPr>
          <p:spPr>
            <a:xfrm>
              <a:off x="3127145" y="1960390"/>
              <a:ext cx="13556" cy="11343"/>
            </a:xfrm>
            <a:custGeom>
              <a:rect b="b" l="l" r="r" t="t"/>
              <a:pathLst>
                <a:path extrusionOk="0" h="41" w="49">
                  <a:moveTo>
                    <a:pt x="43" y="1"/>
                  </a:moveTo>
                  <a:cubicBezTo>
                    <a:pt x="42" y="1"/>
                    <a:pt x="42" y="1"/>
                    <a:pt x="41" y="2"/>
                  </a:cubicBezTo>
                  <a:cubicBezTo>
                    <a:pt x="36" y="2"/>
                    <a:pt x="32" y="3"/>
                    <a:pt x="27" y="3"/>
                  </a:cubicBezTo>
                  <a:lnTo>
                    <a:pt x="15" y="7"/>
                  </a:lnTo>
                  <a:cubicBezTo>
                    <a:pt x="6" y="9"/>
                    <a:pt x="0" y="16"/>
                    <a:pt x="2" y="25"/>
                  </a:cubicBezTo>
                  <a:cubicBezTo>
                    <a:pt x="2" y="31"/>
                    <a:pt x="8" y="39"/>
                    <a:pt x="15" y="40"/>
                  </a:cubicBezTo>
                  <a:lnTo>
                    <a:pt x="15" y="40"/>
                  </a:lnTo>
                  <a:cubicBezTo>
                    <a:pt x="24" y="39"/>
                    <a:pt x="32" y="37"/>
                    <a:pt x="41" y="35"/>
                  </a:cubicBezTo>
                  <a:cubicBezTo>
                    <a:pt x="45" y="33"/>
                    <a:pt x="46" y="30"/>
                    <a:pt x="45" y="28"/>
                  </a:cubicBezTo>
                  <a:cubicBezTo>
                    <a:pt x="45" y="26"/>
                    <a:pt x="43" y="24"/>
                    <a:pt x="40" y="24"/>
                  </a:cubicBezTo>
                  <a:cubicBezTo>
                    <a:pt x="40" y="24"/>
                    <a:pt x="39" y="24"/>
                    <a:pt x="38" y="25"/>
                  </a:cubicBezTo>
                  <a:cubicBezTo>
                    <a:pt x="31" y="26"/>
                    <a:pt x="23" y="28"/>
                    <a:pt x="16" y="28"/>
                  </a:cubicBezTo>
                  <a:cubicBezTo>
                    <a:pt x="15" y="26"/>
                    <a:pt x="13" y="25"/>
                    <a:pt x="13" y="21"/>
                  </a:cubicBezTo>
                  <a:cubicBezTo>
                    <a:pt x="13" y="21"/>
                    <a:pt x="13" y="18"/>
                    <a:pt x="16" y="18"/>
                  </a:cubicBezTo>
                  <a:lnTo>
                    <a:pt x="29" y="16"/>
                  </a:lnTo>
                  <a:cubicBezTo>
                    <a:pt x="34" y="14"/>
                    <a:pt x="39" y="14"/>
                    <a:pt x="43" y="12"/>
                  </a:cubicBezTo>
                  <a:cubicBezTo>
                    <a:pt x="46" y="10"/>
                    <a:pt x="48" y="7"/>
                    <a:pt x="48" y="5"/>
                  </a:cubicBezTo>
                  <a:cubicBezTo>
                    <a:pt x="47" y="3"/>
                    <a:pt x="45" y="1"/>
                    <a:pt x="43" y="1"/>
                  </a:cubicBezTo>
                  <a:close/>
                  <a:moveTo>
                    <a:pt x="15" y="40"/>
                  </a:moveTo>
                  <a:lnTo>
                    <a:pt x="15" y="40"/>
                  </a:lnTo>
                  <a:cubicBezTo>
                    <a:pt x="15" y="40"/>
                    <a:pt x="15" y="41"/>
                    <a:pt x="15" y="41"/>
                  </a:cubicBezTo>
                  <a:lnTo>
                    <a:pt x="16" y="41"/>
                  </a:lnTo>
                  <a:cubicBezTo>
                    <a:pt x="16" y="41"/>
                    <a:pt x="16" y="41"/>
                    <a:pt x="15" y="4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6"/>
            <p:cNvSpPr/>
            <p:nvPr/>
          </p:nvSpPr>
          <p:spPr>
            <a:xfrm>
              <a:off x="3129635" y="1460195"/>
              <a:ext cx="384274" cy="426879"/>
            </a:xfrm>
            <a:custGeom>
              <a:rect b="b" l="l" r="r" t="t"/>
              <a:pathLst>
                <a:path extrusionOk="0" h="1543" w="1389">
                  <a:moveTo>
                    <a:pt x="1384" y="0"/>
                  </a:moveTo>
                  <a:cubicBezTo>
                    <a:pt x="1382" y="0"/>
                    <a:pt x="1381" y="1"/>
                    <a:pt x="1380" y="2"/>
                  </a:cubicBezTo>
                  <a:cubicBezTo>
                    <a:pt x="1239" y="143"/>
                    <a:pt x="1023" y="184"/>
                    <a:pt x="832" y="210"/>
                  </a:cubicBezTo>
                  <a:lnTo>
                    <a:pt x="814" y="214"/>
                  </a:lnTo>
                  <a:cubicBezTo>
                    <a:pt x="619" y="242"/>
                    <a:pt x="420" y="271"/>
                    <a:pt x="264" y="391"/>
                  </a:cubicBezTo>
                  <a:cubicBezTo>
                    <a:pt x="119" y="506"/>
                    <a:pt x="27" y="702"/>
                    <a:pt x="13" y="932"/>
                  </a:cubicBezTo>
                  <a:cubicBezTo>
                    <a:pt x="0" y="1137"/>
                    <a:pt x="48" y="1341"/>
                    <a:pt x="92" y="1537"/>
                  </a:cubicBezTo>
                  <a:cubicBezTo>
                    <a:pt x="92" y="1539"/>
                    <a:pt x="94" y="1541"/>
                    <a:pt x="98" y="1543"/>
                  </a:cubicBezTo>
                  <a:lnTo>
                    <a:pt x="99" y="1541"/>
                  </a:lnTo>
                  <a:cubicBezTo>
                    <a:pt x="103" y="1541"/>
                    <a:pt x="105" y="1537"/>
                    <a:pt x="103" y="1534"/>
                  </a:cubicBezTo>
                  <a:cubicBezTo>
                    <a:pt x="59" y="1339"/>
                    <a:pt x="13" y="1136"/>
                    <a:pt x="25" y="932"/>
                  </a:cubicBezTo>
                  <a:cubicBezTo>
                    <a:pt x="37" y="706"/>
                    <a:pt x="128" y="511"/>
                    <a:pt x="271" y="398"/>
                  </a:cubicBezTo>
                  <a:cubicBezTo>
                    <a:pt x="423" y="279"/>
                    <a:pt x="623" y="251"/>
                    <a:pt x="816" y="225"/>
                  </a:cubicBezTo>
                  <a:lnTo>
                    <a:pt x="834" y="223"/>
                  </a:lnTo>
                  <a:cubicBezTo>
                    <a:pt x="1026" y="195"/>
                    <a:pt x="1244" y="154"/>
                    <a:pt x="1387" y="11"/>
                  </a:cubicBezTo>
                  <a:cubicBezTo>
                    <a:pt x="1389" y="9"/>
                    <a:pt x="1389" y="5"/>
                    <a:pt x="1387" y="2"/>
                  </a:cubicBezTo>
                  <a:cubicBezTo>
                    <a:pt x="1386" y="1"/>
                    <a:pt x="1385" y="0"/>
                    <a:pt x="1384"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6"/>
            <p:cNvSpPr/>
            <p:nvPr/>
          </p:nvSpPr>
          <p:spPr>
            <a:xfrm>
              <a:off x="3128252" y="1426719"/>
              <a:ext cx="430752" cy="467270"/>
            </a:xfrm>
            <a:custGeom>
              <a:rect b="b" l="l" r="r" t="t"/>
              <a:pathLst>
                <a:path extrusionOk="0" h="1689" w="1557">
                  <a:moveTo>
                    <a:pt x="1550" y="0"/>
                  </a:moveTo>
                  <a:cubicBezTo>
                    <a:pt x="1548" y="0"/>
                    <a:pt x="1546" y="2"/>
                    <a:pt x="1544" y="4"/>
                  </a:cubicBezTo>
                  <a:cubicBezTo>
                    <a:pt x="1479" y="146"/>
                    <a:pt x="1336" y="259"/>
                    <a:pt x="1118" y="339"/>
                  </a:cubicBezTo>
                  <a:cubicBezTo>
                    <a:pt x="1058" y="362"/>
                    <a:pt x="994" y="381"/>
                    <a:pt x="934" y="399"/>
                  </a:cubicBezTo>
                  <a:cubicBezTo>
                    <a:pt x="819" y="436"/>
                    <a:pt x="697" y="473"/>
                    <a:pt x="589" y="531"/>
                  </a:cubicBezTo>
                  <a:cubicBezTo>
                    <a:pt x="179" y="756"/>
                    <a:pt x="0" y="1251"/>
                    <a:pt x="173" y="1685"/>
                  </a:cubicBezTo>
                  <a:cubicBezTo>
                    <a:pt x="175" y="1687"/>
                    <a:pt x="177" y="1688"/>
                    <a:pt x="179" y="1688"/>
                  </a:cubicBezTo>
                  <a:lnTo>
                    <a:pt x="180" y="1687"/>
                  </a:lnTo>
                  <a:cubicBezTo>
                    <a:pt x="184" y="1687"/>
                    <a:pt x="186" y="1683"/>
                    <a:pt x="184" y="1679"/>
                  </a:cubicBezTo>
                  <a:cubicBezTo>
                    <a:pt x="12" y="1251"/>
                    <a:pt x="189" y="761"/>
                    <a:pt x="594" y="540"/>
                  </a:cubicBezTo>
                  <a:cubicBezTo>
                    <a:pt x="702" y="482"/>
                    <a:pt x="823" y="445"/>
                    <a:pt x="938" y="409"/>
                  </a:cubicBezTo>
                  <a:cubicBezTo>
                    <a:pt x="998" y="392"/>
                    <a:pt x="1061" y="372"/>
                    <a:pt x="1122" y="349"/>
                  </a:cubicBezTo>
                  <a:cubicBezTo>
                    <a:pt x="1341" y="268"/>
                    <a:pt x="1488" y="153"/>
                    <a:pt x="1555" y="8"/>
                  </a:cubicBezTo>
                  <a:cubicBezTo>
                    <a:pt x="1557" y="6"/>
                    <a:pt x="1555" y="2"/>
                    <a:pt x="1553" y="1"/>
                  </a:cubicBezTo>
                  <a:cubicBezTo>
                    <a:pt x="1552" y="0"/>
                    <a:pt x="1551" y="0"/>
                    <a:pt x="1550"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6"/>
            <p:cNvSpPr/>
            <p:nvPr/>
          </p:nvSpPr>
          <p:spPr>
            <a:xfrm>
              <a:off x="3178880" y="1482604"/>
              <a:ext cx="353842" cy="439328"/>
            </a:xfrm>
            <a:custGeom>
              <a:rect b="b" l="l" r="r" t="t"/>
              <a:pathLst>
                <a:path extrusionOk="0" h="1588" w="1279">
                  <a:moveTo>
                    <a:pt x="1271" y="1"/>
                  </a:moveTo>
                  <a:cubicBezTo>
                    <a:pt x="1269" y="1"/>
                    <a:pt x="1267" y="2"/>
                    <a:pt x="1266" y="4"/>
                  </a:cubicBezTo>
                  <a:cubicBezTo>
                    <a:pt x="1163" y="145"/>
                    <a:pt x="1000" y="221"/>
                    <a:pt x="841" y="294"/>
                  </a:cubicBezTo>
                  <a:cubicBezTo>
                    <a:pt x="767" y="328"/>
                    <a:pt x="694" y="363"/>
                    <a:pt x="624" y="404"/>
                  </a:cubicBezTo>
                  <a:cubicBezTo>
                    <a:pt x="215" y="646"/>
                    <a:pt x="1" y="1115"/>
                    <a:pt x="88" y="1582"/>
                  </a:cubicBezTo>
                  <a:cubicBezTo>
                    <a:pt x="88" y="1585"/>
                    <a:pt x="89" y="1587"/>
                    <a:pt x="93" y="1587"/>
                  </a:cubicBezTo>
                  <a:lnTo>
                    <a:pt x="95" y="1587"/>
                  </a:lnTo>
                  <a:cubicBezTo>
                    <a:pt x="97" y="1585"/>
                    <a:pt x="98" y="1584"/>
                    <a:pt x="98" y="1580"/>
                  </a:cubicBezTo>
                  <a:cubicBezTo>
                    <a:pt x="13" y="1118"/>
                    <a:pt x="226" y="653"/>
                    <a:pt x="629" y="413"/>
                  </a:cubicBezTo>
                  <a:cubicBezTo>
                    <a:pt x="700" y="374"/>
                    <a:pt x="772" y="336"/>
                    <a:pt x="845" y="305"/>
                  </a:cubicBezTo>
                  <a:cubicBezTo>
                    <a:pt x="1006" y="230"/>
                    <a:pt x="1172" y="154"/>
                    <a:pt x="1275" y="9"/>
                  </a:cubicBezTo>
                  <a:cubicBezTo>
                    <a:pt x="1278" y="5"/>
                    <a:pt x="1275" y="1"/>
                    <a:pt x="1271"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6"/>
            <p:cNvSpPr/>
            <p:nvPr/>
          </p:nvSpPr>
          <p:spPr>
            <a:xfrm>
              <a:off x="3216782" y="1514696"/>
              <a:ext cx="353012" cy="439881"/>
            </a:xfrm>
            <a:custGeom>
              <a:rect b="b" l="l" r="r" t="t"/>
              <a:pathLst>
                <a:path extrusionOk="0" h="1590" w="1276">
                  <a:moveTo>
                    <a:pt x="1164" y="1"/>
                  </a:moveTo>
                  <a:cubicBezTo>
                    <a:pt x="1161" y="1"/>
                    <a:pt x="1159" y="4"/>
                    <a:pt x="1161" y="6"/>
                  </a:cubicBezTo>
                  <a:cubicBezTo>
                    <a:pt x="1155" y="127"/>
                    <a:pt x="1184" y="249"/>
                    <a:pt x="1208" y="367"/>
                  </a:cubicBezTo>
                  <a:cubicBezTo>
                    <a:pt x="1237" y="489"/>
                    <a:pt x="1265" y="617"/>
                    <a:pt x="1258" y="742"/>
                  </a:cubicBezTo>
                  <a:cubicBezTo>
                    <a:pt x="1242" y="1002"/>
                    <a:pt x="1072" y="1257"/>
                    <a:pt x="812" y="1406"/>
                  </a:cubicBezTo>
                  <a:cubicBezTo>
                    <a:pt x="612" y="1521"/>
                    <a:pt x="363" y="1580"/>
                    <a:pt x="68" y="1580"/>
                  </a:cubicBezTo>
                  <a:cubicBezTo>
                    <a:pt x="48" y="1580"/>
                    <a:pt x="27" y="1580"/>
                    <a:pt x="6" y="1579"/>
                  </a:cubicBezTo>
                  <a:cubicBezTo>
                    <a:pt x="5" y="1579"/>
                    <a:pt x="5" y="1579"/>
                    <a:pt x="4" y="1579"/>
                  </a:cubicBezTo>
                  <a:cubicBezTo>
                    <a:pt x="3" y="1579"/>
                    <a:pt x="0" y="1581"/>
                    <a:pt x="0" y="1584"/>
                  </a:cubicBezTo>
                  <a:cubicBezTo>
                    <a:pt x="0" y="1586"/>
                    <a:pt x="2" y="1590"/>
                    <a:pt x="6" y="1590"/>
                  </a:cubicBezTo>
                  <a:lnTo>
                    <a:pt x="73" y="1590"/>
                  </a:lnTo>
                  <a:cubicBezTo>
                    <a:pt x="366" y="1590"/>
                    <a:pt x="619" y="1531"/>
                    <a:pt x="817" y="1416"/>
                  </a:cubicBezTo>
                  <a:cubicBezTo>
                    <a:pt x="1081" y="1264"/>
                    <a:pt x="1253" y="1008"/>
                    <a:pt x="1269" y="742"/>
                  </a:cubicBezTo>
                  <a:cubicBezTo>
                    <a:pt x="1276" y="615"/>
                    <a:pt x="1247" y="488"/>
                    <a:pt x="1219" y="364"/>
                  </a:cubicBezTo>
                  <a:cubicBezTo>
                    <a:pt x="1193" y="247"/>
                    <a:pt x="1168" y="127"/>
                    <a:pt x="1171" y="6"/>
                  </a:cubicBezTo>
                  <a:cubicBezTo>
                    <a:pt x="1171" y="3"/>
                    <a:pt x="1168" y="1"/>
                    <a:pt x="1166" y="1"/>
                  </a:cubicBezTo>
                  <a:cubicBezTo>
                    <a:pt x="1165" y="1"/>
                    <a:pt x="1165" y="1"/>
                    <a:pt x="1164"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6"/>
            <p:cNvSpPr/>
            <p:nvPr/>
          </p:nvSpPr>
          <p:spPr>
            <a:xfrm>
              <a:off x="3402695" y="1757048"/>
              <a:ext cx="185636" cy="187295"/>
            </a:xfrm>
            <a:custGeom>
              <a:rect b="b" l="l" r="r" t="t"/>
              <a:pathLst>
                <a:path extrusionOk="0" h="677" w="671">
                  <a:moveTo>
                    <a:pt x="666" y="1"/>
                  </a:moveTo>
                  <a:cubicBezTo>
                    <a:pt x="662" y="1"/>
                    <a:pt x="659" y="3"/>
                    <a:pt x="659" y="6"/>
                  </a:cubicBezTo>
                  <a:cubicBezTo>
                    <a:pt x="634" y="356"/>
                    <a:pt x="356" y="636"/>
                    <a:pt x="6" y="666"/>
                  </a:cubicBezTo>
                  <a:cubicBezTo>
                    <a:pt x="4" y="666"/>
                    <a:pt x="0" y="668"/>
                    <a:pt x="2" y="671"/>
                  </a:cubicBezTo>
                  <a:cubicBezTo>
                    <a:pt x="2" y="675"/>
                    <a:pt x="4" y="676"/>
                    <a:pt x="8" y="676"/>
                  </a:cubicBezTo>
                  <a:cubicBezTo>
                    <a:pt x="363" y="646"/>
                    <a:pt x="644" y="362"/>
                    <a:pt x="671" y="6"/>
                  </a:cubicBezTo>
                  <a:cubicBezTo>
                    <a:pt x="671" y="3"/>
                    <a:pt x="667" y="1"/>
                    <a:pt x="666" y="1"/>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6"/>
            <p:cNvSpPr/>
            <p:nvPr/>
          </p:nvSpPr>
          <p:spPr>
            <a:xfrm>
              <a:off x="3245554" y="1581924"/>
              <a:ext cx="287445" cy="344712"/>
            </a:xfrm>
            <a:custGeom>
              <a:rect b="b" l="l" r="r" t="t"/>
              <a:pathLst>
                <a:path extrusionOk="0" h="1246" w="1039">
                  <a:moveTo>
                    <a:pt x="974" y="0"/>
                  </a:moveTo>
                  <a:cubicBezTo>
                    <a:pt x="970" y="2"/>
                    <a:pt x="968" y="4"/>
                    <a:pt x="968" y="8"/>
                  </a:cubicBezTo>
                  <a:cubicBezTo>
                    <a:pt x="1028" y="607"/>
                    <a:pt x="604" y="1150"/>
                    <a:pt x="6" y="1235"/>
                  </a:cubicBezTo>
                  <a:cubicBezTo>
                    <a:pt x="4" y="1235"/>
                    <a:pt x="1" y="1239"/>
                    <a:pt x="2" y="1242"/>
                  </a:cubicBezTo>
                  <a:cubicBezTo>
                    <a:pt x="2" y="1244"/>
                    <a:pt x="4" y="1246"/>
                    <a:pt x="8" y="1246"/>
                  </a:cubicBezTo>
                  <a:cubicBezTo>
                    <a:pt x="611" y="1159"/>
                    <a:pt x="1039" y="613"/>
                    <a:pt x="979" y="6"/>
                  </a:cubicBezTo>
                  <a:cubicBezTo>
                    <a:pt x="979" y="2"/>
                    <a:pt x="977" y="0"/>
                    <a:pt x="974"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6"/>
            <p:cNvSpPr/>
            <p:nvPr/>
          </p:nvSpPr>
          <p:spPr>
            <a:xfrm>
              <a:off x="3257727" y="1544575"/>
              <a:ext cx="249819" cy="351352"/>
            </a:xfrm>
            <a:custGeom>
              <a:rect b="b" l="l" r="r" t="t"/>
              <a:pathLst>
                <a:path extrusionOk="0" h="1270" w="903">
                  <a:moveTo>
                    <a:pt x="897" y="0"/>
                  </a:moveTo>
                  <a:cubicBezTo>
                    <a:pt x="894" y="0"/>
                    <a:pt x="892" y="2"/>
                    <a:pt x="892" y="5"/>
                  </a:cubicBezTo>
                  <a:cubicBezTo>
                    <a:pt x="742" y="509"/>
                    <a:pt x="429" y="949"/>
                    <a:pt x="4" y="1261"/>
                  </a:cubicBezTo>
                  <a:cubicBezTo>
                    <a:pt x="1" y="1262"/>
                    <a:pt x="1" y="1266"/>
                    <a:pt x="3" y="1268"/>
                  </a:cubicBezTo>
                  <a:cubicBezTo>
                    <a:pt x="4" y="1269"/>
                    <a:pt x="6" y="1269"/>
                    <a:pt x="8" y="1269"/>
                  </a:cubicBezTo>
                  <a:cubicBezTo>
                    <a:pt x="8" y="1269"/>
                    <a:pt x="10" y="1269"/>
                    <a:pt x="11" y="1268"/>
                  </a:cubicBezTo>
                  <a:cubicBezTo>
                    <a:pt x="438" y="956"/>
                    <a:pt x="751" y="514"/>
                    <a:pt x="903" y="8"/>
                  </a:cubicBezTo>
                  <a:cubicBezTo>
                    <a:pt x="903" y="5"/>
                    <a:pt x="901" y="1"/>
                    <a:pt x="899" y="1"/>
                  </a:cubicBezTo>
                  <a:cubicBezTo>
                    <a:pt x="899" y="1"/>
                    <a:pt x="898" y="0"/>
                    <a:pt x="897"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6"/>
            <p:cNvSpPr/>
            <p:nvPr/>
          </p:nvSpPr>
          <p:spPr>
            <a:xfrm>
              <a:off x="3216782" y="1573348"/>
              <a:ext cx="257566" cy="336689"/>
            </a:xfrm>
            <a:custGeom>
              <a:rect b="b" l="l" r="r" t="t"/>
              <a:pathLst>
                <a:path extrusionOk="0" h="1217" w="931">
                  <a:moveTo>
                    <a:pt x="925" y="0"/>
                  </a:moveTo>
                  <a:cubicBezTo>
                    <a:pt x="924" y="0"/>
                    <a:pt x="923" y="1"/>
                    <a:pt x="922" y="1"/>
                  </a:cubicBezTo>
                  <a:cubicBezTo>
                    <a:pt x="494" y="295"/>
                    <a:pt x="170" y="718"/>
                    <a:pt x="2" y="1210"/>
                  </a:cubicBezTo>
                  <a:cubicBezTo>
                    <a:pt x="0" y="1213"/>
                    <a:pt x="2" y="1215"/>
                    <a:pt x="6" y="1217"/>
                  </a:cubicBezTo>
                  <a:lnTo>
                    <a:pt x="7" y="1217"/>
                  </a:lnTo>
                  <a:cubicBezTo>
                    <a:pt x="9" y="1217"/>
                    <a:pt x="11" y="1215"/>
                    <a:pt x="13" y="1213"/>
                  </a:cubicBezTo>
                  <a:cubicBezTo>
                    <a:pt x="181" y="725"/>
                    <a:pt x="501" y="302"/>
                    <a:pt x="927" y="10"/>
                  </a:cubicBezTo>
                  <a:cubicBezTo>
                    <a:pt x="931" y="8"/>
                    <a:pt x="931" y="5"/>
                    <a:pt x="929" y="3"/>
                  </a:cubicBezTo>
                  <a:cubicBezTo>
                    <a:pt x="928" y="1"/>
                    <a:pt x="926" y="0"/>
                    <a:pt x="925"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6"/>
            <p:cNvSpPr/>
            <p:nvPr/>
          </p:nvSpPr>
          <p:spPr>
            <a:xfrm>
              <a:off x="3315548" y="1684010"/>
              <a:ext cx="79953" cy="112045"/>
            </a:xfrm>
            <a:custGeom>
              <a:rect b="b" l="l" r="r" t="t"/>
              <a:pathLst>
                <a:path extrusionOk="0" h="405" w="289">
                  <a:moveTo>
                    <a:pt x="282" y="0"/>
                  </a:moveTo>
                  <a:cubicBezTo>
                    <a:pt x="280" y="0"/>
                    <a:pt x="278" y="2"/>
                    <a:pt x="277" y="3"/>
                  </a:cubicBezTo>
                  <a:lnTo>
                    <a:pt x="4" y="396"/>
                  </a:lnTo>
                  <a:cubicBezTo>
                    <a:pt x="1" y="399"/>
                    <a:pt x="2" y="403"/>
                    <a:pt x="4" y="405"/>
                  </a:cubicBezTo>
                  <a:lnTo>
                    <a:pt x="8" y="405"/>
                  </a:lnTo>
                  <a:cubicBezTo>
                    <a:pt x="9" y="405"/>
                    <a:pt x="11" y="403"/>
                    <a:pt x="13" y="401"/>
                  </a:cubicBezTo>
                  <a:lnTo>
                    <a:pt x="287" y="10"/>
                  </a:lnTo>
                  <a:cubicBezTo>
                    <a:pt x="289" y="6"/>
                    <a:pt x="287" y="3"/>
                    <a:pt x="285" y="1"/>
                  </a:cubicBezTo>
                  <a:cubicBezTo>
                    <a:pt x="284" y="1"/>
                    <a:pt x="283" y="0"/>
                    <a:pt x="282" y="0"/>
                  </a:cubicBezTo>
                  <a:close/>
                </a:path>
              </a:pathLst>
            </a:custGeom>
            <a:solidFill>
              <a:srgbClr val="3215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 name="Google Shape;1088;p16"/>
          <p:cNvSpPr txBox="1"/>
          <p:nvPr/>
        </p:nvSpPr>
        <p:spPr>
          <a:xfrm>
            <a:off x="678575" y="1457975"/>
            <a:ext cx="8001600" cy="21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Fira Sans"/>
                <a:ea typeface="Fira Sans"/>
                <a:cs typeface="Fira Sans"/>
                <a:sym typeface="Fira Sans"/>
              </a:rPr>
              <a:t>To resolve this problem we decided to come up with a </a:t>
            </a:r>
            <a:r>
              <a:rPr lang="en">
                <a:solidFill>
                  <a:schemeClr val="dk1"/>
                </a:solidFill>
                <a:latin typeface="Fira Sans Extra Condensed Medium"/>
                <a:ea typeface="Fira Sans Extra Condensed Medium"/>
                <a:cs typeface="Fira Sans Extra Condensed Medium"/>
                <a:sym typeface="Fira Sans Extra Condensed Medium"/>
              </a:rPr>
              <a:t>Recipe Suggestion and Meal Planner Application</a:t>
            </a:r>
            <a:r>
              <a:rPr lang="en">
                <a:latin typeface="Fira Sans"/>
                <a:ea typeface="Fira Sans"/>
                <a:cs typeface="Fira Sans"/>
                <a:sym typeface="Fira Sans"/>
              </a:rPr>
              <a:t> called “</a:t>
            </a:r>
            <a:r>
              <a:rPr b="1" lang="en">
                <a:latin typeface="Fira Sans"/>
                <a:ea typeface="Fira Sans"/>
                <a:cs typeface="Fira Sans"/>
                <a:sym typeface="Fira Sans"/>
              </a:rPr>
              <a:t>CEREAL KILLER</a:t>
            </a:r>
            <a:r>
              <a:rPr lang="en">
                <a:latin typeface="Fira Sans"/>
                <a:ea typeface="Fira Sans"/>
                <a:cs typeface="Fira Sans"/>
                <a:sym typeface="Fira Sans"/>
              </a:rPr>
              <a:t>”.  Cereal Killer is a JavaFX application that can be used to-</a:t>
            </a:r>
            <a:endParaRPr>
              <a:latin typeface="Fira Sans"/>
              <a:ea typeface="Fira Sans"/>
              <a:cs typeface="Fira Sans"/>
              <a:sym typeface="Fira Sans"/>
            </a:endParaRPr>
          </a:p>
          <a:p>
            <a:pPr indent="-317500" lvl="0" marL="457200" rtl="0" algn="l">
              <a:spcBef>
                <a:spcPts val="0"/>
              </a:spcBef>
              <a:spcAft>
                <a:spcPts val="0"/>
              </a:spcAft>
              <a:buSzPts val="1400"/>
              <a:buFont typeface="Fira Sans"/>
              <a:buChar char="●"/>
            </a:pPr>
            <a:r>
              <a:rPr lang="en">
                <a:latin typeface="Fira Sans"/>
                <a:ea typeface="Fira Sans"/>
                <a:cs typeface="Fira Sans"/>
                <a:sym typeface="Fira Sans"/>
              </a:rPr>
              <a:t>keep a record of all the items in your Pantry with it’s expiration date. </a:t>
            </a:r>
            <a:endParaRPr>
              <a:latin typeface="Fira Sans"/>
              <a:ea typeface="Fira Sans"/>
              <a:cs typeface="Fira Sans"/>
              <a:sym typeface="Fira Sans"/>
            </a:endParaRPr>
          </a:p>
          <a:p>
            <a:pPr indent="-317500" lvl="0" marL="457200" rtl="0" algn="l">
              <a:spcBef>
                <a:spcPts val="0"/>
              </a:spcBef>
              <a:spcAft>
                <a:spcPts val="0"/>
              </a:spcAft>
              <a:buSzPts val="1400"/>
              <a:buFont typeface="Fira Sans"/>
              <a:buChar char="●"/>
            </a:pPr>
            <a:r>
              <a:rPr lang="en">
                <a:latin typeface="Fira Sans"/>
                <a:ea typeface="Fira Sans"/>
                <a:cs typeface="Fira Sans"/>
                <a:sym typeface="Fira Sans"/>
              </a:rPr>
              <a:t>get suggestions of recipes that can be prepared with pantry items that you have.</a:t>
            </a:r>
            <a:endParaRPr>
              <a:latin typeface="Fira Sans"/>
              <a:ea typeface="Fira Sans"/>
              <a:cs typeface="Fira Sans"/>
              <a:sym typeface="Fira Sans"/>
            </a:endParaRPr>
          </a:p>
          <a:p>
            <a:pPr indent="-317500" lvl="0" marL="457200" rtl="0" algn="l">
              <a:spcBef>
                <a:spcPts val="0"/>
              </a:spcBef>
              <a:spcAft>
                <a:spcPts val="0"/>
              </a:spcAft>
              <a:buSzPts val="1400"/>
              <a:buFont typeface="Fira Sans"/>
              <a:buChar char="●"/>
            </a:pPr>
            <a:r>
              <a:rPr lang="en">
                <a:latin typeface="Fira Sans"/>
                <a:ea typeface="Fira Sans"/>
                <a:cs typeface="Fira Sans"/>
                <a:sym typeface="Fira Sans"/>
              </a:rPr>
              <a:t>see a detailed view of each recipe with all the ingredients and measure of each, cooking instructions and video of the recipe.</a:t>
            </a:r>
            <a:endParaRPr>
              <a:latin typeface="Fira Sans"/>
              <a:ea typeface="Fira Sans"/>
              <a:cs typeface="Fira Sans"/>
              <a:sym typeface="Fira Sans"/>
            </a:endParaRPr>
          </a:p>
          <a:p>
            <a:pPr indent="-317500" lvl="0" marL="457200" rtl="0" algn="l">
              <a:spcBef>
                <a:spcPts val="0"/>
              </a:spcBef>
              <a:spcAft>
                <a:spcPts val="0"/>
              </a:spcAft>
              <a:buSzPts val="1400"/>
              <a:buFont typeface="Fira Sans"/>
              <a:buChar char="●"/>
            </a:pPr>
            <a:r>
              <a:rPr lang="en">
                <a:latin typeface="Fira Sans"/>
                <a:ea typeface="Fira Sans"/>
                <a:cs typeface="Fira Sans"/>
                <a:sym typeface="Fira Sans"/>
              </a:rPr>
              <a:t>used to plan your meals a week ahead.</a:t>
            </a:r>
            <a:endParaRPr>
              <a:latin typeface="Fira Sans"/>
              <a:ea typeface="Fira Sans"/>
              <a:cs typeface="Fira Sans"/>
              <a:sym typeface="Fira Sans"/>
            </a:endParaRPr>
          </a:p>
        </p:txBody>
      </p:sp>
      <p:sp>
        <p:nvSpPr>
          <p:cNvPr id="1089" name="Google Shape;1089;p16"/>
          <p:cNvSpPr txBox="1"/>
          <p:nvPr/>
        </p:nvSpPr>
        <p:spPr>
          <a:xfrm>
            <a:off x="678563" y="1056288"/>
            <a:ext cx="18117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Fira Sans Extra Condensed SemiBold"/>
                <a:ea typeface="Fira Sans Extra Condensed SemiBold"/>
                <a:cs typeface="Fira Sans Extra Condensed SemiBold"/>
                <a:sym typeface="Fira Sans Extra Condensed SemiBold"/>
              </a:rPr>
              <a:t>Resolution</a:t>
            </a:r>
            <a:endParaRPr sz="2000">
              <a:solidFill>
                <a:schemeClr val="accent3"/>
              </a:solidFill>
              <a:latin typeface="Fira Sans Extra Condensed SemiBold"/>
              <a:ea typeface="Fira Sans Extra Condensed SemiBold"/>
              <a:cs typeface="Fira Sans Extra Condensed SemiBold"/>
              <a:sym typeface="Fira Sans Extra Condensed SemiBold"/>
            </a:endParaRPr>
          </a:p>
        </p:txBody>
      </p:sp>
      <p:grpSp>
        <p:nvGrpSpPr>
          <p:cNvPr id="1090" name="Google Shape;1090;p16"/>
          <p:cNvGrpSpPr/>
          <p:nvPr/>
        </p:nvGrpSpPr>
        <p:grpSpPr>
          <a:xfrm>
            <a:off x="2206290" y="4104507"/>
            <a:ext cx="613898" cy="532561"/>
            <a:chOff x="1331090" y="2242857"/>
            <a:chExt cx="613898" cy="532561"/>
          </a:xfrm>
        </p:grpSpPr>
        <p:sp>
          <p:nvSpPr>
            <p:cNvPr id="1091" name="Google Shape;1091;p16"/>
            <p:cNvSpPr/>
            <p:nvPr/>
          </p:nvSpPr>
          <p:spPr>
            <a:xfrm>
              <a:off x="1409938" y="2266096"/>
              <a:ext cx="122558" cy="98766"/>
            </a:xfrm>
            <a:custGeom>
              <a:rect b="b" l="l" r="r" t="t"/>
              <a:pathLst>
                <a:path extrusionOk="0" h="357" w="443">
                  <a:moveTo>
                    <a:pt x="442" y="0"/>
                  </a:moveTo>
                  <a:lnTo>
                    <a:pt x="437" y="2"/>
                  </a:lnTo>
                  <a:cubicBezTo>
                    <a:pt x="331" y="45"/>
                    <a:pt x="232" y="105"/>
                    <a:pt x="143" y="177"/>
                  </a:cubicBezTo>
                  <a:cubicBezTo>
                    <a:pt x="90" y="222"/>
                    <a:pt x="42" y="273"/>
                    <a:pt x="5" y="331"/>
                  </a:cubicBezTo>
                  <a:lnTo>
                    <a:pt x="0" y="340"/>
                  </a:lnTo>
                  <a:lnTo>
                    <a:pt x="9" y="338"/>
                  </a:lnTo>
                  <a:cubicBezTo>
                    <a:pt x="19" y="337"/>
                    <a:pt x="30" y="335"/>
                    <a:pt x="39" y="335"/>
                  </a:cubicBezTo>
                  <a:lnTo>
                    <a:pt x="62" y="333"/>
                  </a:lnTo>
                  <a:cubicBezTo>
                    <a:pt x="87" y="331"/>
                    <a:pt x="115" y="331"/>
                    <a:pt x="145" y="331"/>
                  </a:cubicBezTo>
                  <a:cubicBezTo>
                    <a:pt x="153" y="331"/>
                    <a:pt x="161" y="331"/>
                    <a:pt x="169" y="331"/>
                  </a:cubicBezTo>
                  <a:cubicBezTo>
                    <a:pt x="243" y="331"/>
                    <a:pt x="316" y="338"/>
                    <a:pt x="387" y="353"/>
                  </a:cubicBezTo>
                  <a:lnTo>
                    <a:pt x="398" y="356"/>
                  </a:lnTo>
                  <a:lnTo>
                    <a:pt x="393" y="347"/>
                  </a:lnTo>
                  <a:cubicBezTo>
                    <a:pt x="350" y="271"/>
                    <a:pt x="322" y="188"/>
                    <a:pt x="311" y="101"/>
                  </a:cubicBezTo>
                  <a:cubicBezTo>
                    <a:pt x="310" y="100"/>
                    <a:pt x="311" y="98"/>
                    <a:pt x="313" y="96"/>
                  </a:cubicBezTo>
                  <a:cubicBezTo>
                    <a:pt x="322" y="87"/>
                    <a:pt x="336" y="82"/>
                    <a:pt x="350" y="80"/>
                  </a:cubicBezTo>
                  <a:cubicBezTo>
                    <a:pt x="357" y="80"/>
                    <a:pt x="363" y="82"/>
                    <a:pt x="370" y="85"/>
                  </a:cubicBezTo>
                  <a:cubicBezTo>
                    <a:pt x="372" y="85"/>
                    <a:pt x="372" y="87"/>
                    <a:pt x="373" y="89"/>
                  </a:cubicBezTo>
                  <a:cubicBezTo>
                    <a:pt x="382" y="115"/>
                    <a:pt x="391" y="142"/>
                    <a:pt x="403" y="169"/>
                  </a:cubicBezTo>
                  <a:lnTo>
                    <a:pt x="410" y="186"/>
                  </a:lnTo>
                  <a:lnTo>
                    <a:pt x="410" y="167"/>
                  </a:lnTo>
                  <a:cubicBezTo>
                    <a:pt x="412" y="114"/>
                    <a:pt x="423" y="61"/>
                    <a:pt x="441" y="9"/>
                  </a:cubicBezTo>
                  <a:lnTo>
                    <a:pt x="442"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6"/>
            <p:cNvSpPr/>
            <p:nvPr/>
          </p:nvSpPr>
          <p:spPr>
            <a:xfrm>
              <a:off x="1366226" y="2253370"/>
              <a:ext cx="572953" cy="517622"/>
            </a:xfrm>
            <a:custGeom>
              <a:rect b="b" l="l" r="r" t="t"/>
              <a:pathLst>
                <a:path extrusionOk="0" h="1871" w="2071">
                  <a:moveTo>
                    <a:pt x="1557" y="249"/>
                  </a:moveTo>
                  <a:cubicBezTo>
                    <a:pt x="1586" y="260"/>
                    <a:pt x="1612" y="277"/>
                    <a:pt x="1633" y="298"/>
                  </a:cubicBezTo>
                  <a:cubicBezTo>
                    <a:pt x="1610" y="277"/>
                    <a:pt x="1585" y="261"/>
                    <a:pt x="1557" y="249"/>
                  </a:cubicBezTo>
                  <a:close/>
                  <a:moveTo>
                    <a:pt x="1554" y="331"/>
                  </a:moveTo>
                  <a:lnTo>
                    <a:pt x="1587" y="365"/>
                  </a:lnTo>
                  <a:lnTo>
                    <a:pt x="1552" y="331"/>
                  </a:lnTo>
                  <a:close/>
                  <a:moveTo>
                    <a:pt x="1350" y="469"/>
                  </a:moveTo>
                  <a:lnTo>
                    <a:pt x="1398" y="517"/>
                  </a:lnTo>
                  <a:lnTo>
                    <a:pt x="1349" y="469"/>
                  </a:lnTo>
                  <a:close/>
                  <a:moveTo>
                    <a:pt x="1246" y="492"/>
                  </a:moveTo>
                  <a:lnTo>
                    <a:pt x="1246" y="492"/>
                  </a:lnTo>
                  <a:cubicBezTo>
                    <a:pt x="1290" y="512"/>
                    <a:pt x="1329" y="540"/>
                    <a:pt x="1364" y="574"/>
                  </a:cubicBezTo>
                  <a:cubicBezTo>
                    <a:pt x="1329" y="542"/>
                    <a:pt x="1288" y="513"/>
                    <a:pt x="1246" y="492"/>
                  </a:cubicBezTo>
                  <a:close/>
                  <a:moveTo>
                    <a:pt x="1196" y="579"/>
                  </a:moveTo>
                  <a:cubicBezTo>
                    <a:pt x="1219" y="581"/>
                    <a:pt x="1239" y="590"/>
                    <a:pt x="1253" y="607"/>
                  </a:cubicBezTo>
                  <a:lnTo>
                    <a:pt x="1253" y="609"/>
                  </a:lnTo>
                  <a:cubicBezTo>
                    <a:pt x="1239" y="591"/>
                    <a:pt x="1218" y="582"/>
                    <a:pt x="1196" y="581"/>
                  </a:cubicBezTo>
                  <a:lnTo>
                    <a:pt x="1196" y="579"/>
                  </a:lnTo>
                  <a:close/>
                  <a:moveTo>
                    <a:pt x="215" y="809"/>
                  </a:moveTo>
                  <a:lnTo>
                    <a:pt x="215" y="811"/>
                  </a:lnTo>
                  <a:lnTo>
                    <a:pt x="211" y="832"/>
                  </a:lnTo>
                  <a:lnTo>
                    <a:pt x="215" y="809"/>
                  </a:lnTo>
                  <a:close/>
                  <a:moveTo>
                    <a:pt x="1768" y="812"/>
                  </a:moveTo>
                  <a:lnTo>
                    <a:pt x="1770" y="814"/>
                  </a:lnTo>
                  <a:lnTo>
                    <a:pt x="1784" y="887"/>
                  </a:lnTo>
                  <a:lnTo>
                    <a:pt x="1768" y="812"/>
                  </a:lnTo>
                  <a:close/>
                  <a:moveTo>
                    <a:pt x="186" y="878"/>
                  </a:moveTo>
                  <a:lnTo>
                    <a:pt x="186" y="880"/>
                  </a:lnTo>
                  <a:lnTo>
                    <a:pt x="186" y="959"/>
                  </a:lnTo>
                  <a:lnTo>
                    <a:pt x="183" y="959"/>
                  </a:lnTo>
                  <a:lnTo>
                    <a:pt x="186" y="878"/>
                  </a:lnTo>
                  <a:close/>
                  <a:moveTo>
                    <a:pt x="1795" y="656"/>
                  </a:moveTo>
                  <a:lnTo>
                    <a:pt x="1795" y="656"/>
                  </a:lnTo>
                  <a:cubicBezTo>
                    <a:pt x="1853" y="776"/>
                    <a:pt x="1863" y="913"/>
                    <a:pt x="1824" y="1041"/>
                  </a:cubicBezTo>
                  <a:lnTo>
                    <a:pt x="1823" y="1039"/>
                  </a:lnTo>
                  <a:cubicBezTo>
                    <a:pt x="1862" y="912"/>
                    <a:pt x="1853" y="776"/>
                    <a:pt x="1795" y="656"/>
                  </a:cubicBezTo>
                  <a:close/>
                  <a:moveTo>
                    <a:pt x="1110" y="1114"/>
                  </a:moveTo>
                  <a:cubicBezTo>
                    <a:pt x="1111" y="1114"/>
                    <a:pt x="1111" y="1114"/>
                    <a:pt x="1112" y="1115"/>
                  </a:cubicBezTo>
                  <a:lnTo>
                    <a:pt x="1110" y="1115"/>
                  </a:lnTo>
                  <a:lnTo>
                    <a:pt x="1138" y="1122"/>
                  </a:lnTo>
                  <a:lnTo>
                    <a:pt x="1138" y="1124"/>
                  </a:lnTo>
                  <a:lnTo>
                    <a:pt x="1110" y="1115"/>
                  </a:lnTo>
                  <a:cubicBezTo>
                    <a:pt x="1110" y="1115"/>
                    <a:pt x="1110" y="1114"/>
                    <a:pt x="1110" y="1114"/>
                  </a:cubicBezTo>
                  <a:close/>
                  <a:moveTo>
                    <a:pt x="1021" y="1152"/>
                  </a:moveTo>
                  <a:lnTo>
                    <a:pt x="1066" y="1163"/>
                  </a:lnTo>
                  <a:lnTo>
                    <a:pt x="1021" y="1154"/>
                  </a:lnTo>
                  <a:cubicBezTo>
                    <a:pt x="1021" y="1154"/>
                    <a:pt x="1021" y="1152"/>
                    <a:pt x="1021" y="1152"/>
                  </a:cubicBezTo>
                  <a:close/>
                  <a:moveTo>
                    <a:pt x="922" y="1172"/>
                  </a:moveTo>
                  <a:cubicBezTo>
                    <a:pt x="938" y="1186"/>
                    <a:pt x="958" y="1196"/>
                    <a:pt x="979" y="1202"/>
                  </a:cubicBezTo>
                  <a:cubicBezTo>
                    <a:pt x="956" y="1198"/>
                    <a:pt x="936" y="1187"/>
                    <a:pt x="920" y="1173"/>
                  </a:cubicBezTo>
                  <a:lnTo>
                    <a:pt x="922" y="1173"/>
                  </a:lnTo>
                  <a:lnTo>
                    <a:pt x="922" y="1172"/>
                  </a:lnTo>
                  <a:close/>
                  <a:moveTo>
                    <a:pt x="1810" y="483"/>
                  </a:moveTo>
                  <a:cubicBezTo>
                    <a:pt x="1819" y="498"/>
                    <a:pt x="1826" y="512"/>
                    <a:pt x="1833" y="526"/>
                  </a:cubicBezTo>
                  <a:lnTo>
                    <a:pt x="1833" y="528"/>
                  </a:lnTo>
                  <a:cubicBezTo>
                    <a:pt x="1874" y="616"/>
                    <a:pt x="1900" y="712"/>
                    <a:pt x="1908" y="807"/>
                  </a:cubicBezTo>
                  <a:cubicBezTo>
                    <a:pt x="1918" y="947"/>
                    <a:pt x="1892" y="1087"/>
                    <a:pt x="1830" y="1210"/>
                  </a:cubicBezTo>
                  <a:cubicBezTo>
                    <a:pt x="1899" y="1069"/>
                    <a:pt x="1923" y="912"/>
                    <a:pt x="1900" y="754"/>
                  </a:cubicBezTo>
                  <a:cubicBezTo>
                    <a:pt x="1900" y="754"/>
                    <a:pt x="1900" y="752"/>
                    <a:pt x="1900" y="752"/>
                  </a:cubicBezTo>
                  <a:cubicBezTo>
                    <a:pt x="1892" y="689"/>
                    <a:pt x="1874" y="627"/>
                    <a:pt x="1849" y="568"/>
                  </a:cubicBezTo>
                  <a:lnTo>
                    <a:pt x="1849" y="565"/>
                  </a:lnTo>
                  <a:cubicBezTo>
                    <a:pt x="1837" y="536"/>
                    <a:pt x="1824" y="510"/>
                    <a:pt x="1809" y="483"/>
                  </a:cubicBezTo>
                  <a:close/>
                  <a:moveTo>
                    <a:pt x="816" y="1157"/>
                  </a:moveTo>
                  <a:cubicBezTo>
                    <a:pt x="844" y="1216"/>
                    <a:pt x="903" y="1255"/>
                    <a:pt x="968" y="1256"/>
                  </a:cubicBezTo>
                  <a:lnTo>
                    <a:pt x="968" y="1258"/>
                  </a:lnTo>
                  <a:cubicBezTo>
                    <a:pt x="901" y="1256"/>
                    <a:pt x="841" y="1218"/>
                    <a:pt x="816" y="1157"/>
                  </a:cubicBezTo>
                  <a:close/>
                  <a:moveTo>
                    <a:pt x="781" y="1198"/>
                  </a:moveTo>
                  <a:cubicBezTo>
                    <a:pt x="797" y="1228"/>
                    <a:pt x="821" y="1253"/>
                    <a:pt x="851" y="1269"/>
                  </a:cubicBezTo>
                  <a:cubicBezTo>
                    <a:pt x="821" y="1255"/>
                    <a:pt x="795" y="1230"/>
                    <a:pt x="779" y="1198"/>
                  </a:cubicBezTo>
                  <a:close/>
                  <a:moveTo>
                    <a:pt x="1541" y="1375"/>
                  </a:moveTo>
                  <a:lnTo>
                    <a:pt x="1543" y="1377"/>
                  </a:lnTo>
                  <a:cubicBezTo>
                    <a:pt x="1534" y="1389"/>
                    <a:pt x="1522" y="1396"/>
                    <a:pt x="1508" y="1398"/>
                  </a:cubicBezTo>
                  <a:cubicBezTo>
                    <a:pt x="1520" y="1394"/>
                    <a:pt x="1533" y="1386"/>
                    <a:pt x="1541" y="1375"/>
                  </a:cubicBezTo>
                  <a:close/>
                  <a:moveTo>
                    <a:pt x="1492" y="1448"/>
                  </a:moveTo>
                  <a:lnTo>
                    <a:pt x="1492" y="1451"/>
                  </a:lnTo>
                  <a:cubicBezTo>
                    <a:pt x="1462" y="1470"/>
                    <a:pt x="1426" y="1483"/>
                    <a:pt x="1389" y="1483"/>
                  </a:cubicBezTo>
                  <a:lnTo>
                    <a:pt x="1389" y="1481"/>
                  </a:lnTo>
                  <a:cubicBezTo>
                    <a:pt x="1426" y="1479"/>
                    <a:pt x="1462" y="1469"/>
                    <a:pt x="1492" y="1448"/>
                  </a:cubicBezTo>
                  <a:close/>
                  <a:moveTo>
                    <a:pt x="1464" y="1518"/>
                  </a:moveTo>
                  <a:lnTo>
                    <a:pt x="1464" y="1518"/>
                  </a:lnTo>
                  <a:cubicBezTo>
                    <a:pt x="1439" y="1527"/>
                    <a:pt x="1414" y="1532"/>
                    <a:pt x="1387" y="1532"/>
                  </a:cubicBezTo>
                  <a:lnTo>
                    <a:pt x="1384" y="1531"/>
                  </a:lnTo>
                  <a:lnTo>
                    <a:pt x="1387" y="1531"/>
                  </a:lnTo>
                  <a:cubicBezTo>
                    <a:pt x="1414" y="1531"/>
                    <a:pt x="1439" y="1525"/>
                    <a:pt x="1464" y="1518"/>
                  </a:cubicBezTo>
                  <a:close/>
                  <a:moveTo>
                    <a:pt x="745" y="1654"/>
                  </a:moveTo>
                  <a:lnTo>
                    <a:pt x="745" y="1654"/>
                  </a:lnTo>
                  <a:cubicBezTo>
                    <a:pt x="800" y="1672"/>
                    <a:pt x="856" y="1682"/>
                    <a:pt x="913" y="1686"/>
                  </a:cubicBezTo>
                  <a:lnTo>
                    <a:pt x="913" y="1690"/>
                  </a:lnTo>
                  <a:cubicBezTo>
                    <a:pt x="856" y="1686"/>
                    <a:pt x="799" y="1673"/>
                    <a:pt x="745" y="1654"/>
                  </a:cubicBezTo>
                  <a:close/>
                  <a:moveTo>
                    <a:pt x="590" y="1644"/>
                  </a:moveTo>
                  <a:lnTo>
                    <a:pt x="590" y="1644"/>
                  </a:lnTo>
                  <a:cubicBezTo>
                    <a:pt x="688" y="1702"/>
                    <a:pt x="801" y="1736"/>
                    <a:pt x="917" y="1736"/>
                  </a:cubicBezTo>
                  <a:cubicBezTo>
                    <a:pt x="920" y="1736"/>
                    <a:pt x="923" y="1736"/>
                    <a:pt x="926" y="1736"/>
                  </a:cubicBezTo>
                  <a:cubicBezTo>
                    <a:pt x="954" y="1736"/>
                    <a:pt x="982" y="1734"/>
                    <a:pt x="1012" y="1732"/>
                  </a:cubicBezTo>
                  <a:lnTo>
                    <a:pt x="1012" y="1732"/>
                  </a:lnTo>
                  <a:cubicBezTo>
                    <a:pt x="982" y="1736"/>
                    <a:pt x="954" y="1738"/>
                    <a:pt x="924" y="1738"/>
                  </a:cubicBezTo>
                  <a:cubicBezTo>
                    <a:pt x="921" y="1738"/>
                    <a:pt x="918" y="1738"/>
                    <a:pt x="915" y="1738"/>
                  </a:cubicBezTo>
                  <a:cubicBezTo>
                    <a:pt x="800" y="1738"/>
                    <a:pt x="688" y="1704"/>
                    <a:pt x="590" y="1644"/>
                  </a:cubicBezTo>
                  <a:close/>
                  <a:moveTo>
                    <a:pt x="461" y="1658"/>
                  </a:moveTo>
                  <a:cubicBezTo>
                    <a:pt x="625" y="1752"/>
                    <a:pt x="811" y="1800"/>
                    <a:pt x="1000" y="1800"/>
                  </a:cubicBezTo>
                  <a:cubicBezTo>
                    <a:pt x="1053" y="1800"/>
                    <a:pt x="1106" y="1796"/>
                    <a:pt x="1158" y="1789"/>
                  </a:cubicBezTo>
                  <a:lnTo>
                    <a:pt x="1158" y="1791"/>
                  </a:lnTo>
                  <a:cubicBezTo>
                    <a:pt x="1106" y="1798"/>
                    <a:pt x="1055" y="1801"/>
                    <a:pt x="1002" y="1801"/>
                  </a:cubicBezTo>
                  <a:cubicBezTo>
                    <a:pt x="813" y="1801"/>
                    <a:pt x="625" y="1752"/>
                    <a:pt x="461" y="1658"/>
                  </a:cubicBezTo>
                  <a:close/>
                  <a:moveTo>
                    <a:pt x="1140" y="0"/>
                  </a:moveTo>
                  <a:lnTo>
                    <a:pt x="1127" y="2"/>
                  </a:lnTo>
                  <a:cubicBezTo>
                    <a:pt x="1081" y="11"/>
                    <a:pt x="1035" y="25"/>
                    <a:pt x="995" y="48"/>
                  </a:cubicBezTo>
                  <a:lnTo>
                    <a:pt x="991" y="50"/>
                  </a:lnTo>
                  <a:cubicBezTo>
                    <a:pt x="945" y="75"/>
                    <a:pt x="809" y="151"/>
                    <a:pt x="767" y="377"/>
                  </a:cubicBezTo>
                  <a:lnTo>
                    <a:pt x="763" y="391"/>
                  </a:lnTo>
                  <a:lnTo>
                    <a:pt x="774" y="383"/>
                  </a:lnTo>
                  <a:cubicBezTo>
                    <a:pt x="837" y="317"/>
                    <a:pt x="1020" y="169"/>
                    <a:pt x="1324" y="169"/>
                  </a:cubicBezTo>
                  <a:cubicBezTo>
                    <a:pt x="1338" y="169"/>
                    <a:pt x="1352" y="169"/>
                    <a:pt x="1366" y="170"/>
                  </a:cubicBezTo>
                  <a:cubicBezTo>
                    <a:pt x="1380" y="170"/>
                    <a:pt x="1380" y="177"/>
                    <a:pt x="1380" y="179"/>
                  </a:cubicBezTo>
                  <a:cubicBezTo>
                    <a:pt x="1380" y="186"/>
                    <a:pt x="1373" y="192"/>
                    <a:pt x="1363" y="195"/>
                  </a:cubicBezTo>
                  <a:cubicBezTo>
                    <a:pt x="1334" y="202"/>
                    <a:pt x="1306" y="206"/>
                    <a:pt x="1278" y="209"/>
                  </a:cubicBezTo>
                  <a:cubicBezTo>
                    <a:pt x="1219" y="209"/>
                    <a:pt x="1161" y="211"/>
                    <a:pt x="1021" y="282"/>
                  </a:cubicBezTo>
                  <a:cubicBezTo>
                    <a:pt x="901" y="344"/>
                    <a:pt x="782" y="471"/>
                    <a:pt x="759" y="496"/>
                  </a:cubicBezTo>
                  <a:lnTo>
                    <a:pt x="758" y="498"/>
                  </a:lnTo>
                  <a:lnTo>
                    <a:pt x="758" y="501"/>
                  </a:lnTo>
                  <a:cubicBezTo>
                    <a:pt x="781" y="568"/>
                    <a:pt x="816" y="625"/>
                    <a:pt x="933" y="719"/>
                  </a:cubicBezTo>
                  <a:cubicBezTo>
                    <a:pt x="1051" y="812"/>
                    <a:pt x="1188" y="874"/>
                    <a:pt x="1241" y="883"/>
                  </a:cubicBezTo>
                  <a:cubicBezTo>
                    <a:pt x="1258" y="887"/>
                    <a:pt x="1276" y="887"/>
                    <a:pt x="1294" y="887"/>
                  </a:cubicBezTo>
                  <a:lnTo>
                    <a:pt x="1331" y="887"/>
                  </a:lnTo>
                  <a:cubicBezTo>
                    <a:pt x="1356" y="887"/>
                    <a:pt x="1363" y="889"/>
                    <a:pt x="1364" y="896"/>
                  </a:cubicBezTo>
                  <a:cubicBezTo>
                    <a:pt x="1366" y="903"/>
                    <a:pt x="1357" y="910"/>
                    <a:pt x="1341" y="919"/>
                  </a:cubicBezTo>
                  <a:cubicBezTo>
                    <a:pt x="1320" y="927"/>
                    <a:pt x="1297" y="931"/>
                    <a:pt x="1274" y="931"/>
                  </a:cubicBezTo>
                  <a:cubicBezTo>
                    <a:pt x="1235" y="929"/>
                    <a:pt x="1198" y="924"/>
                    <a:pt x="1161" y="913"/>
                  </a:cubicBezTo>
                  <a:cubicBezTo>
                    <a:pt x="848" y="823"/>
                    <a:pt x="706" y="621"/>
                    <a:pt x="682" y="582"/>
                  </a:cubicBezTo>
                  <a:lnTo>
                    <a:pt x="678" y="579"/>
                  </a:lnTo>
                  <a:lnTo>
                    <a:pt x="675" y="581"/>
                  </a:lnTo>
                  <a:cubicBezTo>
                    <a:pt x="623" y="614"/>
                    <a:pt x="452" y="736"/>
                    <a:pt x="397" y="904"/>
                  </a:cubicBezTo>
                  <a:cubicBezTo>
                    <a:pt x="370" y="984"/>
                    <a:pt x="349" y="1064"/>
                    <a:pt x="331" y="1147"/>
                  </a:cubicBezTo>
                  <a:cubicBezTo>
                    <a:pt x="317" y="1214"/>
                    <a:pt x="310" y="1283"/>
                    <a:pt x="314" y="1352"/>
                  </a:cubicBezTo>
                  <a:cubicBezTo>
                    <a:pt x="317" y="1409"/>
                    <a:pt x="328" y="1463"/>
                    <a:pt x="342" y="1518"/>
                  </a:cubicBezTo>
                  <a:cubicBezTo>
                    <a:pt x="342" y="1522"/>
                    <a:pt x="342" y="1524"/>
                    <a:pt x="340" y="1525"/>
                  </a:cubicBezTo>
                  <a:cubicBezTo>
                    <a:pt x="338" y="1527"/>
                    <a:pt x="337" y="1527"/>
                    <a:pt x="335" y="1527"/>
                  </a:cubicBezTo>
                  <a:cubicBezTo>
                    <a:pt x="330" y="1525"/>
                    <a:pt x="291" y="1511"/>
                    <a:pt x="268" y="1364"/>
                  </a:cubicBezTo>
                  <a:cubicBezTo>
                    <a:pt x="252" y="1265"/>
                    <a:pt x="252" y="1166"/>
                    <a:pt x="269" y="1069"/>
                  </a:cubicBezTo>
                  <a:cubicBezTo>
                    <a:pt x="269" y="1067"/>
                    <a:pt x="269" y="1067"/>
                    <a:pt x="269" y="1065"/>
                  </a:cubicBezTo>
                  <a:cubicBezTo>
                    <a:pt x="280" y="1007"/>
                    <a:pt x="294" y="949"/>
                    <a:pt x="310" y="892"/>
                  </a:cubicBezTo>
                  <a:cubicBezTo>
                    <a:pt x="356" y="733"/>
                    <a:pt x="466" y="628"/>
                    <a:pt x="554" y="554"/>
                  </a:cubicBezTo>
                  <a:lnTo>
                    <a:pt x="568" y="542"/>
                  </a:lnTo>
                  <a:lnTo>
                    <a:pt x="549" y="547"/>
                  </a:lnTo>
                  <a:cubicBezTo>
                    <a:pt x="466" y="567"/>
                    <a:pt x="300" y="613"/>
                    <a:pt x="169" y="689"/>
                  </a:cubicBezTo>
                  <a:cubicBezTo>
                    <a:pt x="114" y="719"/>
                    <a:pt x="64" y="759"/>
                    <a:pt x="25" y="807"/>
                  </a:cubicBezTo>
                  <a:lnTo>
                    <a:pt x="25" y="809"/>
                  </a:lnTo>
                  <a:cubicBezTo>
                    <a:pt x="22" y="855"/>
                    <a:pt x="1" y="1265"/>
                    <a:pt x="248" y="1561"/>
                  </a:cubicBezTo>
                  <a:cubicBezTo>
                    <a:pt x="399" y="1741"/>
                    <a:pt x="618" y="1844"/>
                    <a:pt x="903" y="1865"/>
                  </a:cubicBezTo>
                  <a:cubicBezTo>
                    <a:pt x="938" y="1869"/>
                    <a:pt x="974" y="1870"/>
                    <a:pt x="1007" y="1870"/>
                  </a:cubicBezTo>
                  <a:cubicBezTo>
                    <a:pt x="1425" y="1870"/>
                    <a:pt x="1667" y="1658"/>
                    <a:pt x="1807" y="1439"/>
                  </a:cubicBezTo>
                  <a:cubicBezTo>
                    <a:pt x="1833" y="1396"/>
                    <a:pt x="1858" y="1352"/>
                    <a:pt x="1879" y="1306"/>
                  </a:cubicBezTo>
                  <a:cubicBezTo>
                    <a:pt x="1931" y="1196"/>
                    <a:pt x="1968" y="1078"/>
                    <a:pt x="1987" y="957"/>
                  </a:cubicBezTo>
                  <a:cubicBezTo>
                    <a:pt x="1989" y="952"/>
                    <a:pt x="2070" y="462"/>
                    <a:pt x="1591" y="142"/>
                  </a:cubicBezTo>
                  <a:cubicBezTo>
                    <a:pt x="1508" y="92"/>
                    <a:pt x="1419" y="55"/>
                    <a:pt x="1327" y="27"/>
                  </a:cubicBezTo>
                  <a:cubicBezTo>
                    <a:pt x="1290" y="16"/>
                    <a:pt x="1253" y="8"/>
                    <a:pt x="1214" y="4"/>
                  </a:cubicBezTo>
                  <a:cubicBezTo>
                    <a:pt x="1193" y="0"/>
                    <a:pt x="1161" y="0"/>
                    <a:pt x="1140"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6"/>
            <p:cNvSpPr/>
            <p:nvPr/>
          </p:nvSpPr>
          <p:spPr>
            <a:xfrm>
              <a:off x="1373142" y="2377312"/>
              <a:ext cx="131964" cy="72484"/>
            </a:xfrm>
            <a:custGeom>
              <a:rect b="b" l="l" r="r" t="t"/>
              <a:pathLst>
                <a:path extrusionOk="0" h="262" w="477">
                  <a:moveTo>
                    <a:pt x="174" y="0"/>
                  </a:moveTo>
                  <a:cubicBezTo>
                    <a:pt x="147" y="2"/>
                    <a:pt x="122" y="4"/>
                    <a:pt x="96" y="11"/>
                  </a:cubicBezTo>
                  <a:lnTo>
                    <a:pt x="94" y="11"/>
                  </a:lnTo>
                  <a:cubicBezTo>
                    <a:pt x="83" y="25"/>
                    <a:pt x="23" y="99"/>
                    <a:pt x="2" y="249"/>
                  </a:cubicBezTo>
                  <a:lnTo>
                    <a:pt x="0" y="262"/>
                  </a:lnTo>
                  <a:lnTo>
                    <a:pt x="9" y="253"/>
                  </a:lnTo>
                  <a:cubicBezTo>
                    <a:pt x="50" y="212"/>
                    <a:pt x="98" y="177"/>
                    <a:pt x="147" y="147"/>
                  </a:cubicBezTo>
                  <a:cubicBezTo>
                    <a:pt x="156" y="142"/>
                    <a:pt x="165" y="138"/>
                    <a:pt x="172" y="134"/>
                  </a:cubicBezTo>
                  <a:cubicBezTo>
                    <a:pt x="260" y="90"/>
                    <a:pt x="356" y="58"/>
                    <a:pt x="453" y="41"/>
                  </a:cubicBezTo>
                  <a:lnTo>
                    <a:pt x="476" y="37"/>
                  </a:lnTo>
                  <a:lnTo>
                    <a:pt x="453" y="32"/>
                  </a:lnTo>
                  <a:cubicBezTo>
                    <a:pt x="368" y="12"/>
                    <a:pt x="283" y="2"/>
                    <a:pt x="197"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6"/>
            <p:cNvSpPr/>
            <p:nvPr/>
          </p:nvSpPr>
          <p:spPr>
            <a:xfrm>
              <a:off x="1333580" y="2248390"/>
              <a:ext cx="411663" cy="423559"/>
            </a:xfrm>
            <a:custGeom>
              <a:rect b="b" l="l" r="r" t="t"/>
              <a:pathLst>
                <a:path extrusionOk="0" h="1531" w="1488">
                  <a:moveTo>
                    <a:pt x="1233" y="1"/>
                  </a:moveTo>
                  <a:cubicBezTo>
                    <a:pt x="1208" y="1"/>
                    <a:pt x="1184" y="6"/>
                    <a:pt x="1159" y="13"/>
                  </a:cubicBezTo>
                  <a:cubicBezTo>
                    <a:pt x="863" y="91"/>
                    <a:pt x="814" y="372"/>
                    <a:pt x="805" y="427"/>
                  </a:cubicBezTo>
                  <a:lnTo>
                    <a:pt x="805" y="429"/>
                  </a:lnTo>
                  <a:lnTo>
                    <a:pt x="810" y="432"/>
                  </a:lnTo>
                  <a:cubicBezTo>
                    <a:pt x="814" y="436"/>
                    <a:pt x="817" y="440"/>
                    <a:pt x="821" y="441"/>
                  </a:cubicBezTo>
                  <a:cubicBezTo>
                    <a:pt x="839" y="455"/>
                    <a:pt x="844" y="482"/>
                    <a:pt x="831" y="501"/>
                  </a:cubicBezTo>
                  <a:cubicBezTo>
                    <a:pt x="823" y="519"/>
                    <a:pt x="803" y="531"/>
                    <a:pt x="784" y="531"/>
                  </a:cubicBezTo>
                  <a:cubicBezTo>
                    <a:pt x="773" y="531"/>
                    <a:pt x="763" y="528"/>
                    <a:pt x="754" y="524"/>
                  </a:cubicBezTo>
                  <a:lnTo>
                    <a:pt x="752" y="523"/>
                  </a:lnTo>
                  <a:cubicBezTo>
                    <a:pt x="725" y="498"/>
                    <a:pt x="704" y="470"/>
                    <a:pt x="685" y="440"/>
                  </a:cubicBezTo>
                  <a:lnTo>
                    <a:pt x="685" y="438"/>
                  </a:lnTo>
                  <a:lnTo>
                    <a:pt x="683" y="438"/>
                  </a:lnTo>
                  <a:cubicBezTo>
                    <a:pt x="630" y="422"/>
                    <a:pt x="529" y="411"/>
                    <a:pt x="421" y="411"/>
                  </a:cubicBezTo>
                  <a:cubicBezTo>
                    <a:pt x="384" y="411"/>
                    <a:pt x="349" y="411"/>
                    <a:pt x="315" y="415"/>
                  </a:cubicBezTo>
                  <a:cubicBezTo>
                    <a:pt x="202" y="427"/>
                    <a:pt x="99" y="489"/>
                    <a:pt x="35" y="585"/>
                  </a:cubicBezTo>
                  <a:cubicBezTo>
                    <a:pt x="30" y="595"/>
                    <a:pt x="25" y="604"/>
                    <a:pt x="21" y="611"/>
                  </a:cubicBezTo>
                  <a:lnTo>
                    <a:pt x="0" y="657"/>
                  </a:lnTo>
                  <a:lnTo>
                    <a:pt x="28" y="616"/>
                  </a:lnTo>
                  <a:cubicBezTo>
                    <a:pt x="73" y="556"/>
                    <a:pt x="129" y="510"/>
                    <a:pt x="196" y="480"/>
                  </a:cubicBezTo>
                  <a:cubicBezTo>
                    <a:pt x="239" y="462"/>
                    <a:pt x="284" y="453"/>
                    <a:pt x="329" y="453"/>
                  </a:cubicBezTo>
                  <a:cubicBezTo>
                    <a:pt x="333" y="453"/>
                    <a:pt x="337" y="454"/>
                    <a:pt x="341" y="454"/>
                  </a:cubicBezTo>
                  <a:cubicBezTo>
                    <a:pt x="451" y="457"/>
                    <a:pt x="559" y="473"/>
                    <a:pt x="665" y="501"/>
                  </a:cubicBezTo>
                  <a:cubicBezTo>
                    <a:pt x="672" y="503"/>
                    <a:pt x="672" y="514"/>
                    <a:pt x="665" y="514"/>
                  </a:cubicBezTo>
                  <a:cubicBezTo>
                    <a:pt x="665" y="514"/>
                    <a:pt x="664" y="514"/>
                    <a:pt x="663" y="514"/>
                  </a:cubicBezTo>
                  <a:cubicBezTo>
                    <a:pt x="536" y="521"/>
                    <a:pt x="419" y="569"/>
                    <a:pt x="322" y="615"/>
                  </a:cubicBezTo>
                  <a:cubicBezTo>
                    <a:pt x="253" y="650"/>
                    <a:pt x="191" y="696"/>
                    <a:pt x="138" y="754"/>
                  </a:cubicBezTo>
                  <a:cubicBezTo>
                    <a:pt x="66" y="836"/>
                    <a:pt x="34" y="921"/>
                    <a:pt x="43" y="1007"/>
                  </a:cubicBezTo>
                  <a:cubicBezTo>
                    <a:pt x="46" y="1069"/>
                    <a:pt x="62" y="1129"/>
                    <a:pt x="90" y="1182"/>
                  </a:cubicBezTo>
                  <a:lnTo>
                    <a:pt x="129" y="1248"/>
                  </a:lnTo>
                  <a:lnTo>
                    <a:pt x="129" y="1248"/>
                  </a:lnTo>
                  <a:lnTo>
                    <a:pt x="97" y="1179"/>
                  </a:lnTo>
                  <a:cubicBezTo>
                    <a:pt x="41" y="1062"/>
                    <a:pt x="55" y="924"/>
                    <a:pt x="131" y="820"/>
                  </a:cubicBezTo>
                  <a:cubicBezTo>
                    <a:pt x="271" y="629"/>
                    <a:pt x="694" y="544"/>
                    <a:pt x="713" y="540"/>
                  </a:cubicBezTo>
                  <a:cubicBezTo>
                    <a:pt x="715" y="540"/>
                    <a:pt x="717" y="540"/>
                    <a:pt x="718" y="544"/>
                  </a:cubicBezTo>
                  <a:cubicBezTo>
                    <a:pt x="720" y="546"/>
                    <a:pt x="718" y="549"/>
                    <a:pt x="717" y="551"/>
                  </a:cubicBezTo>
                  <a:cubicBezTo>
                    <a:pt x="711" y="556"/>
                    <a:pt x="702" y="563"/>
                    <a:pt x="692" y="572"/>
                  </a:cubicBezTo>
                  <a:cubicBezTo>
                    <a:pt x="628" y="625"/>
                    <a:pt x="492" y="735"/>
                    <a:pt x="442" y="912"/>
                  </a:cubicBezTo>
                  <a:cubicBezTo>
                    <a:pt x="380" y="1128"/>
                    <a:pt x="379" y="1243"/>
                    <a:pt x="400" y="1379"/>
                  </a:cubicBezTo>
                  <a:cubicBezTo>
                    <a:pt x="403" y="1418"/>
                    <a:pt x="412" y="1455"/>
                    <a:pt x="426" y="1490"/>
                  </a:cubicBezTo>
                  <a:lnTo>
                    <a:pt x="444" y="1531"/>
                  </a:lnTo>
                  <a:lnTo>
                    <a:pt x="435" y="1487"/>
                  </a:lnTo>
                  <a:cubicBezTo>
                    <a:pt x="426" y="1448"/>
                    <a:pt x="421" y="1409"/>
                    <a:pt x="418" y="1370"/>
                  </a:cubicBezTo>
                  <a:cubicBezTo>
                    <a:pt x="410" y="1273"/>
                    <a:pt x="441" y="1112"/>
                    <a:pt x="502" y="917"/>
                  </a:cubicBezTo>
                  <a:cubicBezTo>
                    <a:pt x="566" y="721"/>
                    <a:pt x="787" y="586"/>
                    <a:pt x="796" y="581"/>
                  </a:cubicBezTo>
                  <a:lnTo>
                    <a:pt x="801" y="581"/>
                  </a:lnTo>
                  <a:cubicBezTo>
                    <a:pt x="803" y="581"/>
                    <a:pt x="803" y="583"/>
                    <a:pt x="805" y="585"/>
                  </a:cubicBezTo>
                  <a:cubicBezTo>
                    <a:pt x="807" y="586"/>
                    <a:pt x="939" y="820"/>
                    <a:pt x="1283" y="919"/>
                  </a:cubicBezTo>
                  <a:cubicBezTo>
                    <a:pt x="1318" y="928"/>
                    <a:pt x="1355" y="935"/>
                    <a:pt x="1394" y="935"/>
                  </a:cubicBezTo>
                  <a:cubicBezTo>
                    <a:pt x="1412" y="935"/>
                    <a:pt x="1429" y="933"/>
                    <a:pt x="1445" y="928"/>
                  </a:cubicBezTo>
                  <a:lnTo>
                    <a:pt x="1470" y="919"/>
                  </a:lnTo>
                  <a:lnTo>
                    <a:pt x="1413" y="919"/>
                  </a:lnTo>
                  <a:cubicBezTo>
                    <a:pt x="1394" y="919"/>
                    <a:pt x="1376" y="917"/>
                    <a:pt x="1359" y="915"/>
                  </a:cubicBezTo>
                  <a:cubicBezTo>
                    <a:pt x="1297" y="905"/>
                    <a:pt x="1157" y="838"/>
                    <a:pt x="1044" y="747"/>
                  </a:cubicBezTo>
                  <a:cubicBezTo>
                    <a:pt x="938" y="662"/>
                    <a:pt x="890" y="602"/>
                    <a:pt x="863" y="517"/>
                  </a:cubicBezTo>
                  <a:cubicBezTo>
                    <a:pt x="863" y="516"/>
                    <a:pt x="863" y="512"/>
                    <a:pt x="865" y="510"/>
                  </a:cubicBezTo>
                  <a:cubicBezTo>
                    <a:pt x="870" y="505"/>
                    <a:pt x="998" y="358"/>
                    <a:pt x="1134" y="289"/>
                  </a:cubicBezTo>
                  <a:cubicBezTo>
                    <a:pt x="1267" y="222"/>
                    <a:pt x="1327" y="215"/>
                    <a:pt x="1396" y="213"/>
                  </a:cubicBezTo>
                  <a:cubicBezTo>
                    <a:pt x="1408" y="213"/>
                    <a:pt x="1421" y="211"/>
                    <a:pt x="1433" y="210"/>
                  </a:cubicBezTo>
                  <a:lnTo>
                    <a:pt x="1488" y="199"/>
                  </a:lnTo>
                  <a:lnTo>
                    <a:pt x="1433" y="199"/>
                  </a:lnTo>
                  <a:cubicBezTo>
                    <a:pt x="1063" y="204"/>
                    <a:pt x="881" y="432"/>
                    <a:pt x="877" y="436"/>
                  </a:cubicBezTo>
                  <a:cubicBezTo>
                    <a:pt x="876" y="436"/>
                    <a:pt x="874" y="438"/>
                    <a:pt x="872" y="438"/>
                  </a:cubicBezTo>
                  <a:lnTo>
                    <a:pt x="870" y="438"/>
                  </a:lnTo>
                  <a:cubicBezTo>
                    <a:pt x="867" y="436"/>
                    <a:pt x="865" y="434"/>
                    <a:pt x="865" y="431"/>
                  </a:cubicBezTo>
                  <a:cubicBezTo>
                    <a:pt x="900" y="169"/>
                    <a:pt x="1054" y="84"/>
                    <a:pt x="1104" y="56"/>
                  </a:cubicBezTo>
                  <a:lnTo>
                    <a:pt x="1107" y="54"/>
                  </a:lnTo>
                  <a:cubicBezTo>
                    <a:pt x="1148" y="33"/>
                    <a:pt x="1191" y="17"/>
                    <a:pt x="1237" y="10"/>
                  </a:cubicBezTo>
                  <a:lnTo>
                    <a:pt x="1276" y="1"/>
                  </a:lnTo>
                  <a:close/>
                </a:path>
              </a:pathLst>
            </a:custGeom>
            <a:solidFill>
              <a:srgbClr val="51A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6"/>
            <p:cNvSpPr/>
            <p:nvPr/>
          </p:nvSpPr>
          <p:spPr>
            <a:xfrm>
              <a:off x="1525857" y="2250050"/>
              <a:ext cx="18259" cy="99042"/>
            </a:xfrm>
            <a:custGeom>
              <a:rect b="b" l="l" r="r" t="t"/>
              <a:pathLst>
                <a:path extrusionOk="0" h="358" w="66">
                  <a:moveTo>
                    <a:pt x="66" y="0"/>
                  </a:moveTo>
                  <a:lnTo>
                    <a:pt x="55" y="21"/>
                  </a:lnTo>
                  <a:cubicBezTo>
                    <a:pt x="53" y="21"/>
                    <a:pt x="53" y="23"/>
                    <a:pt x="52" y="25"/>
                  </a:cubicBezTo>
                  <a:cubicBezTo>
                    <a:pt x="16" y="104"/>
                    <a:pt x="0" y="191"/>
                    <a:pt x="6" y="276"/>
                  </a:cubicBezTo>
                  <a:cubicBezTo>
                    <a:pt x="16" y="297"/>
                    <a:pt x="29" y="319"/>
                    <a:pt x="41" y="340"/>
                  </a:cubicBezTo>
                  <a:lnTo>
                    <a:pt x="53" y="357"/>
                  </a:lnTo>
                  <a:lnTo>
                    <a:pt x="50" y="336"/>
                  </a:lnTo>
                  <a:cubicBezTo>
                    <a:pt x="34" y="237"/>
                    <a:pt x="37" y="135"/>
                    <a:pt x="60" y="35"/>
                  </a:cubicBezTo>
                  <a:cubicBezTo>
                    <a:pt x="60" y="35"/>
                    <a:pt x="62" y="27"/>
                    <a:pt x="64" y="23"/>
                  </a:cubicBezTo>
                  <a:lnTo>
                    <a:pt x="66" y="0"/>
                  </a:lnTo>
                  <a:close/>
                </a:path>
              </a:pathLst>
            </a:custGeom>
            <a:solidFill>
              <a:srgbClr val="51A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6"/>
            <p:cNvSpPr/>
            <p:nvPr/>
          </p:nvSpPr>
          <p:spPr>
            <a:xfrm>
              <a:off x="1499298" y="2292102"/>
              <a:ext cx="63907" cy="99596"/>
            </a:xfrm>
            <a:custGeom>
              <a:rect b="b" l="l" r="r" t="t"/>
              <a:pathLst>
                <a:path extrusionOk="0" h="360" w="231">
                  <a:moveTo>
                    <a:pt x="137" y="262"/>
                  </a:moveTo>
                  <a:lnTo>
                    <a:pt x="183" y="303"/>
                  </a:lnTo>
                  <a:lnTo>
                    <a:pt x="181" y="304"/>
                  </a:lnTo>
                  <a:lnTo>
                    <a:pt x="135" y="262"/>
                  </a:lnTo>
                  <a:close/>
                  <a:moveTo>
                    <a:pt x="93" y="234"/>
                  </a:moveTo>
                  <a:lnTo>
                    <a:pt x="95" y="236"/>
                  </a:lnTo>
                  <a:cubicBezTo>
                    <a:pt x="116" y="269"/>
                    <a:pt x="142" y="299"/>
                    <a:pt x="174" y="324"/>
                  </a:cubicBezTo>
                  <a:lnTo>
                    <a:pt x="172" y="326"/>
                  </a:lnTo>
                  <a:cubicBezTo>
                    <a:pt x="141" y="301"/>
                    <a:pt x="114" y="269"/>
                    <a:pt x="93" y="234"/>
                  </a:cubicBezTo>
                  <a:close/>
                  <a:moveTo>
                    <a:pt x="27" y="0"/>
                  </a:moveTo>
                  <a:cubicBezTo>
                    <a:pt x="18" y="2"/>
                    <a:pt x="10" y="4"/>
                    <a:pt x="4" y="9"/>
                  </a:cubicBezTo>
                  <a:lnTo>
                    <a:pt x="1" y="11"/>
                  </a:lnTo>
                  <a:lnTo>
                    <a:pt x="1" y="13"/>
                  </a:lnTo>
                  <a:cubicBezTo>
                    <a:pt x="17" y="142"/>
                    <a:pt x="73" y="260"/>
                    <a:pt x="162" y="354"/>
                  </a:cubicBezTo>
                  <a:cubicBezTo>
                    <a:pt x="169" y="358"/>
                    <a:pt x="178" y="359"/>
                    <a:pt x="185" y="359"/>
                  </a:cubicBezTo>
                  <a:cubicBezTo>
                    <a:pt x="201" y="359"/>
                    <a:pt x="215" y="350"/>
                    <a:pt x="222" y="338"/>
                  </a:cubicBezTo>
                  <a:cubicBezTo>
                    <a:pt x="231" y="322"/>
                    <a:pt x="227" y="304"/>
                    <a:pt x="215" y="294"/>
                  </a:cubicBezTo>
                  <a:cubicBezTo>
                    <a:pt x="192" y="278"/>
                    <a:pt x="172" y="257"/>
                    <a:pt x="155" y="236"/>
                  </a:cubicBezTo>
                  <a:cubicBezTo>
                    <a:pt x="103" y="165"/>
                    <a:pt x="64" y="87"/>
                    <a:pt x="38" y="4"/>
                  </a:cubicBezTo>
                  <a:lnTo>
                    <a:pt x="38" y="2"/>
                  </a:lnTo>
                  <a:lnTo>
                    <a:pt x="36" y="2"/>
                  </a:lnTo>
                  <a:cubicBezTo>
                    <a:pt x="33" y="2"/>
                    <a:pt x="29" y="0"/>
                    <a:pt x="27" y="0"/>
                  </a:cubicBezTo>
                  <a:close/>
                </a:path>
              </a:pathLst>
            </a:custGeom>
            <a:solidFill>
              <a:srgbClr val="3D7F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6"/>
            <p:cNvSpPr/>
            <p:nvPr/>
          </p:nvSpPr>
          <p:spPr>
            <a:xfrm>
              <a:off x="1534986" y="2251433"/>
              <a:ext cx="107065" cy="112875"/>
            </a:xfrm>
            <a:custGeom>
              <a:rect b="b" l="l" r="r" t="t"/>
              <a:pathLst>
                <a:path extrusionOk="0" h="408" w="387">
                  <a:moveTo>
                    <a:pt x="364" y="0"/>
                  </a:moveTo>
                  <a:cubicBezTo>
                    <a:pt x="279" y="0"/>
                    <a:pt x="125" y="6"/>
                    <a:pt x="43" y="36"/>
                  </a:cubicBezTo>
                  <a:lnTo>
                    <a:pt x="38" y="38"/>
                  </a:lnTo>
                  <a:lnTo>
                    <a:pt x="38" y="39"/>
                  </a:lnTo>
                  <a:cubicBezTo>
                    <a:pt x="1" y="186"/>
                    <a:pt x="35" y="356"/>
                    <a:pt x="38" y="377"/>
                  </a:cubicBezTo>
                  <a:cubicBezTo>
                    <a:pt x="45" y="384"/>
                    <a:pt x="52" y="393"/>
                    <a:pt x="59" y="400"/>
                  </a:cubicBezTo>
                  <a:lnTo>
                    <a:pt x="66" y="407"/>
                  </a:lnTo>
                  <a:lnTo>
                    <a:pt x="68" y="398"/>
                  </a:lnTo>
                  <a:cubicBezTo>
                    <a:pt x="79" y="331"/>
                    <a:pt x="134" y="103"/>
                    <a:pt x="364" y="9"/>
                  </a:cubicBezTo>
                  <a:lnTo>
                    <a:pt x="387"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6"/>
            <p:cNvSpPr/>
            <p:nvPr/>
          </p:nvSpPr>
          <p:spPr>
            <a:xfrm>
              <a:off x="1494041" y="2287399"/>
              <a:ext cx="74697" cy="109279"/>
            </a:xfrm>
            <a:custGeom>
              <a:rect b="b" l="l" r="r" t="t"/>
              <a:pathLst>
                <a:path extrusionOk="0" h="395" w="270">
                  <a:moveTo>
                    <a:pt x="46" y="22"/>
                  </a:moveTo>
                  <a:cubicBezTo>
                    <a:pt x="48" y="22"/>
                    <a:pt x="51" y="22"/>
                    <a:pt x="53" y="23"/>
                  </a:cubicBezTo>
                  <a:cubicBezTo>
                    <a:pt x="64" y="56"/>
                    <a:pt x="126" y="238"/>
                    <a:pt x="230" y="314"/>
                  </a:cubicBezTo>
                  <a:cubicBezTo>
                    <a:pt x="241" y="323"/>
                    <a:pt x="244" y="337"/>
                    <a:pt x="237" y="350"/>
                  </a:cubicBezTo>
                  <a:cubicBezTo>
                    <a:pt x="230" y="364"/>
                    <a:pt x="216" y="372"/>
                    <a:pt x="202" y="372"/>
                  </a:cubicBezTo>
                  <a:cubicBezTo>
                    <a:pt x="195" y="372"/>
                    <a:pt x="189" y="371"/>
                    <a:pt x="183" y="367"/>
                  </a:cubicBezTo>
                  <a:cubicBezTo>
                    <a:pt x="96" y="274"/>
                    <a:pt x="41" y="155"/>
                    <a:pt x="25" y="30"/>
                  </a:cubicBezTo>
                  <a:cubicBezTo>
                    <a:pt x="30" y="24"/>
                    <a:pt x="38" y="22"/>
                    <a:pt x="46" y="22"/>
                  </a:cubicBezTo>
                  <a:close/>
                  <a:moveTo>
                    <a:pt x="46" y="1"/>
                  </a:moveTo>
                  <a:cubicBezTo>
                    <a:pt x="31" y="1"/>
                    <a:pt x="16" y="7"/>
                    <a:pt x="6" y="17"/>
                  </a:cubicBezTo>
                  <a:cubicBezTo>
                    <a:pt x="2" y="19"/>
                    <a:pt x="0" y="23"/>
                    <a:pt x="2" y="26"/>
                  </a:cubicBezTo>
                  <a:cubicBezTo>
                    <a:pt x="32" y="258"/>
                    <a:pt x="163" y="380"/>
                    <a:pt x="168" y="385"/>
                  </a:cubicBezTo>
                  <a:cubicBezTo>
                    <a:pt x="168" y="385"/>
                    <a:pt x="170" y="387"/>
                    <a:pt x="172" y="387"/>
                  </a:cubicBezTo>
                  <a:cubicBezTo>
                    <a:pt x="183" y="390"/>
                    <a:pt x="193" y="394"/>
                    <a:pt x="204" y="394"/>
                  </a:cubicBezTo>
                  <a:cubicBezTo>
                    <a:pt x="225" y="394"/>
                    <a:pt x="246" y="382"/>
                    <a:pt x="257" y="362"/>
                  </a:cubicBezTo>
                  <a:cubicBezTo>
                    <a:pt x="269" y="341"/>
                    <a:pt x="264" y="311"/>
                    <a:pt x="243" y="297"/>
                  </a:cubicBezTo>
                  <a:cubicBezTo>
                    <a:pt x="137" y="219"/>
                    <a:pt x="73" y="14"/>
                    <a:pt x="73" y="12"/>
                  </a:cubicBezTo>
                  <a:cubicBezTo>
                    <a:pt x="71" y="8"/>
                    <a:pt x="69" y="7"/>
                    <a:pt x="68" y="5"/>
                  </a:cubicBezTo>
                  <a:cubicBezTo>
                    <a:pt x="61" y="2"/>
                    <a:pt x="53" y="1"/>
                    <a:pt x="46"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6"/>
            <p:cNvSpPr/>
            <p:nvPr/>
          </p:nvSpPr>
          <p:spPr>
            <a:xfrm>
              <a:off x="1520877" y="2246730"/>
              <a:ext cx="28219" cy="112599"/>
            </a:xfrm>
            <a:custGeom>
              <a:rect b="b" l="l" r="r" t="t"/>
              <a:pathLst>
                <a:path extrusionOk="0" h="407" w="102">
                  <a:moveTo>
                    <a:pt x="82" y="1"/>
                  </a:moveTo>
                  <a:cubicBezTo>
                    <a:pt x="71" y="1"/>
                    <a:pt x="62" y="15"/>
                    <a:pt x="55" y="28"/>
                  </a:cubicBezTo>
                  <a:cubicBezTo>
                    <a:pt x="17" y="111"/>
                    <a:pt x="1" y="201"/>
                    <a:pt x="6" y="292"/>
                  </a:cubicBezTo>
                  <a:cubicBezTo>
                    <a:pt x="6" y="296"/>
                    <a:pt x="10" y="301"/>
                    <a:pt x="16" y="301"/>
                  </a:cubicBezTo>
                  <a:cubicBezTo>
                    <a:pt x="16" y="301"/>
                    <a:pt x="17" y="301"/>
                    <a:pt x="18" y="300"/>
                  </a:cubicBezTo>
                  <a:cubicBezTo>
                    <a:pt x="24" y="300"/>
                    <a:pt x="29" y="295"/>
                    <a:pt x="29" y="290"/>
                  </a:cubicBezTo>
                  <a:cubicBezTo>
                    <a:pt x="24" y="203"/>
                    <a:pt x="38" y="116"/>
                    <a:pt x="75" y="39"/>
                  </a:cubicBezTo>
                  <a:lnTo>
                    <a:pt x="77" y="33"/>
                  </a:lnTo>
                  <a:lnTo>
                    <a:pt x="77" y="33"/>
                  </a:lnTo>
                  <a:cubicBezTo>
                    <a:pt x="27" y="198"/>
                    <a:pt x="70" y="391"/>
                    <a:pt x="71" y="398"/>
                  </a:cubicBezTo>
                  <a:cubicBezTo>
                    <a:pt x="73" y="403"/>
                    <a:pt x="77" y="407"/>
                    <a:pt x="82" y="407"/>
                  </a:cubicBezTo>
                  <a:lnTo>
                    <a:pt x="86" y="407"/>
                  </a:lnTo>
                  <a:cubicBezTo>
                    <a:pt x="91" y="405"/>
                    <a:pt x="96" y="400"/>
                    <a:pt x="94" y="392"/>
                  </a:cubicBezTo>
                  <a:cubicBezTo>
                    <a:pt x="94" y="391"/>
                    <a:pt x="50" y="193"/>
                    <a:pt x="101" y="32"/>
                  </a:cubicBezTo>
                  <a:cubicBezTo>
                    <a:pt x="101" y="32"/>
                    <a:pt x="101" y="30"/>
                    <a:pt x="101" y="28"/>
                  </a:cubicBezTo>
                  <a:cubicBezTo>
                    <a:pt x="101" y="21"/>
                    <a:pt x="98" y="5"/>
                    <a:pt x="86" y="1"/>
                  </a:cubicBezTo>
                  <a:cubicBezTo>
                    <a:pt x="84" y="1"/>
                    <a:pt x="83" y="1"/>
                    <a:pt x="82"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6"/>
            <p:cNvSpPr/>
            <p:nvPr/>
          </p:nvSpPr>
          <p:spPr>
            <a:xfrm>
              <a:off x="1331090" y="2242857"/>
              <a:ext cx="418026" cy="434072"/>
            </a:xfrm>
            <a:custGeom>
              <a:rect b="b" l="l" r="r" t="t"/>
              <a:pathLst>
                <a:path extrusionOk="0" h="1569" w="1511">
                  <a:moveTo>
                    <a:pt x="1241" y="1"/>
                  </a:moveTo>
                  <a:cubicBezTo>
                    <a:pt x="1206" y="1"/>
                    <a:pt x="1167" y="12"/>
                    <a:pt x="1162" y="14"/>
                  </a:cubicBezTo>
                  <a:cubicBezTo>
                    <a:pt x="828" y="102"/>
                    <a:pt x="796" y="445"/>
                    <a:pt x="796" y="449"/>
                  </a:cubicBezTo>
                  <a:cubicBezTo>
                    <a:pt x="794" y="454"/>
                    <a:pt x="800" y="460"/>
                    <a:pt x="805" y="461"/>
                  </a:cubicBezTo>
                  <a:cubicBezTo>
                    <a:pt x="812" y="461"/>
                    <a:pt x="817" y="456"/>
                    <a:pt x="817" y="451"/>
                  </a:cubicBezTo>
                  <a:cubicBezTo>
                    <a:pt x="817" y="447"/>
                    <a:pt x="849" y="120"/>
                    <a:pt x="1168" y="35"/>
                  </a:cubicBezTo>
                  <a:cubicBezTo>
                    <a:pt x="1193" y="28"/>
                    <a:pt x="1219" y="24"/>
                    <a:pt x="1244" y="23"/>
                  </a:cubicBezTo>
                  <a:lnTo>
                    <a:pt x="1244" y="23"/>
                  </a:lnTo>
                  <a:cubicBezTo>
                    <a:pt x="1198" y="31"/>
                    <a:pt x="1154" y="47"/>
                    <a:pt x="1111" y="69"/>
                  </a:cubicBezTo>
                  <a:lnTo>
                    <a:pt x="1109" y="70"/>
                  </a:lnTo>
                  <a:cubicBezTo>
                    <a:pt x="1058" y="99"/>
                    <a:pt x="904" y="184"/>
                    <a:pt x="869" y="449"/>
                  </a:cubicBezTo>
                  <a:cubicBezTo>
                    <a:pt x="868" y="456"/>
                    <a:pt x="873" y="460"/>
                    <a:pt x="879" y="460"/>
                  </a:cubicBezTo>
                  <a:cubicBezTo>
                    <a:pt x="882" y="460"/>
                    <a:pt x="886" y="459"/>
                    <a:pt x="888" y="456"/>
                  </a:cubicBezTo>
                  <a:cubicBezTo>
                    <a:pt x="892" y="454"/>
                    <a:pt x="1072" y="228"/>
                    <a:pt x="1442" y="222"/>
                  </a:cubicBezTo>
                  <a:lnTo>
                    <a:pt x="1442" y="222"/>
                  </a:lnTo>
                  <a:cubicBezTo>
                    <a:pt x="1430" y="226"/>
                    <a:pt x="1417" y="228"/>
                    <a:pt x="1405" y="228"/>
                  </a:cubicBezTo>
                  <a:cubicBezTo>
                    <a:pt x="1334" y="230"/>
                    <a:pt x="1274" y="235"/>
                    <a:pt x="1141" y="304"/>
                  </a:cubicBezTo>
                  <a:cubicBezTo>
                    <a:pt x="1005" y="373"/>
                    <a:pt x="876" y="520"/>
                    <a:pt x="869" y="527"/>
                  </a:cubicBezTo>
                  <a:cubicBezTo>
                    <a:pt x="867" y="528"/>
                    <a:pt x="867" y="532"/>
                    <a:pt x="867" y="537"/>
                  </a:cubicBezTo>
                  <a:cubicBezTo>
                    <a:pt x="894" y="622"/>
                    <a:pt x="941" y="684"/>
                    <a:pt x="1049" y="769"/>
                  </a:cubicBezTo>
                  <a:cubicBezTo>
                    <a:pt x="1164" y="861"/>
                    <a:pt x="1302" y="928"/>
                    <a:pt x="1366" y="939"/>
                  </a:cubicBezTo>
                  <a:cubicBezTo>
                    <a:pt x="1383" y="940"/>
                    <a:pt x="1402" y="941"/>
                    <a:pt x="1420" y="941"/>
                  </a:cubicBezTo>
                  <a:cubicBezTo>
                    <a:pt x="1427" y="941"/>
                    <a:pt x="1435" y="941"/>
                    <a:pt x="1442" y="941"/>
                  </a:cubicBezTo>
                  <a:lnTo>
                    <a:pt x="1454" y="941"/>
                  </a:lnTo>
                  <a:cubicBezTo>
                    <a:pt x="1439" y="946"/>
                    <a:pt x="1420" y="948"/>
                    <a:pt x="1402" y="948"/>
                  </a:cubicBezTo>
                  <a:cubicBezTo>
                    <a:pt x="1349" y="948"/>
                    <a:pt x="1295" y="932"/>
                    <a:pt x="1293" y="932"/>
                  </a:cubicBezTo>
                  <a:cubicBezTo>
                    <a:pt x="950" y="833"/>
                    <a:pt x="819" y="603"/>
                    <a:pt x="817" y="601"/>
                  </a:cubicBezTo>
                  <a:cubicBezTo>
                    <a:pt x="816" y="596"/>
                    <a:pt x="813" y="594"/>
                    <a:pt x="809" y="594"/>
                  </a:cubicBezTo>
                  <a:cubicBezTo>
                    <a:pt x="807" y="594"/>
                    <a:pt x="805" y="595"/>
                    <a:pt x="803" y="596"/>
                  </a:cubicBezTo>
                  <a:cubicBezTo>
                    <a:pt x="793" y="601"/>
                    <a:pt x="573" y="735"/>
                    <a:pt x="508" y="935"/>
                  </a:cubicBezTo>
                  <a:cubicBezTo>
                    <a:pt x="446" y="1130"/>
                    <a:pt x="414" y="1291"/>
                    <a:pt x="423" y="1390"/>
                  </a:cubicBezTo>
                  <a:cubicBezTo>
                    <a:pt x="427" y="1429"/>
                    <a:pt x="432" y="1468"/>
                    <a:pt x="441" y="1507"/>
                  </a:cubicBezTo>
                  <a:cubicBezTo>
                    <a:pt x="427" y="1471"/>
                    <a:pt x="418" y="1434"/>
                    <a:pt x="412" y="1397"/>
                  </a:cubicBezTo>
                  <a:cubicBezTo>
                    <a:pt x="393" y="1263"/>
                    <a:pt x="395" y="1148"/>
                    <a:pt x="455" y="934"/>
                  </a:cubicBezTo>
                  <a:cubicBezTo>
                    <a:pt x="506" y="757"/>
                    <a:pt x="641" y="647"/>
                    <a:pt x="704" y="594"/>
                  </a:cubicBezTo>
                  <a:cubicBezTo>
                    <a:pt x="715" y="587"/>
                    <a:pt x="724" y="580"/>
                    <a:pt x="729" y="574"/>
                  </a:cubicBezTo>
                  <a:cubicBezTo>
                    <a:pt x="733" y="571"/>
                    <a:pt x="734" y="566"/>
                    <a:pt x="733" y="560"/>
                  </a:cubicBezTo>
                  <a:cubicBezTo>
                    <a:pt x="730" y="557"/>
                    <a:pt x="727" y="555"/>
                    <a:pt x="723" y="555"/>
                  </a:cubicBezTo>
                  <a:cubicBezTo>
                    <a:pt x="722" y="555"/>
                    <a:pt x="721" y="555"/>
                    <a:pt x="720" y="555"/>
                  </a:cubicBezTo>
                  <a:cubicBezTo>
                    <a:pt x="703" y="559"/>
                    <a:pt x="276" y="645"/>
                    <a:pt x="138" y="836"/>
                  </a:cubicBezTo>
                  <a:cubicBezTo>
                    <a:pt x="57" y="941"/>
                    <a:pt x="44" y="1082"/>
                    <a:pt x="103" y="1201"/>
                  </a:cubicBezTo>
                  <a:cubicBezTo>
                    <a:pt x="83" y="1171"/>
                    <a:pt x="66" y="1118"/>
                    <a:pt x="55" y="1027"/>
                  </a:cubicBezTo>
                  <a:cubicBezTo>
                    <a:pt x="36" y="826"/>
                    <a:pt x="255" y="675"/>
                    <a:pt x="333" y="638"/>
                  </a:cubicBezTo>
                  <a:cubicBezTo>
                    <a:pt x="428" y="594"/>
                    <a:pt x="545" y="546"/>
                    <a:pt x="672" y="539"/>
                  </a:cubicBezTo>
                  <a:cubicBezTo>
                    <a:pt x="678" y="539"/>
                    <a:pt x="683" y="536"/>
                    <a:pt x="683" y="530"/>
                  </a:cubicBezTo>
                  <a:cubicBezTo>
                    <a:pt x="683" y="525"/>
                    <a:pt x="680" y="520"/>
                    <a:pt x="674" y="518"/>
                  </a:cubicBezTo>
                  <a:cubicBezTo>
                    <a:pt x="665" y="515"/>
                    <a:pt x="498" y="470"/>
                    <a:pt x="353" y="470"/>
                  </a:cubicBezTo>
                  <a:cubicBezTo>
                    <a:pt x="295" y="470"/>
                    <a:pt x="241" y="477"/>
                    <a:pt x="202" y="497"/>
                  </a:cubicBezTo>
                  <a:cubicBezTo>
                    <a:pt x="136" y="527"/>
                    <a:pt x="78" y="574"/>
                    <a:pt x="34" y="633"/>
                  </a:cubicBezTo>
                  <a:cubicBezTo>
                    <a:pt x="37" y="628"/>
                    <a:pt x="41" y="619"/>
                    <a:pt x="48" y="608"/>
                  </a:cubicBezTo>
                  <a:cubicBezTo>
                    <a:pt x="110" y="513"/>
                    <a:pt x="211" y="452"/>
                    <a:pt x="324" y="440"/>
                  </a:cubicBezTo>
                  <a:cubicBezTo>
                    <a:pt x="358" y="437"/>
                    <a:pt x="395" y="436"/>
                    <a:pt x="432" y="436"/>
                  </a:cubicBezTo>
                  <a:cubicBezTo>
                    <a:pt x="537" y="436"/>
                    <a:pt x="643" y="447"/>
                    <a:pt x="694" y="465"/>
                  </a:cubicBezTo>
                  <a:cubicBezTo>
                    <a:pt x="695" y="465"/>
                    <a:pt x="696" y="465"/>
                    <a:pt x="697" y="465"/>
                  </a:cubicBezTo>
                  <a:cubicBezTo>
                    <a:pt x="711" y="465"/>
                    <a:pt x="715" y="447"/>
                    <a:pt x="701" y="442"/>
                  </a:cubicBezTo>
                  <a:cubicBezTo>
                    <a:pt x="648" y="424"/>
                    <a:pt x="541" y="412"/>
                    <a:pt x="435" y="412"/>
                  </a:cubicBezTo>
                  <a:cubicBezTo>
                    <a:pt x="396" y="412"/>
                    <a:pt x="358" y="414"/>
                    <a:pt x="322" y="417"/>
                  </a:cubicBezTo>
                  <a:cubicBezTo>
                    <a:pt x="204" y="429"/>
                    <a:pt x="96" y="495"/>
                    <a:pt x="29" y="596"/>
                  </a:cubicBezTo>
                  <a:cubicBezTo>
                    <a:pt x="6" y="633"/>
                    <a:pt x="0" y="654"/>
                    <a:pt x="9" y="666"/>
                  </a:cubicBezTo>
                  <a:cubicBezTo>
                    <a:pt x="13" y="671"/>
                    <a:pt x="18" y="674"/>
                    <a:pt x="23" y="674"/>
                  </a:cubicBezTo>
                  <a:cubicBezTo>
                    <a:pt x="26" y="674"/>
                    <a:pt x="29" y="673"/>
                    <a:pt x="32" y="672"/>
                  </a:cubicBezTo>
                  <a:cubicBezTo>
                    <a:pt x="34" y="672"/>
                    <a:pt x="37" y="670"/>
                    <a:pt x="39" y="666"/>
                  </a:cubicBezTo>
                  <a:cubicBezTo>
                    <a:pt x="39" y="666"/>
                    <a:pt x="82" y="578"/>
                    <a:pt x="212" y="514"/>
                  </a:cubicBezTo>
                  <a:cubicBezTo>
                    <a:pt x="247" y="497"/>
                    <a:pt x="297" y="491"/>
                    <a:pt x="350" y="491"/>
                  </a:cubicBezTo>
                  <a:cubicBezTo>
                    <a:pt x="440" y="491"/>
                    <a:pt x="542" y="509"/>
                    <a:pt x="605" y="523"/>
                  </a:cubicBezTo>
                  <a:cubicBezTo>
                    <a:pt x="506" y="541"/>
                    <a:pt x="412" y="573"/>
                    <a:pt x="322" y="617"/>
                  </a:cubicBezTo>
                  <a:cubicBezTo>
                    <a:pt x="241" y="656"/>
                    <a:pt x="11" y="813"/>
                    <a:pt x="34" y="1029"/>
                  </a:cubicBezTo>
                  <a:cubicBezTo>
                    <a:pt x="55" y="1248"/>
                    <a:pt x="140" y="1266"/>
                    <a:pt x="144" y="1266"/>
                  </a:cubicBezTo>
                  <a:cubicBezTo>
                    <a:pt x="154" y="1266"/>
                    <a:pt x="161" y="1256"/>
                    <a:pt x="154" y="1247"/>
                  </a:cubicBezTo>
                  <a:cubicBezTo>
                    <a:pt x="122" y="1208"/>
                    <a:pt x="27" y="1024"/>
                    <a:pt x="154" y="849"/>
                  </a:cubicBezTo>
                  <a:cubicBezTo>
                    <a:pt x="264" y="702"/>
                    <a:pt x="565" y="615"/>
                    <a:pt x="680" y="589"/>
                  </a:cubicBezTo>
                  <a:lnTo>
                    <a:pt x="680" y="589"/>
                  </a:lnTo>
                  <a:cubicBezTo>
                    <a:pt x="609" y="645"/>
                    <a:pt x="483" y="755"/>
                    <a:pt x="434" y="928"/>
                  </a:cubicBezTo>
                  <a:cubicBezTo>
                    <a:pt x="372" y="1146"/>
                    <a:pt x="370" y="1263"/>
                    <a:pt x="391" y="1402"/>
                  </a:cubicBezTo>
                  <a:cubicBezTo>
                    <a:pt x="412" y="1549"/>
                    <a:pt x="451" y="1567"/>
                    <a:pt x="460" y="1569"/>
                  </a:cubicBezTo>
                  <a:lnTo>
                    <a:pt x="464" y="1569"/>
                  </a:lnTo>
                  <a:cubicBezTo>
                    <a:pt x="465" y="1569"/>
                    <a:pt x="469" y="1567"/>
                    <a:pt x="471" y="1563"/>
                  </a:cubicBezTo>
                  <a:cubicBezTo>
                    <a:pt x="474" y="1560"/>
                    <a:pt x="474" y="1556"/>
                    <a:pt x="474" y="1553"/>
                  </a:cubicBezTo>
                  <a:cubicBezTo>
                    <a:pt x="458" y="1498"/>
                    <a:pt x="450" y="1443"/>
                    <a:pt x="444" y="1386"/>
                  </a:cubicBezTo>
                  <a:cubicBezTo>
                    <a:pt x="437" y="1291"/>
                    <a:pt x="467" y="1133"/>
                    <a:pt x="529" y="941"/>
                  </a:cubicBezTo>
                  <a:cubicBezTo>
                    <a:pt x="584" y="773"/>
                    <a:pt x="761" y="649"/>
                    <a:pt x="805" y="620"/>
                  </a:cubicBezTo>
                  <a:cubicBezTo>
                    <a:pt x="833" y="666"/>
                    <a:pt x="975" y="863"/>
                    <a:pt x="1286" y="951"/>
                  </a:cubicBezTo>
                  <a:cubicBezTo>
                    <a:pt x="1290" y="953"/>
                    <a:pt x="1346" y="969"/>
                    <a:pt x="1402" y="969"/>
                  </a:cubicBezTo>
                  <a:cubicBezTo>
                    <a:pt x="1426" y="969"/>
                    <a:pt x="1451" y="966"/>
                    <a:pt x="1470" y="957"/>
                  </a:cubicBezTo>
                  <a:cubicBezTo>
                    <a:pt x="1486" y="950"/>
                    <a:pt x="1499" y="942"/>
                    <a:pt x="1497" y="930"/>
                  </a:cubicBezTo>
                  <a:cubicBezTo>
                    <a:pt x="1493" y="918"/>
                    <a:pt x="1477" y="918"/>
                    <a:pt x="1442" y="918"/>
                  </a:cubicBezTo>
                  <a:cubicBezTo>
                    <a:pt x="1435" y="918"/>
                    <a:pt x="1428" y="918"/>
                    <a:pt x="1421" y="918"/>
                  </a:cubicBezTo>
                  <a:cubicBezTo>
                    <a:pt x="1404" y="918"/>
                    <a:pt x="1387" y="917"/>
                    <a:pt x="1369" y="916"/>
                  </a:cubicBezTo>
                  <a:cubicBezTo>
                    <a:pt x="1316" y="905"/>
                    <a:pt x="1180" y="843"/>
                    <a:pt x="1063" y="751"/>
                  </a:cubicBezTo>
                  <a:cubicBezTo>
                    <a:pt x="948" y="659"/>
                    <a:pt x="913" y="603"/>
                    <a:pt x="890" y="536"/>
                  </a:cubicBezTo>
                  <a:cubicBezTo>
                    <a:pt x="913" y="509"/>
                    <a:pt x="1032" y="382"/>
                    <a:pt x="1150" y="322"/>
                  </a:cubicBezTo>
                  <a:cubicBezTo>
                    <a:pt x="1290" y="251"/>
                    <a:pt x="1348" y="251"/>
                    <a:pt x="1405" y="249"/>
                  </a:cubicBezTo>
                  <a:cubicBezTo>
                    <a:pt x="1433" y="245"/>
                    <a:pt x="1463" y="242"/>
                    <a:pt x="1491" y="235"/>
                  </a:cubicBezTo>
                  <a:cubicBezTo>
                    <a:pt x="1504" y="231"/>
                    <a:pt x="1511" y="224"/>
                    <a:pt x="1511" y="214"/>
                  </a:cubicBezTo>
                  <a:cubicBezTo>
                    <a:pt x="1511" y="212"/>
                    <a:pt x="1509" y="201"/>
                    <a:pt x="1493" y="201"/>
                  </a:cubicBezTo>
                  <a:cubicBezTo>
                    <a:pt x="1478" y="200"/>
                    <a:pt x="1463" y="200"/>
                    <a:pt x="1448" y="200"/>
                  </a:cubicBezTo>
                  <a:cubicBezTo>
                    <a:pt x="1144" y="200"/>
                    <a:pt x="960" y="351"/>
                    <a:pt x="897" y="414"/>
                  </a:cubicBezTo>
                  <a:cubicBezTo>
                    <a:pt x="940" y="189"/>
                    <a:pt x="1074" y="115"/>
                    <a:pt x="1120" y="90"/>
                  </a:cubicBezTo>
                  <a:lnTo>
                    <a:pt x="1124" y="88"/>
                  </a:lnTo>
                  <a:cubicBezTo>
                    <a:pt x="1164" y="67"/>
                    <a:pt x="1208" y="51"/>
                    <a:pt x="1254" y="44"/>
                  </a:cubicBezTo>
                  <a:cubicBezTo>
                    <a:pt x="1279" y="38"/>
                    <a:pt x="1290" y="35"/>
                    <a:pt x="1292" y="24"/>
                  </a:cubicBezTo>
                  <a:cubicBezTo>
                    <a:pt x="1292" y="15"/>
                    <a:pt x="1283" y="10"/>
                    <a:pt x="1279" y="8"/>
                  </a:cubicBezTo>
                  <a:cubicBezTo>
                    <a:pt x="1269" y="3"/>
                    <a:pt x="1255" y="1"/>
                    <a:pt x="1241"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6"/>
            <p:cNvSpPr/>
            <p:nvPr/>
          </p:nvSpPr>
          <p:spPr>
            <a:xfrm>
              <a:off x="1357373" y="2248390"/>
              <a:ext cx="587615" cy="527028"/>
            </a:xfrm>
            <a:custGeom>
              <a:rect b="b" l="l" r="r" t="t"/>
              <a:pathLst>
                <a:path extrusionOk="0" h="1905" w="2124">
                  <a:moveTo>
                    <a:pt x="1170" y="1"/>
                  </a:moveTo>
                  <a:cubicBezTo>
                    <a:pt x="1156" y="1"/>
                    <a:pt x="1156" y="22"/>
                    <a:pt x="1170" y="22"/>
                  </a:cubicBezTo>
                  <a:cubicBezTo>
                    <a:pt x="1191" y="22"/>
                    <a:pt x="1223" y="24"/>
                    <a:pt x="1244" y="26"/>
                  </a:cubicBezTo>
                  <a:cubicBezTo>
                    <a:pt x="1359" y="38"/>
                    <a:pt x="1526" y="105"/>
                    <a:pt x="1619" y="164"/>
                  </a:cubicBezTo>
                  <a:cubicBezTo>
                    <a:pt x="2099" y="485"/>
                    <a:pt x="2016" y="968"/>
                    <a:pt x="2014" y="974"/>
                  </a:cubicBezTo>
                  <a:cubicBezTo>
                    <a:pt x="1987" y="1145"/>
                    <a:pt x="1925" y="1308"/>
                    <a:pt x="1835" y="1457"/>
                  </a:cubicBezTo>
                  <a:cubicBezTo>
                    <a:pt x="1655" y="1739"/>
                    <a:pt x="1388" y="1882"/>
                    <a:pt x="1041" y="1882"/>
                  </a:cubicBezTo>
                  <a:cubicBezTo>
                    <a:pt x="1006" y="1882"/>
                    <a:pt x="970" y="1881"/>
                    <a:pt x="933" y="1878"/>
                  </a:cubicBezTo>
                  <a:cubicBezTo>
                    <a:pt x="652" y="1855"/>
                    <a:pt x="432" y="1754"/>
                    <a:pt x="282" y="1575"/>
                  </a:cubicBezTo>
                  <a:cubicBezTo>
                    <a:pt x="24" y="1266"/>
                    <a:pt x="61" y="827"/>
                    <a:pt x="61" y="823"/>
                  </a:cubicBezTo>
                  <a:cubicBezTo>
                    <a:pt x="62" y="816"/>
                    <a:pt x="56" y="812"/>
                    <a:pt x="51" y="812"/>
                  </a:cubicBezTo>
                  <a:cubicBezTo>
                    <a:pt x="46" y="812"/>
                    <a:pt x="40" y="815"/>
                    <a:pt x="40" y="822"/>
                  </a:cubicBezTo>
                  <a:cubicBezTo>
                    <a:pt x="40" y="825"/>
                    <a:pt x="1" y="1273"/>
                    <a:pt x="266" y="1589"/>
                  </a:cubicBezTo>
                  <a:cubicBezTo>
                    <a:pt x="420" y="1772"/>
                    <a:pt x="645" y="1876"/>
                    <a:pt x="933" y="1901"/>
                  </a:cubicBezTo>
                  <a:cubicBezTo>
                    <a:pt x="970" y="1902"/>
                    <a:pt x="1006" y="1904"/>
                    <a:pt x="1039" y="1904"/>
                  </a:cubicBezTo>
                  <a:cubicBezTo>
                    <a:pt x="1917" y="1904"/>
                    <a:pt x="2035" y="986"/>
                    <a:pt x="2035" y="977"/>
                  </a:cubicBezTo>
                  <a:cubicBezTo>
                    <a:pt x="2037" y="972"/>
                    <a:pt x="2124" y="475"/>
                    <a:pt x="1630" y="144"/>
                  </a:cubicBezTo>
                  <a:cubicBezTo>
                    <a:pt x="1534" y="86"/>
                    <a:pt x="1365" y="17"/>
                    <a:pt x="1246" y="4"/>
                  </a:cubicBezTo>
                  <a:cubicBezTo>
                    <a:pt x="1225" y="3"/>
                    <a:pt x="1193" y="1"/>
                    <a:pt x="1170"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6"/>
            <p:cNvSpPr/>
            <p:nvPr/>
          </p:nvSpPr>
          <p:spPr>
            <a:xfrm>
              <a:off x="1539413" y="2246730"/>
              <a:ext cx="117302" cy="16876"/>
            </a:xfrm>
            <a:custGeom>
              <a:rect b="b" l="l" r="r" t="t"/>
              <a:pathLst>
                <a:path extrusionOk="0" h="61" w="424">
                  <a:moveTo>
                    <a:pt x="349" y="0"/>
                  </a:moveTo>
                  <a:cubicBezTo>
                    <a:pt x="259" y="0"/>
                    <a:pt x="96" y="6"/>
                    <a:pt x="13" y="39"/>
                  </a:cubicBezTo>
                  <a:cubicBezTo>
                    <a:pt x="0" y="40"/>
                    <a:pt x="2" y="60"/>
                    <a:pt x="14" y="60"/>
                  </a:cubicBezTo>
                  <a:cubicBezTo>
                    <a:pt x="15" y="60"/>
                    <a:pt x="16" y="60"/>
                    <a:pt x="17" y="60"/>
                  </a:cubicBezTo>
                  <a:cubicBezTo>
                    <a:pt x="19" y="60"/>
                    <a:pt x="20" y="60"/>
                    <a:pt x="20" y="58"/>
                  </a:cubicBezTo>
                  <a:cubicBezTo>
                    <a:pt x="101" y="27"/>
                    <a:pt x="265" y="22"/>
                    <a:pt x="353" y="22"/>
                  </a:cubicBezTo>
                  <a:cubicBezTo>
                    <a:pt x="389" y="22"/>
                    <a:pt x="412" y="23"/>
                    <a:pt x="413" y="23"/>
                  </a:cubicBezTo>
                  <a:cubicBezTo>
                    <a:pt x="418" y="23"/>
                    <a:pt x="424" y="17"/>
                    <a:pt x="424" y="12"/>
                  </a:cubicBezTo>
                  <a:cubicBezTo>
                    <a:pt x="424" y="5"/>
                    <a:pt x="418" y="1"/>
                    <a:pt x="413" y="1"/>
                  </a:cubicBezTo>
                  <a:cubicBezTo>
                    <a:pt x="410" y="1"/>
                    <a:pt x="385" y="0"/>
                    <a:pt x="349"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6"/>
            <p:cNvSpPr/>
            <p:nvPr/>
          </p:nvSpPr>
          <p:spPr>
            <a:xfrm>
              <a:off x="1401914" y="2259733"/>
              <a:ext cx="137498" cy="107065"/>
            </a:xfrm>
            <a:custGeom>
              <a:rect b="b" l="l" r="r" t="t"/>
              <a:pathLst>
                <a:path extrusionOk="0" h="387" w="497">
                  <a:moveTo>
                    <a:pt x="485" y="1"/>
                  </a:moveTo>
                  <a:cubicBezTo>
                    <a:pt x="483" y="1"/>
                    <a:pt x="482" y="1"/>
                    <a:pt x="480" y="2"/>
                  </a:cubicBezTo>
                  <a:cubicBezTo>
                    <a:pt x="477" y="2"/>
                    <a:pt x="151" y="117"/>
                    <a:pt x="2" y="368"/>
                  </a:cubicBezTo>
                  <a:cubicBezTo>
                    <a:pt x="1" y="374"/>
                    <a:pt x="2" y="381"/>
                    <a:pt x="6" y="384"/>
                  </a:cubicBezTo>
                  <a:cubicBezTo>
                    <a:pt x="8" y="384"/>
                    <a:pt x="11" y="386"/>
                    <a:pt x="13" y="386"/>
                  </a:cubicBezTo>
                  <a:cubicBezTo>
                    <a:pt x="17" y="386"/>
                    <a:pt x="20" y="383"/>
                    <a:pt x="22" y="379"/>
                  </a:cubicBezTo>
                  <a:cubicBezTo>
                    <a:pt x="165" y="135"/>
                    <a:pt x="484" y="23"/>
                    <a:pt x="487" y="22"/>
                  </a:cubicBezTo>
                  <a:cubicBezTo>
                    <a:pt x="493" y="20"/>
                    <a:pt x="496" y="15"/>
                    <a:pt x="494" y="8"/>
                  </a:cubicBezTo>
                  <a:cubicBezTo>
                    <a:pt x="492" y="4"/>
                    <a:pt x="488" y="1"/>
                    <a:pt x="485"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6"/>
            <p:cNvSpPr/>
            <p:nvPr/>
          </p:nvSpPr>
          <p:spPr>
            <a:xfrm>
              <a:off x="1367609" y="2375099"/>
              <a:ext cx="34582" cy="82997"/>
            </a:xfrm>
            <a:custGeom>
              <a:rect b="b" l="l" r="r" t="t"/>
              <a:pathLst>
                <a:path extrusionOk="0" h="300" w="125">
                  <a:moveTo>
                    <a:pt x="113" y="1"/>
                  </a:moveTo>
                  <a:cubicBezTo>
                    <a:pt x="111" y="1"/>
                    <a:pt x="108" y="2"/>
                    <a:pt x="105" y="4"/>
                  </a:cubicBezTo>
                  <a:cubicBezTo>
                    <a:pt x="102" y="8"/>
                    <a:pt x="19" y="93"/>
                    <a:pt x="1" y="288"/>
                  </a:cubicBezTo>
                  <a:cubicBezTo>
                    <a:pt x="1" y="295"/>
                    <a:pt x="4" y="300"/>
                    <a:pt x="12" y="300"/>
                  </a:cubicBezTo>
                  <a:cubicBezTo>
                    <a:pt x="17" y="300"/>
                    <a:pt x="22" y="296"/>
                    <a:pt x="22" y="291"/>
                  </a:cubicBezTo>
                  <a:cubicBezTo>
                    <a:pt x="40" y="104"/>
                    <a:pt x="121" y="20"/>
                    <a:pt x="121" y="20"/>
                  </a:cubicBezTo>
                  <a:cubicBezTo>
                    <a:pt x="125" y="15"/>
                    <a:pt x="125" y="8"/>
                    <a:pt x="121" y="4"/>
                  </a:cubicBezTo>
                  <a:cubicBezTo>
                    <a:pt x="119" y="2"/>
                    <a:pt x="116" y="1"/>
                    <a:pt x="113"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6"/>
            <p:cNvSpPr/>
            <p:nvPr/>
          </p:nvSpPr>
          <p:spPr>
            <a:xfrm>
              <a:off x="1492105" y="2710683"/>
              <a:ext cx="196978" cy="42605"/>
            </a:xfrm>
            <a:custGeom>
              <a:rect b="b" l="l" r="r" t="t"/>
              <a:pathLst>
                <a:path extrusionOk="0" h="154" w="712">
                  <a:moveTo>
                    <a:pt x="6" y="0"/>
                  </a:moveTo>
                  <a:cubicBezTo>
                    <a:pt x="5" y="0"/>
                    <a:pt x="3" y="1"/>
                    <a:pt x="2" y="3"/>
                  </a:cubicBezTo>
                  <a:cubicBezTo>
                    <a:pt x="0" y="5"/>
                    <a:pt x="2" y="9"/>
                    <a:pt x="4" y="10"/>
                  </a:cubicBezTo>
                  <a:cubicBezTo>
                    <a:pt x="170" y="104"/>
                    <a:pt x="358" y="154"/>
                    <a:pt x="547" y="154"/>
                  </a:cubicBezTo>
                  <a:cubicBezTo>
                    <a:pt x="600" y="154"/>
                    <a:pt x="653" y="150"/>
                    <a:pt x="706" y="141"/>
                  </a:cubicBezTo>
                  <a:cubicBezTo>
                    <a:pt x="710" y="141"/>
                    <a:pt x="711" y="138"/>
                    <a:pt x="711" y="136"/>
                  </a:cubicBezTo>
                  <a:cubicBezTo>
                    <a:pt x="710" y="132"/>
                    <a:pt x="708" y="131"/>
                    <a:pt x="704" y="131"/>
                  </a:cubicBezTo>
                  <a:cubicBezTo>
                    <a:pt x="652" y="138"/>
                    <a:pt x="599" y="142"/>
                    <a:pt x="546" y="142"/>
                  </a:cubicBezTo>
                  <a:cubicBezTo>
                    <a:pt x="359" y="142"/>
                    <a:pt x="173" y="94"/>
                    <a:pt x="9" y="1"/>
                  </a:cubicBezTo>
                  <a:cubicBezTo>
                    <a:pt x="8" y="1"/>
                    <a:pt x="7" y="0"/>
                    <a:pt x="6"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6"/>
            <p:cNvSpPr/>
            <p:nvPr/>
          </p:nvSpPr>
          <p:spPr>
            <a:xfrm>
              <a:off x="1527793" y="2706810"/>
              <a:ext cx="120068" cy="28772"/>
            </a:xfrm>
            <a:custGeom>
              <a:rect b="b" l="l" r="r" t="t"/>
              <a:pathLst>
                <a:path extrusionOk="0" h="104" w="434">
                  <a:moveTo>
                    <a:pt x="6" y="0"/>
                  </a:moveTo>
                  <a:cubicBezTo>
                    <a:pt x="5" y="0"/>
                    <a:pt x="3" y="1"/>
                    <a:pt x="2" y="3"/>
                  </a:cubicBezTo>
                  <a:cubicBezTo>
                    <a:pt x="0" y="5"/>
                    <a:pt x="2" y="8"/>
                    <a:pt x="4" y="10"/>
                  </a:cubicBezTo>
                  <a:cubicBezTo>
                    <a:pt x="106" y="72"/>
                    <a:pt x="223" y="104"/>
                    <a:pt x="342" y="104"/>
                  </a:cubicBezTo>
                  <a:cubicBezTo>
                    <a:pt x="370" y="104"/>
                    <a:pt x="400" y="102"/>
                    <a:pt x="428" y="99"/>
                  </a:cubicBezTo>
                  <a:cubicBezTo>
                    <a:pt x="432" y="97"/>
                    <a:pt x="434" y="95"/>
                    <a:pt x="434" y="92"/>
                  </a:cubicBezTo>
                  <a:cubicBezTo>
                    <a:pt x="434" y="89"/>
                    <a:pt x="432" y="87"/>
                    <a:pt x="429" y="87"/>
                  </a:cubicBezTo>
                  <a:cubicBezTo>
                    <a:pt x="429" y="87"/>
                    <a:pt x="428" y="88"/>
                    <a:pt x="427" y="88"/>
                  </a:cubicBezTo>
                  <a:cubicBezTo>
                    <a:pt x="399" y="92"/>
                    <a:pt x="371" y="94"/>
                    <a:pt x="343" y="94"/>
                  </a:cubicBezTo>
                  <a:cubicBezTo>
                    <a:pt x="226" y="94"/>
                    <a:pt x="111" y="61"/>
                    <a:pt x="9" y="1"/>
                  </a:cubicBezTo>
                  <a:cubicBezTo>
                    <a:pt x="8" y="1"/>
                    <a:pt x="7" y="0"/>
                    <a:pt x="6"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6"/>
            <p:cNvSpPr/>
            <p:nvPr/>
          </p:nvSpPr>
          <p:spPr>
            <a:xfrm>
              <a:off x="1560439" y="2705704"/>
              <a:ext cx="60587" cy="16323"/>
            </a:xfrm>
            <a:custGeom>
              <a:rect b="b" l="l" r="r" t="t"/>
              <a:pathLst>
                <a:path extrusionOk="0" h="59" w="219">
                  <a:moveTo>
                    <a:pt x="10" y="0"/>
                  </a:moveTo>
                  <a:cubicBezTo>
                    <a:pt x="6" y="0"/>
                    <a:pt x="3" y="2"/>
                    <a:pt x="3" y="4"/>
                  </a:cubicBezTo>
                  <a:cubicBezTo>
                    <a:pt x="1" y="7"/>
                    <a:pt x="3" y="11"/>
                    <a:pt x="4" y="11"/>
                  </a:cubicBezTo>
                  <a:cubicBezTo>
                    <a:pt x="72" y="37"/>
                    <a:pt x="142" y="53"/>
                    <a:pt x="213" y="58"/>
                  </a:cubicBezTo>
                  <a:cubicBezTo>
                    <a:pt x="215" y="58"/>
                    <a:pt x="218" y="57"/>
                    <a:pt x="218" y="53"/>
                  </a:cubicBezTo>
                  <a:cubicBezTo>
                    <a:pt x="218" y="50"/>
                    <a:pt x="217" y="48"/>
                    <a:pt x="213" y="48"/>
                  </a:cubicBezTo>
                  <a:cubicBezTo>
                    <a:pt x="144" y="42"/>
                    <a:pt x="75" y="27"/>
                    <a:pt x="10"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6"/>
            <p:cNvSpPr/>
            <p:nvPr/>
          </p:nvSpPr>
          <p:spPr>
            <a:xfrm>
              <a:off x="1865038" y="2386165"/>
              <a:ext cx="40392" cy="204171"/>
            </a:xfrm>
            <a:custGeom>
              <a:rect b="b" l="l" r="r" t="t"/>
              <a:pathLst>
                <a:path extrusionOk="0" h="738" w="146">
                  <a:moveTo>
                    <a:pt x="7" y="0"/>
                  </a:moveTo>
                  <a:cubicBezTo>
                    <a:pt x="6" y="0"/>
                    <a:pt x="4" y="1"/>
                    <a:pt x="4" y="2"/>
                  </a:cubicBezTo>
                  <a:cubicBezTo>
                    <a:pt x="0" y="3"/>
                    <a:pt x="0" y="5"/>
                    <a:pt x="2" y="9"/>
                  </a:cubicBezTo>
                  <a:cubicBezTo>
                    <a:pt x="126" y="232"/>
                    <a:pt x="133" y="500"/>
                    <a:pt x="21" y="730"/>
                  </a:cubicBezTo>
                  <a:cubicBezTo>
                    <a:pt x="21" y="732"/>
                    <a:pt x="21" y="736"/>
                    <a:pt x="25" y="738"/>
                  </a:cubicBezTo>
                  <a:lnTo>
                    <a:pt x="27" y="738"/>
                  </a:lnTo>
                  <a:cubicBezTo>
                    <a:pt x="29" y="738"/>
                    <a:pt x="30" y="738"/>
                    <a:pt x="32" y="736"/>
                  </a:cubicBezTo>
                  <a:cubicBezTo>
                    <a:pt x="145" y="502"/>
                    <a:pt x="138" y="230"/>
                    <a:pt x="11" y="3"/>
                  </a:cubicBezTo>
                  <a:cubicBezTo>
                    <a:pt x="10" y="1"/>
                    <a:pt x="8" y="0"/>
                    <a:pt x="7"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6"/>
            <p:cNvSpPr/>
            <p:nvPr/>
          </p:nvSpPr>
          <p:spPr>
            <a:xfrm>
              <a:off x="1861164" y="2433197"/>
              <a:ext cx="22132" cy="109555"/>
            </a:xfrm>
            <a:custGeom>
              <a:rect b="b" l="l" r="r" t="t"/>
              <a:pathLst>
                <a:path extrusionOk="0" h="396" w="80">
                  <a:moveTo>
                    <a:pt x="8" y="0"/>
                  </a:moveTo>
                  <a:cubicBezTo>
                    <a:pt x="7" y="0"/>
                    <a:pt x="6" y="1"/>
                    <a:pt x="5" y="1"/>
                  </a:cubicBezTo>
                  <a:cubicBezTo>
                    <a:pt x="2" y="1"/>
                    <a:pt x="0" y="5"/>
                    <a:pt x="2" y="9"/>
                  </a:cubicBezTo>
                  <a:cubicBezTo>
                    <a:pt x="58" y="127"/>
                    <a:pt x="69" y="263"/>
                    <a:pt x="30" y="389"/>
                  </a:cubicBezTo>
                  <a:cubicBezTo>
                    <a:pt x="28" y="391"/>
                    <a:pt x="30" y="394"/>
                    <a:pt x="34" y="396"/>
                  </a:cubicBezTo>
                  <a:lnTo>
                    <a:pt x="35" y="396"/>
                  </a:lnTo>
                  <a:cubicBezTo>
                    <a:pt x="37" y="396"/>
                    <a:pt x="39" y="394"/>
                    <a:pt x="41" y="392"/>
                  </a:cubicBezTo>
                  <a:cubicBezTo>
                    <a:pt x="80" y="263"/>
                    <a:pt x="71" y="125"/>
                    <a:pt x="12" y="3"/>
                  </a:cubicBezTo>
                  <a:cubicBezTo>
                    <a:pt x="11" y="1"/>
                    <a:pt x="10" y="0"/>
                    <a:pt x="8"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6"/>
            <p:cNvSpPr/>
            <p:nvPr/>
          </p:nvSpPr>
          <p:spPr>
            <a:xfrm>
              <a:off x="1853695" y="2476909"/>
              <a:ext cx="8023" cy="23516"/>
            </a:xfrm>
            <a:custGeom>
              <a:rect b="b" l="l" r="r" t="t"/>
              <a:pathLst>
                <a:path extrusionOk="0" h="85" w="29">
                  <a:moveTo>
                    <a:pt x="4" y="1"/>
                  </a:moveTo>
                  <a:cubicBezTo>
                    <a:pt x="2" y="1"/>
                    <a:pt x="1" y="4"/>
                    <a:pt x="1" y="8"/>
                  </a:cubicBezTo>
                  <a:lnTo>
                    <a:pt x="18" y="81"/>
                  </a:lnTo>
                  <a:cubicBezTo>
                    <a:pt x="18" y="82"/>
                    <a:pt x="20" y="84"/>
                    <a:pt x="24" y="84"/>
                  </a:cubicBezTo>
                  <a:cubicBezTo>
                    <a:pt x="27" y="84"/>
                    <a:pt x="29" y="81"/>
                    <a:pt x="29" y="79"/>
                  </a:cubicBezTo>
                  <a:lnTo>
                    <a:pt x="11" y="4"/>
                  </a:lnTo>
                  <a:cubicBezTo>
                    <a:pt x="11" y="3"/>
                    <a:pt x="8" y="1"/>
                    <a:pt x="4"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6"/>
            <p:cNvSpPr/>
            <p:nvPr/>
          </p:nvSpPr>
          <p:spPr>
            <a:xfrm>
              <a:off x="1792554" y="2319491"/>
              <a:ext cx="28219" cy="17429"/>
            </a:xfrm>
            <a:custGeom>
              <a:rect b="b" l="l" r="r" t="t"/>
              <a:pathLst>
                <a:path extrusionOk="0" h="63" w="102">
                  <a:moveTo>
                    <a:pt x="7" y="0"/>
                  </a:moveTo>
                  <a:cubicBezTo>
                    <a:pt x="6" y="0"/>
                    <a:pt x="2" y="0"/>
                    <a:pt x="0" y="4"/>
                  </a:cubicBezTo>
                  <a:cubicBezTo>
                    <a:pt x="0" y="7"/>
                    <a:pt x="0" y="9"/>
                    <a:pt x="4" y="11"/>
                  </a:cubicBezTo>
                  <a:cubicBezTo>
                    <a:pt x="36" y="23"/>
                    <a:pt x="66" y="39"/>
                    <a:pt x="92" y="60"/>
                  </a:cubicBezTo>
                  <a:cubicBezTo>
                    <a:pt x="94" y="62"/>
                    <a:pt x="94" y="62"/>
                    <a:pt x="96" y="62"/>
                  </a:cubicBezTo>
                  <a:cubicBezTo>
                    <a:pt x="98" y="62"/>
                    <a:pt x="98" y="60"/>
                    <a:pt x="99" y="60"/>
                  </a:cubicBezTo>
                  <a:cubicBezTo>
                    <a:pt x="101" y="59"/>
                    <a:pt x="101" y="55"/>
                    <a:pt x="99" y="53"/>
                  </a:cubicBezTo>
                  <a:cubicBezTo>
                    <a:pt x="71" y="30"/>
                    <a:pt x="41" y="13"/>
                    <a:pt x="7"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6"/>
            <p:cNvSpPr/>
            <p:nvPr/>
          </p:nvSpPr>
          <p:spPr>
            <a:xfrm>
              <a:off x="1831009" y="2350753"/>
              <a:ext cx="11343" cy="11066"/>
            </a:xfrm>
            <a:custGeom>
              <a:rect b="b" l="l" r="r" t="t"/>
              <a:pathLst>
                <a:path extrusionOk="0" h="40" w="41">
                  <a:moveTo>
                    <a:pt x="8" y="1"/>
                  </a:moveTo>
                  <a:cubicBezTo>
                    <a:pt x="4" y="1"/>
                    <a:pt x="1" y="7"/>
                    <a:pt x="5" y="11"/>
                  </a:cubicBezTo>
                  <a:lnTo>
                    <a:pt x="31" y="38"/>
                  </a:lnTo>
                  <a:cubicBezTo>
                    <a:pt x="31" y="38"/>
                    <a:pt x="33" y="39"/>
                    <a:pt x="35" y="39"/>
                  </a:cubicBezTo>
                  <a:cubicBezTo>
                    <a:pt x="37" y="39"/>
                    <a:pt x="38" y="38"/>
                    <a:pt x="38" y="38"/>
                  </a:cubicBezTo>
                  <a:cubicBezTo>
                    <a:pt x="40" y="36"/>
                    <a:pt x="40" y="32"/>
                    <a:pt x="38" y="29"/>
                  </a:cubicBezTo>
                  <a:lnTo>
                    <a:pt x="12" y="2"/>
                  </a:lnTo>
                  <a:cubicBezTo>
                    <a:pt x="11" y="1"/>
                    <a:pt x="9" y="1"/>
                    <a:pt x="8"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6"/>
            <p:cNvSpPr/>
            <p:nvPr/>
          </p:nvSpPr>
          <p:spPr>
            <a:xfrm>
              <a:off x="1794490" y="2343560"/>
              <a:ext cx="13003" cy="11896"/>
            </a:xfrm>
            <a:custGeom>
              <a:rect b="b" l="l" r="r" t="t"/>
              <a:pathLst>
                <a:path extrusionOk="0" h="43" w="47">
                  <a:moveTo>
                    <a:pt x="7" y="0"/>
                  </a:moveTo>
                  <a:cubicBezTo>
                    <a:pt x="6" y="0"/>
                    <a:pt x="4" y="1"/>
                    <a:pt x="2" y="2"/>
                  </a:cubicBezTo>
                  <a:cubicBezTo>
                    <a:pt x="0" y="4"/>
                    <a:pt x="0" y="9"/>
                    <a:pt x="2" y="11"/>
                  </a:cubicBezTo>
                  <a:lnTo>
                    <a:pt x="38" y="42"/>
                  </a:lnTo>
                  <a:lnTo>
                    <a:pt x="45" y="42"/>
                  </a:lnTo>
                  <a:cubicBezTo>
                    <a:pt x="46" y="39"/>
                    <a:pt x="46" y="35"/>
                    <a:pt x="45" y="34"/>
                  </a:cubicBezTo>
                  <a:lnTo>
                    <a:pt x="11" y="2"/>
                  </a:lnTo>
                  <a:cubicBezTo>
                    <a:pt x="10" y="1"/>
                    <a:pt x="9" y="0"/>
                    <a:pt x="7"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6"/>
            <p:cNvSpPr/>
            <p:nvPr/>
          </p:nvSpPr>
          <p:spPr>
            <a:xfrm>
              <a:off x="1696000" y="2411894"/>
              <a:ext cx="19366" cy="11620"/>
            </a:xfrm>
            <a:custGeom>
              <a:rect b="b" l="l" r="r" t="t"/>
              <a:pathLst>
                <a:path extrusionOk="0" h="42" w="70">
                  <a:moveTo>
                    <a:pt x="6" y="1"/>
                  </a:moveTo>
                  <a:cubicBezTo>
                    <a:pt x="4" y="1"/>
                    <a:pt x="1" y="4"/>
                    <a:pt x="1" y="6"/>
                  </a:cubicBezTo>
                  <a:cubicBezTo>
                    <a:pt x="1" y="9"/>
                    <a:pt x="3" y="11"/>
                    <a:pt x="6" y="13"/>
                  </a:cubicBezTo>
                  <a:cubicBezTo>
                    <a:pt x="26" y="13"/>
                    <a:pt x="45" y="24"/>
                    <a:pt x="59" y="38"/>
                  </a:cubicBezTo>
                  <a:cubicBezTo>
                    <a:pt x="59" y="40"/>
                    <a:pt x="61" y="40"/>
                    <a:pt x="63" y="41"/>
                  </a:cubicBezTo>
                  <a:cubicBezTo>
                    <a:pt x="65" y="41"/>
                    <a:pt x="66" y="40"/>
                    <a:pt x="66" y="40"/>
                  </a:cubicBezTo>
                  <a:cubicBezTo>
                    <a:pt x="70" y="38"/>
                    <a:pt x="70" y="34"/>
                    <a:pt x="66" y="31"/>
                  </a:cubicBezTo>
                  <a:cubicBezTo>
                    <a:pt x="52" y="13"/>
                    <a:pt x="29" y="2"/>
                    <a:pt x="6"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6"/>
            <p:cNvSpPr/>
            <p:nvPr/>
          </p:nvSpPr>
          <p:spPr>
            <a:xfrm>
              <a:off x="1709280" y="2387825"/>
              <a:ext cx="37072" cy="25729"/>
            </a:xfrm>
            <a:custGeom>
              <a:rect b="b" l="l" r="r" t="t"/>
              <a:pathLst>
                <a:path extrusionOk="0" h="93" w="134">
                  <a:moveTo>
                    <a:pt x="7" y="0"/>
                  </a:moveTo>
                  <a:cubicBezTo>
                    <a:pt x="4" y="0"/>
                    <a:pt x="2" y="2"/>
                    <a:pt x="2" y="4"/>
                  </a:cubicBezTo>
                  <a:cubicBezTo>
                    <a:pt x="1" y="6"/>
                    <a:pt x="2" y="10"/>
                    <a:pt x="4" y="12"/>
                  </a:cubicBezTo>
                  <a:cubicBezTo>
                    <a:pt x="48" y="31"/>
                    <a:pt x="87" y="58"/>
                    <a:pt x="124" y="91"/>
                  </a:cubicBezTo>
                  <a:cubicBezTo>
                    <a:pt x="124" y="91"/>
                    <a:pt x="126" y="93"/>
                    <a:pt x="128" y="93"/>
                  </a:cubicBezTo>
                  <a:cubicBezTo>
                    <a:pt x="130" y="91"/>
                    <a:pt x="130" y="91"/>
                    <a:pt x="132" y="89"/>
                  </a:cubicBezTo>
                  <a:cubicBezTo>
                    <a:pt x="133" y="88"/>
                    <a:pt x="133" y="84"/>
                    <a:pt x="132" y="82"/>
                  </a:cubicBezTo>
                  <a:cubicBezTo>
                    <a:pt x="94" y="50"/>
                    <a:pt x="54" y="22"/>
                    <a:pt x="10" y="1"/>
                  </a:cubicBezTo>
                  <a:cubicBezTo>
                    <a:pt x="9" y="0"/>
                    <a:pt x="8" y="0"/>
                    <a:pt x="7"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6"/>
            <p:cNvSpPr/>
            <p:nvPr/>
          </p:nvSpPr>
          <p:spPr>
            <a:xfrm>
              <a:off x="1738329" y="2381739"/>
              <a:ext cx="17153" cy="16323"/>
            </a:xfrm>
            <a:custGeom>
              <a:rect b="b" l="l" r="r" t="t"/>
              <a:pathLst>
                <a:path extrusionOk="0" h="59" w="62">
                  <a:moveTo>
                    <a:pt x="7" y="0"/>
                  </a:moveTo>
                  <a:cubicBezTo>
                    <a:pt x="5" y="0"/>
                    <a:pt x="4" y="1"/>
                    <a:pt x="2" y="2"/>
                  </a:cubicBezTo>
                  <a:cubicBezTo>
                    <a:pt x="0" y="3"/>
                    <a:pt x="0" y="7"/>
                    <a:pt x="2" y="11"/>
                  </a:cubicBezTo>
                  <a:lnTo>
                    <a:pt x="51" y="57"/>
                  </a:lnTo>
                  <a:cubicBezTo>
                    <a:pt x="51" y="57"/>
                    <a:pt x="53" y="58"/>
                    <a:pt x="55" y="58"/>
                  </a:cubicBezTo>
                  <a:cubicBezTo>
                    <a:pt x="57" y="58"/>
                    <a:pt x="58" y="57"/>
                    <a:pt x="58" y="57"/>
                  </a:cubicBezTo>
                  <a:cubicBezTo>
                    <a:pt x="62" y="55"/>
                    <a:pt x="62" y="51"/>
                    <a:pt x="58" y="48"/>
                  </a:cubicBezTo>
                  <a:lnTo>
                    <a:pt x="11" y="2"/>
                  </a:lnTo>
                  <a:cubicBezTo>
                    <a:pt x="10" y="1"/>
                    <a:pt x="8" y="0"/>
                    <a:pt x="7"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6"/>
            <p:cNvSpPr/>
            <p:nvPr/>
          </p:nvSpPr>
          <p:spPr>
            <a:xfrm>
              <a:off x="1760738" y="2385058"/>
              <a:ext cx="9130" cy="9960"/>
            </a:xfrm>
            <a:custGeom>
              <a:rect b="b" l="l" r="r" t="t"/>
              <a:pathLst>
                <a:path extrusionOk="0" h="36" w="33">
                  <a:moveTo>
                    <a:pt x="7" y="1"/>
                  </a:moveTo>
                  <a:cubicBezTo>
                    <a:pt x="6" y="1"/>
                    <a:pt x="5" y="1"/>
                    <a:pt x="4" y="2"/>
                  </a:cubicBezTo>
                  <a:cubicBezTo>
                    <a:pt x="0" y="4"/>
                    <a:pt x="0" y="7"/>
                    <a:pt x="4" y="9"/>
                  </a:cubicBezTo>
                  <a:lnTo>
                    <a:pt x="23" y="34"/>
                  </a:lnTo>
                  <a:cubicBezTo>
                    <a:pt x="23" y="36"/>
                    <a:pt x="25" y="36"/>
                    <a:pt x="27" y="36"/>
                  </a:cubicBezTo>
                  <a:cubicBezTo>
                    <a:pt x="29" y="36"/>
                    <a:pt x="29" y="36"/>
                    <a:pt x="30" y="34"/>
                  </a:cubicBezTo>
                  <a:cubicBezTo>
                    <a:pt x="32" y="32"/>
                    <a:pt x="32" y="29"/>
                    <a:pt x="30" y="27"/>
                  </a:cubicBezTo>
                  <a:lnTo>
                    <a:pt x="11" y="2"/>
                  </a:lnTo>
                  <a:cubicBezTo>
                    <a:pt x="10" y="1"/>
                    <a:pt x="9" y="1"/>
                    <a:pt x="7"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6"/>
            <p:cNvSpPr/>
            <p:nvPr/>
          </p:nvSpPr>
          <p:spPr>
            <a:xfrm>
              <a:off x="1580635" y="2583975"/>
              <a:ext cx="24346" cy="22132"/>
            </a:xfrm>
            <a:custGeom>
              <a:rect b="b" l="l" r="r" t="t"/>
              <a:pathLst>
                <a:path extrusionOk="0" h="80" w="88">
                  <a:moveTo>
                    <a:pt x="7" y="0"/>
                  </a:moveTo>
                  <a:cubicBezTo>
                    <a:pt x="6" y="0"/>
                    <a:pt x="5" y="1"/>
                    <a:pt x="4" y="1"/>
                  </a:cubicBezTo>
                  <a:cubicBezTo>
                    <a:pt x="0" y="1"/>
                    <a:pt x="0" y="5"/>
                    <a:pt x="2" y="8"/>
                  </a:cubicBezTo>
                  <a:cubicBezTo>
                    <a:pt x="18" y="38"/>
                    <a:pt x="45" y="63"/>
                    <a:pt x="76" y="79"/>
                  </a:cubicBezTo>
                  <a:lnTo>
                    <a:pt x="80" y="79"/>
                  </a:lnTo>
                  <a:cubicBezTo>
                    <a:pt x="85" y="79"/>
                    <a:pt x="87" y="72"/>
                    <a:pt x="82" y="69"/>
                  </a:cubicBezTo>
                  <a:cubicBezTo>
                    <a:pt x="52" y="54"/>
                    <a:pt x="27" y="31"/>
                    <a:pt x="11" y="3"/>
                  </a:cubicBezTo>
                  <a:cubicBezTo>
                    <a:pt x="10" y="1"/>
                    <a:pt x="8" y="0"/>
                    <a:pt x="7"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6"/>
            <p:cNvSpPr/>
            <p:nvPr/>
          </p:nvSpPr>
          <p:spPr>
            <a:xfrm>
              <a:off x="1590318" y="2572355"/>
              <a:ext cx="45925" cy="30709"/>
            </a:xfrm>
            <a:custGeom>
              <a:rect b="b" l="l" r="r" t="t"/>
              <a:pathLst>
                <a:path extrusionOk="0" h="111" w="166">
                  <a:moveTo>
                    <a:pt x="6" y="0"/>
                  </a:moveTo>
                  <a:cubicBezTo>
                    <a:pt x="6" y="0"/>
                    <a:pt x="5" y="0"/>
                    <a:pt x="4" y="1"/>
                  </a:cubicBezTo>
                  <a:cubicBezTo>
                    <a:pt x="1" y="1"/>
                    <a:pt x="1" y="4"/>
                    <a:pt x="1" y="8"/>
                  </a:cubicBezTo>
                  <a:cubicBezTo>
                    <a:pt x="29" y="68"/>
                    <a:pt x="91" y="109"/>
                    <a:pt x="158" y="111"/>
                  </a:cubicBezTo>
                  <a:cubicBezTo>
                    <a:pt x="165" y="111"/>
                    <a:pt x="165" y="100"/>
                    <a:pt x="158" y="100"/>
                  </a:cubicBezTo>
                  <a:cubicBezTo>
                    <a:pt x="95" y="98"/>
                    <a:pt x="38" y="61"/>
                    <a:pt x="11" y="3"/>
                  </a:cubicBezTo>
                  <a:cubicBezTo>
                    <a:pt x="10" y="1"/>
                    <a:pt x="8" y="0"/>
                    <a:pt x="6"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6"/>
            <p:cNvSpPr/>
            <p:nvPr/>
          </p:nvSpPr>
          <p:spPr>
            <a:xfrm>
              <a:off x="1619643" y="2576505"/>
              <a:ext cx="19919" cy="10513"/>
            </a:xfrm>
            <a:custGeom>
              <a:rect b="b" l="l" r="r" t="t"/>
              <a:pathLst>
                <a:path extrusionOk="0" h="38" w="72">
                  <a:moveTo>
                    <a:pt x="6" y="0"/>
                  </a:moveTo>
                  <a:cubicBezTo>
                    <a:pt x="5" y="0"/>
                    <a:pt x="4" y="1"/>
                    <a:pt x="3" y="2"/>
                  </a:cubicBezTo>
                  <a:cubicBezTo>
                    <a:pt x="1" y="4"/>
                    <a:pt x="1" y="7"/>
                    <a:pt x="3" y="9"/>
                  </a:cubicBezTo>
                  <a:cubicBezTo>
                    <a:pt x="20" y="25"/>
                    <a:pt x="42" y="34"/>
                    <a:pt x="65" y="37"/>
                  </a:cubicBezTo>
                  <a:cubicBezTo>
                    <a:pt x="65" y="37"/>
                    <a:pt x="65" y="38"/>
                    <a:pt x="66" y="38"/>
                  </a:cubicBezTo>
                  <a:cubicBezTo>
                    <a:pt x="68" y="38"/>
                    <a:pt x="70" y="35"/>
                    <a:pt x="72" y="34"/>
                  </a:cubicBezTo>
                  <a:cubicBezTo>
                    <a:pt x="72" y="30"/>
                    <a:pt x="70" y="27"/>
                    <a:pt x="66" y="27"/>
                  </a:cubicBezTo>
                  <a:cubicBezTo>
                    <a:pt x="45" y="23"/>
                    <a:pt x="27" y="14"/>
                    <a:pt x="12" y="2"/>
                  </a:cubicBezTo>
                  <a:cubicBezTo>
                    <a:pt x="10" y="1"/>
                    <a:pt x="8" y="0"/>
                    <a:pt x="6"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6"/>
            <p:cNvSpPr/>
            <p:nvPr/>
          </p:nvSpPr>
          <p:spPr>
            <a:xfrm>
              <a:off x="1646756" y="2570972"/>
              <a:ext cx="16323" cy="5256"/>
            </a:xfrm>
            <a:custGeom>
              <a:rect b="b" l="l" r="r" t="t"/>
              <a:pathLst>
                <a:path extrusionOk="0" h="19" w="59">
                  <a:moveTo>
                    <a:pt x="8" y="0"/>
                  </a:moveTo>
                  <a:cubicBezTo>
                    <a:pt x="2" y="0"/>
                    <a:pt x="1" y="11"/>
                    <a:pt x="7" y="11"/>
                  </a:cubicBezTo>
                  <a:lnTo>
                    <a:pt x="52" y="18"/>
                  </a:lnTo>
                  <a:cubicBezTo>
                    <a:pt x="53" y="18"/>
                    <a:pt x="57" y="16"/>
                    <a:pt x="57" y="15"/>
                  </a:cubicBezTo>
                  <a:cubicBezTo>
                    <a:pt x="59" y="11"/>
                    <a:pt x="55" y="8"/>
                    <a:pt x="53" y="8"/>
                  </a:cubicBezTo>
                  <a:lnTo>
                    <a:pt x="9" y="1"/>
                  </a:lnTo>
                  <a:cubicBezTo>
                    <a:pt x="9" y="0"/>
                    <a:pt x="8" y="0"/>
                    <a:pt x="8"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6"/>
            <p:cNvSpPr/>
            <p:nvPr/>
          </p:nvSpPr>
          <p:spPr>
            <a:xfrm>
              <a:off x="1671378" y="2560182"/>
              <a:ext cx="11343" cy="5256"/>
            </a:xfrm>
            <a:custGeom>
              <a:rect b="b" l="l" r="r" t="t"/>
              <a:pathLst>
                <a:path extrusionOk="0" h="19" w="41">
                  <a:moveTo>
                    <a:pt x="9" y="0"/>
                  </a:moveTo>
                  <a:cubicBezTo>
                    <a:pt x="3" y="0"/>
                    <a:pt x="0" y="10"/>
                    <a:pt x="7" y="11"/>
                  </a:cubicBezTo>
                  <a:lnTo>
                    <a:pt x="33" y="18"/>
                  </a:lnTo>
                  <a:lnTo>
                    <a:pt x="35" y="18"/>
                  </a:lnTo>
                  <a:cubicBezTo>
                    <a:pt x="37" y="18"/>
                    <a:pt x="40" y="17"/>
                    <a:pt x="40" y="15"/>
                  </a:cubicBezTo>
                  <a:cubicBezTo>
                    <a:pt x="40" y="11"/>
                    <a:pt x="39" y="9"/>
                    <a:pt x="37" y="8"/>
                  </a:cubicBezTo>
                  <a:lnTo>
                    <a:pt x="10" y="1"/>
                  </a:lnTo>
                  <a:cubicBezTo>
                    <a:pt x="10" y="0"/>
                    <a:pt x="9" y="0"/>
                    <a:pt x="9"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6"/>
            <p:cNvSpPr/>
            <p:nvPr/>
          </p:nvSpPr>
          <p:spPr>
            <a:xfrm>
              <a:off x="1747459" y="2671398"/>
              <a:ext cx="25176" cy="7470"/>
            </a:xfrm>
            <a:custGeom>
              <a:rect b="b" l="l" r="r" t="t"/>
              <a:pathLst>
                <a:path extrusionOk="0" h="27" w="91">
                  <a:moveTo>
                    <a:pt x="84" y="0"/>
                  </a:moveTo>
                  <a:cubicBezTo>
                    <a:pt x="62" y="9"/>
                    <a:pt x="39" y="15"/>
                    <a:pt x="17" y="15"/>
                  </a:cubicBezTo>
                  <a:cubicBezTo>
                    <a:pt x="14" y="15"/>
                    <a:pt x="11" y="15"/>
                    <a:pt x="8" y="14"/>
                  </a:cubicBezTo>
                  <a:cubicBezTo>
                    <a:pt x="4" y="14"/>
                    <a:pt x="2" y="18"/>
                    <a:pt x="2" y="20"/>
                  </a:cubicBezTo>
                  <a:cubicBezTo>
                    <a:pt x="1" y="23"/>
                    <a:pt x="4" y="27"/>
                    <a:pt x="8" y="27"/>
                  </a:cubicBezTo>
                  <a:lnTo>
                    <a:pt x="11" y="27"/>
                  </a:lnTo>
                  <a:cubicBezTo>
                    <a:pt x="36" y="25"/>
                    <a:pt x="63" y="21"/>
                    <a:pt x="87" y="11"/>
                  </a:cubicBezTo>
                  <a:cubicBezTo>
                    <a:pt x="91" y="11"/>
                    <a:pt x="91" y="7"/>
                    <a:pt x="91" y="4"/>
                  </a:cubicBezTo>
                  <a:cubicBezTo>
                    <a:pt x="89" y="2"/>
                    <a:pt x="86" y="0"/>
                    <a:pt x="84"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6"/>
            <p:cNvSpPr/>
            <p:nvPr/>
          </p:nvSpPr>
          <p:spPr>
            <a:xfrm>
              <a:off x="1748842" y="2652862"/>
              <a:ext cx="32645" cy="11896"/>
            </a:xfrm>
            <a:custGeom>
              <a:rect b="b" l="l" r="r" t="t"/>
              <a:pathLst>
                <a:path extrusionOk="0" h="43" w="118">
                  <a:moveTo>
                    <a:pt x="112" y="0"/>
                  </a:moveTo>
                  <a:cubicBezTo>
                    <a:pt x="111" y="0"/>
                    <a:pt x="109" y="1"/>
                    <a:pt x="107" y="2"/>
                  </a:cubicBezTo>
                  <a:cubicBezTo>
                    <a:pt x="77" y="21"/>
                    <a:pt x="43" y="32"/>
                    <a:pt x="6" y="32"/>
                  </a:cubicBezTo>
                  <a:cubicBezTo>
                    <a:pt x="4" y="32"/>
                    <a:pt x="1" y="35"/>
                    <a:pt x="1" y="37"/>
                  </a:cubicBezTo>
                  <a:cubicBezTo>
                    <a:pt x="1" y="41"/>
                    <a:pt x="4" y="42"/>
                    <a:pt x="6" y="42"/>
                  </a:cubicBezTo>
                  <a:cubicBezTo>
                    <a:pt x="45" y="42"/>
                    <a:pt x="82" y="32"/>
                    <a:pt x="114" y="11"/>
                  </a:cubicBezTo>
                  <a:cubicBezTo>
                    <a:pt x="116" y="9"/>
                    <a:pt x="118" y="5"/>
                    <a:pt x="116" y="2"/>
                  </a:cubicBezTo>
                  <a:cubicBezTo>
                    <a:pt x="115" y="1"/>
                    <a:pt x="114" y="0"/>
                    <a:pt x="112"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6"/>
            <p:cNvSpPr/>
            <p:nvPr/>
          </p:nvSpPr>
          <p:spPr>
            <a:xfrm>
              <a:off x="1781211" y="2632666"/>
              <a:ext cx="13556" cy="9683"/>
            </a:xfrm>
            <a:custGeom>
              <a:rect b="b" l="l" r="r" t="t"/>
              <a:pathLst>
                <a:path extrusionOk="0" h="35" w="49">
                  <a:moveTo>
                    <a:pt x="42" y="1"/>
                  </a:moveTo>
                  <a:cubicBezTo>
                    <a:pt x="40" y="1"/>
                    <a:pt x="39" y="1"/>
                    <a:pt x="38" y="2"/>
                  </a:cubicBezTo>
                  <a:cubicBezTo>
                    <a:pt x="31" y="13"/>
                    <a:pt x="20" y="18"/>
                    <a:pt x="8" y="22"/>
                  </a:cubicBezTo>
                  <a:cubicBezTo>
                    <a:pt x="1" y="23"/>
                    <a:pt x="2" y="32"/>
                    <a:pt x="10" y="34"/>
                  </a:cubicBezTo>
                  <a:cubicBezTo>
                    <a:pt x="24" y="31"/>
                    <a:pt x="36" y="22"/>
                    <a:pt x="47" y="11"/>
                  </a:cubicBezTo>
                  <a:cubicBezTo>
                    <a:pt x="48" y="8"/>
                    <a:pt x="48" y="4"/>
                    <a:pt x="47" y="2"/>
                  </a:cubicBezTo>
                  <a:cubicBezTo>
                    <a:pt x="45" y="1"/>
                    <a:pt x="43" y="1"/>
                    <a:pt x="42"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6"/>
            <p:cNvSpPr/>
            <p:nvPr/>
          </p:nvSpPr>
          <p:spPr>
            <a:xfrm>
              <a:off x="1404404" y="2509277"/>
              <a:ext cx="7746" cy="23239"/>
            </a:xfrm>
            <a:custGeom>
              <a:rect b="b" l="l" r="r" t="t"/>
              <a:pathLst>
                <a:path extrusionOk="0" h="84" w="28">
                  <a:moveTo>
                    <a:pt x="4" y="1"/>
                  </a:moveTo>
                  <a:cubicBezTo>
                    <a:pt x="2" y="1"/>
                    <a:pt x="1" y="4"/>
                    <a:pt x="1" y="8"/>
                  </a:cubicBezTo>
                  <a:lnTo>
                    <a:pt x="15" y="80"/>
                  </a:lnTo>
                  <a:cubicBezTo>
                    <a:pt x="15" y="82"/>
                    <a:pt x="18" y="84"/>
                    <a:pt x="20" y="84"/>
                  </a:cubicBezTo>
                  <a:lnTo>
                    <a:pt x="22" y="84"/>
                  </a:lnTo>
                  <a:cubicBezTo>
                    <a:pt x="24" y="84"/>
                    <a:pt x="27" y="80"/>
                    <a:pt x="25" y="77"/>
                  </a:cubicBezTo>
                  <a:lnTo>
                    <a:pt x="11" y="4"/>
                  </a:lnTo>
                  <a:cubicBezTo>
                    <a:pt x="11" y="2"/>
                    <a:pt x="8" y="1"/>
                    <a:pt x="4"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6"/>
            <p:cNvSpPr/>
            <p:nvPr/>
          </p:nvSpPr>
          <p:spPr>
            <a:xfrm>
              <a:off x="1415747" y="2494615"/>
              <a:ext cx="4150" cy="26282"/>
            </a:xfrm>
            <a:custGeom>
              <a:rect b="b" l="l" r="r" t="t"/>
              <a:pathLst>
                <a:path extrusionOk="0" h="95" w="15">
                  <a:moveTo>
                    <a:pt x="9" y="1"/>
                  </a:moveTo>
                  <a:cubicBezTo>
                    <a:pt x="6" y="1"/>
                    <a:pt x="4" y="2"/>
                    <a:pt x="2" y="6"/>
                  </a:cubicBezTo>
                  <a:lnTo>
                    <a:pt x="0" y="87"/>
                  </a:lnTo>
                  <a:cubicBezTo>
                    <a:pt x="0" y="91"/>
                    <a:pt x="2" y="93"/>
                    <a:pt x="6" y="94"/>
                  </a:cubicBezTo>
                  <a:cubicBezTo>
                    <a:pt x="9" y="94"/>
                    <a:pt x="11" y="91"/>
                    <a:pt x="11" y="89"/>
                  </a:cubicBezTo>
                  <a:lnTo>
                    <a:pt x="14" y="6"/>
                  </a:lnTo>
                  <a:cubicBezTo>
                    <a:pt x="14" y="2"/>
                    <a:pt x="11" y="1"/>
                    <a:pt x="9"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6"/>
            <p:cNvSpPr/>
            <p:nvPr/>
          </p:nvSpPr>
          <p:spPr>
            <a:xfrm>
              <a:off x="1424047" y="2475802"/>
              <a:ext cx="4426" cy="9406"/>
            </a:xfrm>
            <a:custGeom>
              <a:rect b="b" l="l" r="r" t="t"/>
              <a:pathLst>
                <a:path extrusionOk="0" h="34" w="16">
                  <a:moveTo>
                    <a:pt x="8" y="0"/>
                  </a:moveTo>
                  <a:cubicBezTo>
                    <a:pt x="5" y="0"/>
                    <a:pt x="2" y="2"/>
                    <a:pt x="2" y="5"/>
                  </a:cubicBezTo>
                  <a:lnTo>
                    <a:pt x="0" y="26"/>
                  </a:lnTo>
                  <a:cubicBezTo>
                    <a:pt x="0" y="30"/>
                    <a:pt x="2" y="33"/>
                    <a:pt x="6" y="33"/>
                  </a:cubicBezTo>
                  <a:cubicBezTo>
                    <a:pt x="7" y="33"/>
                    <a:pt x="11" y="31"/>
                    <a:pt x="11" y="28"/>
                  </a:cubicBezTo>
                  <a:lnTo>
                    <a:pt x="14" y="7"/>
                  </a:lnTo>
                  <a:cubicBezTo>
                    <a:pt x="15" y="3"/>
                    <a:pt x="11" y="0"/>
                    <a:pt x="8"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6"/>
            <p:cNvSpPr/>
            <p:nvPr/>
          </p:nvSpPr>
          <p:spPr>
            <a:xfrm>
              <a:off x="1523367" y="2355733"/>
              <a:ext cx="25729" cy="28219"/>
            </a:xfrm>
            <a:custGeom>
              <a:rect b="b" l="l" r="r" t="t"/>
              <a:pathLst>
                <a:path extrusionOk="0" h="102" w="93">
                  <a:moveTo>
                    <a:pt x="9" y="1"/>
                  </a:moveTo>
                  <a:cubicBezTo>
                    <a:pt x="8" y="1"/>
                    <a:pt x="6" y="1"/>
                    <a:pt x="4" y="2"/>
                  </a:cubicBezTo>
                  <a:cubicBezTo>
                    <a:pt x="2" y="2"/>
                    <a:pt x="0" y="6"/>
                    <a:pt x="2" y="9"/>
                  </a:cubicBezTo>
                  <a:cubicBezTo>
                    <a:pt x="25" y="43"/>
                    <a:pt x="52" y="74"/>
                    <a:pt x="84" y="99"/>
                  </a:cubicBezTo>
                  <a:cubicBezTo>
                    <a:pt x="85" y="101"/>
                    <a:pt x="85" y="101"/>
                    <a:pt x="87" y="101"/>
                  </a:cubicBezTo>
                  <a:cubicBezTo>
                    <a:pt x="89" y="101"/>
                    <a:pt x="91" y="99"/>
                    <a:pt x="91" y="99"/>
                  </a:cubicBezTo>
                  <a:cubicBezTo>
                    <a:pt x="92" y="97"/>
                    <a:pt x="92" y="94"/>
                    <a:pt x="91" y="90"/>
                  </a:cubicBezTo>
                  <a:cubicBezTo>
                    <a:pt x="61" y="66"/>
                    <a:pt x="34" y="36"/>
                    <a:pt x="13" y="2"/>
                  </a:cubicBezTo>
                  <a:cubicBezTo>
                    <a:pt x="12" y="1"/>
                    <a:pt x="11" y="1"/>
                    <a:pt x="9" y="1"/>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6"/>
            <p:cNvSpPr/>
            <p:nvPr/>
          </p:nvSpPr>
          <p:spPr>
            <a:xfrm>
              <a:off x="1534433" y="2363203"/>
              <a:ext cx="17153" cy="14663"/>
            </a:xfrm>
            <a:custGeom>
              <a:rect b="b" l="l" r="r" t="t"/>
              <a:pathLst>
                <a:path extrusionOk="0" h="53" w="62">
                  <a:moveTo>
                    <a:pt x="9" y="0"/>
                  </a:moveTo>
                  <a:cubicBezTo>
                    <a:pt x="5" y="0"/>
                    <a:pt x="0" y="7"/>
                    <a:pt x="5" y="10"/>
                  </a:cubicBezTo>
                  <a:lnTo>
                    <a:pt x="51" y="51"/>
                  </a:lnTo>
                  <a:cubicBezTo>
                    <a:pt x="52" y="51"/>
                    <a:pt x="52" y="53"/>
                    <a:pt x="54" y="53"/>
                  </a:cubicBezTo>
                  <a:cubicBezTo>
                    <a:pt x="59" y="53"/>
                    <a:pt x="61" y="46"/>
                    <a:pt x="58" y="42"/>
                  </a:cubicBezTo>
                  <a:lnTo>
                    <a:pt x="12" y="2"/>
                  </a:lnTo>
                  <a:cubicBezTo>
                    <a:pt x="11" y="0"/>
                    <a:pt x="10" y="0"/>
                    <a:pt x="9" y="0"/>
                  </a:cubicBezTo>
                  <a:close/>
                </a:path>
              </a:pathLst>
            </a:custGeom>
            <a:solidFill>
              <a:srgbClr val="630F0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4" name="Shape 1134"/>
        <p:cNvGrpSpPr/>
        <p:nvPr/>
      </p:nvGrpSpPr>
      <p:grpSpPr>
        <a:xfrm>
          <a:off x="0" y="0"/>
          <a:ext cx="0" cy="0"/>
          <a:chOff x="0" y="0"/>
          <a:chExt cx="0" cy="0"/>
        </a:xfrm>
      </p:grpSpPr>
      <p:sp>
        <p:nvSpPr>
          <p:cNvPr id="1135" name="Google Shape;1135;p17"/>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Tools and Technologies</a:t>
            </a:r>
            <a:endParaRPr/>
          </a:p>
        </p:txBody>
      </p:sp>
      <p:grpSp>
        <p:nvGrpSpPr>
          <p:cNvPr id="1136" name="Google Shape;1136;p17"/>
          <p:cNvGrpSpPr/>
          <p:nvPr/>
        </p:nvGrpSpPr>
        <p:grpSpPr>
          <a:xfrm>
            <a:off x="3104151" y="1513301"/>
            <a:ext cx="2914538" cy="3153089"/>
            <a:chOff x="3113539" y="1539301"/>
            <a:chExt cx="2914538" cy="3153089"/>
          </a:xfrm>
        </p:grpSpPr>
        <p:grpSp>
          <p:nvGrpSpPr>
            <p:cNvPr id="1137" name="Google Shape;1137;p17"/>
            <p:cNvGrpSpPr/>
            <p:nvPr/>
          </p:nvGrpSpPr>
          <p:grpSpPr>
            <a:xfrm>
              <a:off x="3468331" y="1833652"/>
              <a:ext cx="2241386" cy="2248498"/>
              <a:chOff x="3468331" y="1833652"/>
              <a:chExt cx="2241386" cy="2248498"/>
            </a:xfrm>
          </p:grpSpPr>
          <p:grpSp>
            <p:nvGrpSpPr>
              <p:cNvPr id="1138" name="Google Shape;1138;p17"/>
              <p:cNvGrpSpPr/>
              <p:nvPr/>
            </p:nvGrpSpPr>
            <p:grpSpPr>
              <a:xfrm>
                <a:off x="3468363" y="1840850"/>
                <a:ext cx="2241300" cy="2241300"/>
                <a:chOff x="3468363" y="1840850"/>
                <a:chExt cx="2241300" cy="2241300"/>
              </a:xfrm>
            </p:grpSpPr>
            <p:grpSp>
              <p:nvGrpSpPr>
                <p:cNvPr id="1139" name="Google Shape;1139;p17"/>
                <p:cNvGrpSpPr/>
                <p:nvPr/>
              </p:nvGrpSpPr>
              <p:grpSpPr>
                <a:xfrm>
                  <a:off x="3935220" y="2281856"/>
                  <a:ext cx="1405618" cy="1099855"/>
                  <a:chOff x="3865038" y="2323745"/>
                  <a:chExt cx="1386758" cy="1085312"/>
                </a:xfrm>
              </p:grpSpPr>
              <p:sp>
                <p:nvSpPr>
                  <p:cNvPr id="1140" name="Google Shape;1140;p17"/>
                  <p:cNvSpPr/>
                  <p:nvPr/>
                </p:nvSpPr>
                <p:spPr>
                  <a:xfrm>
                    <a:off x="3871302" y="3118723"/>
                    <a:ext cx="1373533" cy="285514"/>
                  </a:xfrm>
                  <a:custGeom>
                    <a:rect b="b" l="l" r="r" t="t"/>
                    <a:pathLst>
                      <a:path extrusionOk="0" h="11075" w="53279">
                        <a:moveTo>
                          <a:pt x="8136" y="1"/>
                        </a:moveTo>
                        <a:cubicBezTo>
                          <a:pt x="6199" y="1"/>
                          <a:pt x="3595" y="1039"/>
                          <a:pt x="1729" y="1946"/>
                        </a:cubicBezTo>
                        <a:cubicBezTo>
                          <a:pt x="1027" y="2297"/>
                          <a:pt x="271" y="2756"/>
                          <a:pt x="82" y="3539"/>
                        </a:cubicBezTo>
                        <a:cubicBezTo>
                          <a:pt x="1" y="4214"/>
                          <a:pt x="217" y="4889"/>
                          <a:pt x="730" y="5348"/>
                        </a:cubicBezTo>
                        <a:cubicBezTo>
                          <a:pt x="1216" y="5780"/>
                          <a:pt x="1783" y="6104"/>
                          <a:pt x="2377" y="6320"/>
                        </a:cubicBezTo>
                        <a:cubicBezTo>
                          <a:pt x="10003" y="9535"/>
                          <a:pt x="18576" y="11075"/>
                          <a:pt x="26885" y="11075"/>
                        </a:cubicBezTo>
                        <a:cubicBezTo>
                          <a:pt x="28697" y="11075"/>
                          <a:pt x="30496" y="11002"/>
                          <a:pt x="32270" y="10857"/>
                        </a:cubicBezTo>
                        <a:cubicBezTo>
                          <a:pt x="37265" y="10452"/>
                          <a:pt x="42180" y="10344"/>
                          <a:pt x="47094" y="9183"/>
                        </a:cubicBezTo>
                        <a:cubicBezTo>
                          <a:pt x="48850" y="8750"/>
                          <a:pt x="50470" y="8399"/>
                          <a:pt x="52090" y="7346"/>
                        </a:cubicBezTo>
                        <a:cubicBezTo>
                          <a:pt x="52576" y="7076"/>
                          <a:pt x="52954" y="6617"/>
                          <a:pt x="53143" y="6077"/>
                        </a:cubicBezTo>
                        <a:cubicBezTo>
                          <a:pt x="53278" y="5321"/>
                          <a:pt x="53008" y="4565"/>
                          <a:pt x="52441" y="4079"/>
                        </a:cubicBezTo>
                        <a:cubicBezTo>
                          <a:pt x="51550" y="3296"/>
                          <a:pt x="50497" y="2675"/>
                          <a:pt x="49363" y="2297"/>
                        </a:cubicBezTo>
                        <a:cubicBezTo>
                          <a:pt x="47202" y="1595"/>
                          <a:pt x="44961" y="1082"/>
                          <a:pt x="42693" y="758"/>
                        </a:cubicBezTo>
                        <a:lnTo>
                          <a:pt x="8210" y="1"/>
                        </a:lnTo>
                        <a:cubicBezTo>
                          <a:pt x="8185" y="1"/>
                          <a:pt x="8161" y="1"/>
                          <a:pt x="81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7"/>
                  <p:cNvSpPr/>
                  <p:nvPr/>
                </p:nvSpPr>
                <p:spPr>
                  <a:xfrm>
                    <a:off x="3987570" y="3151464"/>
                    <a:ext cx="1101322" cy="163394"/>
                  </a:xfrm>
                  <a:custGeom>
                    <a:rect b="b" l="l" r="r" t="t"/>
                    <a:pathLst>
                      <a:path extrusionOk="0" h="6338" w="42720">
                        <a:moveTo>
                          <a:pt x="3538" y="1"/>
                        </a:moveTo>
                        <a:cubicBezTo>
                          <a:pt x="2727" y="136"/>
                          <a:pt x="1890" y="352"/>
                          <a:pt x="1107" y="622"/>
                        </a:cubicBezTo>
                        <a:cubicBezTo>
                          <a:pt x="675" y="784"/>
                          <a:pt x="162" y="1027"/>
                          <a:pt x="0" y="1567"/>
                        </a:cubicBezTo>
                        <a:cubicBezTo>
                          <a:pt x="2106" y="3430"/>
                          <a:pt x="5266" y="3646"/>
                          <a:pt x="7750" y="4402"/>
                        </a:cubicBezTo>
                        <a:cubicBezTo>
                          <a:pt x="10126" y="5104"/>
                          <a:pt x="12530" y="5590"/>
                          <a:pt x="14987" y="5887"/>
                        </a:cubicBezTo>
                        <a:cubicBezTo>
                          <a:pt x="17417" y="6187"/>
                          <a:pt x="19864" y="6337"/>
                          <a:pt x="22314" y="6337"/>
                        </a:cubicBezTo>
                        <a:cubicBezTo>
                          <a:pt x="24274" y="6337"/>
                          <a:pt x="26235" y="6241"/>
                          <a:pt x="28192" y="6049"/>
                        </a:cubicBezTo>
                        <a:cubicBezTo>
                          <a:pt x="31729" y="5671"/>
                          <a:pt x="35267" y="5590"/>
                          <a:pt x="38750" y="4861"/>
                        </a:cubicBezTo>
                        <a:cubicBezTo>
                          <a:pt x="40154" y="4564"/>
                          <a:pt x="41639" y="4240"/>
                          <a:pt x="42719" y="3133"/>
                        </a:cubicBezTo>
                        <a:cubicBezTo>
                          <a:pt x="42368" y="2269"/>
                          <a:pt x="41477" y="1999"/>
                          <a:pt x="40694" y="1810"/>
                        </a:cubicBezTo>
                        <a:cubicBezTo>
                          <a:pt x="40245" y="1716"/>
                          <a:pt x="39626" y="1467"/>
                          <a:pt x="39100" y="1467"/>
                        </a:cubicBezTo>
                        <a:cubicBezTo>
                          <a:pt x="38868" y="1467"/>
                          <a:pt x="38654" y="1515"/>
                          <a:pt x="38480" y="1648"/>
                        </a:cubicBezTo>
                        <a:lnTo>
                          <a:pt x="3538" y="1"/>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7"/>
                  <p:cNvSpPr/>
                  <p:nvPr/>
                </p:nvSpPr>
                <p:spPr>
                  <a:xfrm>
                    <a:off x="4078754" y="2818644"/>
                    <a:ext cx="918258" cy="477497"/>
                  </a:xfrm>
                  <a:custGeom>
                    <a:rect b="b" l="l" r="r" t="t"/>
                    <a:pathLst>
                      <a:path extrusionOk="0" h="18522" w="35619">
                        <a:moveTo>
                          <a:pt x="20290" y="0"/>
                        </a:moveTo>
                        <a:cubicBezTo>
                          <a:pt x="20162" y="0"/>
                          <a:pt x="20032" y="1"/>
                          <a:pt x="19902" y="3"/>
                        </a:cubicBezTo>
                        <a:lnTo>
                          <a:pt x="15176" y="30"/>
                        </a:lnTo>
                        <a:cubicBezTo>
                          <a:pt x="12287" y="57"/>
                          <a:pt x="10127" y="732"/>
                          <a:pt x="7778" y="2433"/>
                        </a:cubicBezTo>
                        <a:cubicBezTo>
                          <a:pt x="4645" y="4702"/>
                          <a:pt x="406" y="8266"/>
                          <a:pt x="28" y="12938"/>
                        </a:cubicBezTo>
                        <a:cubicBezTo>
                          <a:pt x="1" y="13127"/>
                          <a:pt x="1" y="13316"/>
                          <a:pt x="55" y="13478"/>
                        </a:cubicBezTo>
                        <a:cubicBezTo>
                          <a:pt x="136" y="13667"/>
                          <a:pt x="244" y="13802"/>
                          <a:pt x="406" y="13937"/>
                        </a:cubicBezTo>
                        <a:cubicBezTo>
                          <a:pt x="2134" y="15584"/>
                          <a:pt x="4726" y="16475"/>
                          <a:pt x="6886" y="16961"/>
                        </a:cubicBezTo>
                        <a:cubicBezTo>
                          <a:pt x="11242" y="18001"/>
                          <a:pt x="15690" y="18522"/>
                          <a:pt x="20140" y="18522"/>
                        </a:cubicBezTo>
                        <a:cubicBezTo>
                          <a:pt x="24352" y="18522"/>
                          <a:pt x="28565" y="18055"/>
                          <a:pt x="32702" y="17123"/>
                        </a:cubicBezTo>
                        <a:cubicBezTo>
                          <a:pt x="33728" y="16880"/>
                          <a:pt x="34889" y="16475"/>
                          <a:pt x="35321" y="15368"/>
                        </a:cubicBezTo>
                        <a:cubicBezTo>
                          <a:pt x="35618" y="14558"/>
                          <a:pt x="35429" y="13640"/>
                          <a:pt x="35186" y="12830"/>
                        </a:cubicBezTo>
                        <a:cubicBezTo>
                          <a:pt x="34214" y="9373"/>
                          <a:pt x="32270" y="6241"/>
                          <a:pt x="29596" y="3838"/>
                        </a:cubicBezTo>
                        <a:cubicBezTo>
                          <a:pt x="28327" y="2703"/>
                          <a:pt x="26950" y="1947"/>
                          <a:pt x="25492" y="1137"/>
                        </a:cubicBezTo>
                        <a:cubicBezTo>
                          <a:pt x="23799" y="202"/>
                          <a:pt x="22153" y="0"/>
                          <a:pt x="202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7"/>
                  <p:cNvSpPr/>
                  <p:nvPr/>
                </p:nvSpPr>
                <p:spPr>
                  <a:xfrm>
                    <a:off x="4449109" y="2816556"/>
                    <a:ext cx="254810" cy="240373"/>
                  </a:xfrm>
                  <a:custGeom>
                    <a:rect b="b" l="l" r="r" t="t"/>
                    <a:pathLst>
                      <a:path extrusionOk="0" h="9324" w="9884">
                        <a:moveTo>
                          <a:pt x="6951" y="1"/>
                        </a:moveTo>
                        <a:cubicBezTo>
                          <a:pt x="6401" y="1"/>
                          <a:pt x="5762" y="357"/>
                          <a:pt x="5347" y="489"/>
                        </a:cubicBezTo>
                        <a:cubicBezTo>
                          <a:pt x="5127" y="533"/>
                          <a:pt x="4906" y="577"/>
                          <a:pt x="4686" y="577"/>
                        </a:cubicBezTo>
                        <a:cubicBezTo>
                          <a:pt x="4636" y="577"/>
                          <a:pt x="4586" y="575"/>
                          <a:pt x="4537" y="570"/>
                        </a:cubicBezTo>
                        <a:cubicBezTo>
                          <a:pt x="2998" y="543"/>
                          <a:pt x="1486" y="408"/>
                          <a:pt x="0" y="192"/>
                        </a:cubicBezTo>
                        <a:lnTo>
                          <a:pt x="0" y="192"/>
                        </a:lnTo>
                        <a:cubicBezTo>
                          <a:pt x="648" y="462"/>
                          <a:pt x="1243" y="867"/>
                          <a:pt x="1702" y="1407"/>
                        </a:cubicBezTo>
                        <a:cubicBezTo>
                          <a:pt x="2458" y="2460"/>
                          <a:pt x="3052" y="3594"/>
                          <a:pt x="3511" y="4783"/>
                        </a:cubicBezTo>
                        <a:cubicBezTo>
                          <a:pt x="3727" y="5485"/>
                          <a:pt x="4024" y="6187"/>
                          <a:pt x="4321" y="6835"/>
                        </a:cubicBezTo>
                        <a:cubicBezTo>
                          <a:pt x="4645" y="7375"/>
                          <a:pt x="5023" y="7888"/>
                          <a:pt x="5482" y="8320"/>
                        </a:cubicBezTo>
                        <a:cubicBezTo>
                          <a:pt x="6068" y="8862"/>
                          <a:pt x="7098" y="9324"/>
                          <a:pt x="8017" y="9324"/>
                        </a:cubicBezTo>
                        <a:cubicBezTo>
                          <a:pt x="8794" y="9324"/>
                          <a:pt x="9491" y="8994"/>
                          <a:pt x="9776" y="8104"/>
                        </a:cubicBezTo>
                        <a:cubicBezTo>
                          <a:pt x="9857" y="7834"/>
                          <a:pt x="9884" y="7510"/>
                          <a:pt x="9857" y="7213"/>
                        </a:cubicBezTo>
                        <a:cubicBezTo>
                          <a:pt x="9776" y="5539"/>
                          <a:pt x="9344" y="3919"/>
                          <a:pt x="8641" y="2433"/>
                        </a:cubicBezTo>
                        <a:cubicBezTo>
                          <a:pt x="8371" y="1812"/>
                          <a:pt x="8047" y="732"/>
                          <a:pt x="7588" y="246"/>
                        </a:cubicBezTo>
                        <a:cubicBezTo>
                          <a:pt x="7409" y="67"/>
                          <a:pt x="7189" y="1"/>
                          <a:pt x="6951" y="1"/>
                        </a:cubicBezTo>
                        <a:close/>
                      </a:path>
                    </a:pathLst>
                  </a:custGeom>
                  <a:solidFill>
                    <a:srgbClr val="FFDC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7"/>
                  <p:cNvSpPr/>
                  <p:nvPr/>
                </p:nvSpPr>
                <p:spPr>
                  <a:xfrm>
                    <a:off x="4450501" y="2425396"/>
                    <a:ext cx="47358" cy="283168"/>
                  </a:xfrm>
                  <a:custGeom>
                    <a:rect b="b" l="l" r="r" t="t"/>
                    <a:pathLst>
                      <a:path extrusionOk="0" h="10984" w="1837">
                        <a:moveTo>
                          <a:pt x="1135" y="0"/>
                        </a:moveTo>
                        <a:cubicBezTo>
                          <a:pt x="1026" y="54"/>
                          <a:pt x="891" y="54"/>
                          <a:pt x="837" y="189"/>
                        </a:cubicBezTo>
                        <a:cubicBezTo>
                          <a:pt x="675" y="378"/>
                          <a:pt x="594" y="621"/>
                          <a:pt x="513" y="864"/>
                        </a:cubicBezTo>
                        <a:cubicBezTo>
                          <a:pt x="432" y="1188"/>
                          <a:pt x="270" y="1674"/>
                          <a:pt x="189" y="2214"/>
                        </a:cubicBezTo>
                        <a:cubicBezTo>
                          <a:pt x="81" y="2674"/>
                          <a:pt x="27" y="3133"/>
                          <a:pt x="27" y="3619"/>
                        </a:cubicBezTo>
                        <a:cubicBezTo>
                          <a:pt x="0" y="4105"/>
                          <a:pt x="81" y="4618"/>
                          <a:pt x="216" y="5104"/>
                        </a:cubicBezTo>
                        <a:cubicBezTo>
                          <a:pt x="324" y="5536"/>
                          <a:pt x="486" y="5914"/>
                          <a:pt x="702" y="6481"/>
                        </a:cubicBezTo>
                        <a:cubicBezTo>
                          <a:pt x="972" y="7102"/>
                          <a:pt x="1108" y="7777"/>
                          <a:pt x="1108" y="8479"/>
                        </a:cubicBezTo>
                        <a:cubicBezTo>
                          <a:pt x="1162" y="9154"/>
                          <a:pt x="1108" y="9856"/>
                          <a:pt x="1108" y="10450"/>
                        </a:cubicBezTo>
                        <a:cubicBezTo>
                          <a:pt x="1090" y="10706"/>
                          <a:pt x="1138" y="10983"/>
                          <a:pt x="1236" y="10983"/>
                        </a:cubicBezTo>
                        <a:cubicBezTo>
                          <a:pt x="1294" y="10983"/>
                          <a:pt x="1369" y="10889"/>
                          <a:pt x="1459" y="10639"/>
                        </a:cubicBezTo>
                        <a:cubicBezTo>
                          <a:pt x="1729" y="9910"/>
                          <a:pt x="1837" y="9154"/>
                          <a:pt x="1756" y="8371"/>
                        </a:cubicBezTo>
                        <a:cubicBezTo>
                          <a:pt x="1621" y="7642"/>
                          <a:pt x="1432" y="6913"/>
                          <a:pt x="1189" y="6211"/>
                        </a:cubicBezTo>
                        <a:cubicBezTo>
                          <a:pt x="1026" y="5563"/>
                          <a:pt x="675" y="5023"/>
                          <a:pt x="594" y="4429"/>
                        </a:cubicBezTo>
                        <a:cubicBezTo>
                          <a:pt x="567" y="3808"/>
                          <a:pt x="594" y="3214"/>
                          <a:pt x="702" y="2647"/>
                        </a:cubicBezTo>
                        <a:cubicBezTo>
                          <a:pt x="810" y="1944"/>
                          <a:pt x="972" y="1350"/>
                          <a:pt x="1216" y="378"/>
                        </a:cubicBezTo>
                        <a:cubicBezTo>
                          <a:pt x="1216" y="243"/>
                          <a:pt x="1189" y="108"/>
                          <a:pt x="1135" y="0"/>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7"/>
                  <p:cNvSpPr/>
                  <p:nvPr/>
                </p:nvSpPr>
                <p:spPr>
                  <a:xfrm>
                    <a:off x="4559087" y="2323745"/>
                    <a:ext cx="51560" cy="377187"/>
                  </a:xfrm>
                  <a:custGeom>
                    <a:rect b="b" l="l" r="r" t="t"/>
                    <a:pathLst>
                      <a:path extrusionOk="0" h="14631" w="2000">
                        <a:moveTo>
                          <a:pt x="676" y="1"/>
                        </a:moveTo>
                        <a:cubicBezTo>
                          <a:pt x="595" y="136"/>
                          <a:pt x="541" y="271"/>
                          <a:pt x="514" y="433"/>
                        </a:cubicBezTo>
                        <a:cubicBezTo>
                          <a:pt x="541" y="730"/>
                          <a:pt x="568" y="1054"/>
                          <a:pt x="595" y="1378"/>
                        </a:cubicBezTo>
                        <a:cubicBezTo>
                          <a:pt x="703" y="1945"/>
                          <a:pt x="730" y="2539"/>
                          <a:pt x="703" y="3133"/>
                        </a:cubicBezTo>
                        <a:cubicBezTo>
                          <a:pt x="676" y="3727"/>
                          <a:pt x="622" y="4321"/>
                          <a:pt x="487" y="4888"/>
                        </a:cubicBezTo>
                        <a:cubicBezTo>
                          <a:pt x="325" y="5671"/>
                          <a:pt x="190" y="6211"/>
                          <a:pt x="109" y="6779"/>
                        </a:cubicBezTo>
                        <a:cubicBezTo>
                          <a:pt x="1" y="7427"/>
                          <a:pt x="28" y="8102"/>
                          <a:pt x="217" y="8750"/>
                        </a:cubicBezTo>
                        <a:cubicBezTo>
                          <a:pt x="433" y="9614"/>
                          <a:pt x="811" y="10559"/>
                          <a:pt x="1081" y="11450"/>
                        </a:cubicBezTo>
                        <a:cubicBezTo>
                          <a:pt x="1216" y="11882"/>
                          <a:pt x="1324" y="12314"/>
                          <a:pt x="1378" y="12773"/>
                        </a:cubicBezTo>
                        <a:cubicBezTo>
                          <a:pt x="1432" y="13151"/>
                          <a:pt x="1405" y="13556"/>
                          <a:pt x="1351" y="13961"/>
                        </a:cubicBezTo>
                        <a:cubicBezTo>
                          <a:pt x="1297" y="14150"/>
                          <a:pt x="1270" y="14366"/>
                          <a:pt x="1270" y="14582"/>
                        </a:cubicBezTo>
                        <a:cubicBezTo>
                          <a:pt x="1278" y="14613"/>
                          <a:pt x="1294" y="14631"/>
                          <a:pt x="1320" y="14631"/>
                        </a:cubicBezTo>
                        <a:cubicBezTo>
                          <a:pt x="1383" y="14631"/>
                          <a:pt x="1502" y="14521"/>
                          <a:pt x="1675" y="14231"/>
                        </a:cubicBezTo>
                        <a:cubicBezTo>
                          <a:pt x="1891" y="13745"/>
                          <a:pt x="1999" y="13232"/>
                          <a:pt x="1999" y="12692"/>
                        </a:cubicBezTo>
                        <a:cubicBezTo>
                          <a:pt x="1972" y="12179"/>
                          <a:pt x="1864" y="11693"/>
                          <a:pt x="1675" y="11207"/>
                        </a:cubicBezTo>
                        <a:cubicBezTo>
                          <a:pt x="1351" y="10289"/>
                          <a:pt x="838" y="9452"/>
                          <a:pt x="703" y="8534"/>
                        </a:cubicBezTo>
                        <a:cubicBezTo>
                          <a:pt x="649" y="8156"/>
                          <a:pt x="622" y="7751"/>
                          <a:pt x="595" y="7346"/>
                        </a:cubicBezTo>
                        <a:cubicBezTo>
                          <a:pt x="622" y="6941"/>
                          <a:pt x="676" y="6509"/>
                          <a:pt x="757" y="6103"/>
                        </a:cubicBezTo>
                        <a:cubicBezTo>
                          <a:pt x="1000" y="5293"/>
                          <a:pt x="1162" y="4456"/>
                          <a:pt x="1270" y="3619"/>
                        </a:cubicBezTo>
                        <a:cubicBezTo>
                          <a:pt x="1351" y="2539"/>
                          <a:pt x="1270" y="1459"/>
                          <a:pt x="973" y="433"/>
                        </a:cubicBezTo>
                        <a:cubicBezTo>
                          <a:pt x="892" y="271"/>
                          <a:pt x="811" y="136"/>
                          <a:pt x="676" y="1"/>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7"/>
                  <p:cNvSpPr/>
                  <p:nvPr/>
                </p:nvSpPr>
                <p:spPr>
                  <a:xfrm>
                    <a:off x="4655865" y="2391289"/>
                    <a:ext cx="39005" cy="306885"/>
                  </a:xfrm>
                  <a:custGeom>
                    <a:rect b="b" l="l" r="r" t="t"/>
                    <a:pathLst>
                      <a:path extrusionOk="0" h="11904" w="1513">
                        <a:moveTo>
                          <a:pt x="459" y="0"/>
                        </a:moveTo>
                        <a:cubicBezTo>
                          <a:pt x="432" y="108"/>
                          <a:pt x="324" y="216"/>
                          <a:pt x="324" y="351"/>
                        </a:cubicBezTo>
                        <a:cubicBezTo>
                          <a:pt x="351" y="621"/>
                          <a:pt x="378" y="864"/>
                          <a:pt x="432" y="1107"/>
                        </a:cubicBezTo>
                        <a:cubicBezTo>
                          <a:pt x="540" y="1566"/>
                          <a:pt x="594" y="2052"/>
                          <a:pt x="594" y="2511"/>
                        </a:cubicBezTo>
                        <a:cubicBezTo>
                          <a:pt x="594" y="2997"/>
                          <a:pt x="540" y="3483"/>
                          <a:pt x="432" y="3943"/>
                        </a:cubicBezTo>
                        <a:cubicBezTo>
                          <a:pt x="297" y="4537"/>
                          <a:pt x="162" y="4996"/>
                          <a:pt x="108" y="5455"/>
                        </a:cubicBezTo>
                        <a:cubicBezTo>
                          <a:pt x="0" y="5995"/>
                          <a:pt x="27" y="6535"/>
                          <a:pt x="135" y="7075"/>
                        </a:cubicBezTo>
                        <a:cubicBezTo>
                          <a:pt x="324" y="7831"/>
                          <a:pt x="729" y="8533"/>
                          <a:pt x="756" y="9208"/>
                        </a:cubicBezTo>
                        <a:cubicBezTo>
                          <a:pt x="756" y="9910"/>
                          <a:pt x="702" y="10612"/>
                          <a:pt x="594" y="11314"/>
                        </a:cubicBezTo>
                        <a:cubicBezTo>
                          <a:pt x="560" y="11604"/>
                          <a:pt x="591" y="11904"/>
                          <a:pt x="692" y="11904"/>
                        </a:cubicBezTo>
                        <a:cubicBezTo>
                          <a:pt x="752" y="11904"/>
                          <a:pt x="836" y="11800"/>
                          <a:pt x="945" y="11530"/>
                        </a:cubicBezTo>
                        <a:cubicBezTo>
                          <a:pt x="1216" y="10801"/>
                          <a:pt x="1513" y="9991"/>
                          <a:pt x="1378" y="9100"/>
                        </a:cubicBezTo>
                        <a:cubicBezTo>
                          <a:pt x="1243" y="8236"/>
                          <a:pt x="702" y="7588"/>
                          <a:pt x="648" y="6886"/>
                        </a:cubicBezTo>
                        <a:cubicBezTo>
                          <a:pt x="540" y="6238"/>
                          <a:pt x="567" y="5563"/>
                          <a:pt x="729" y="4942"/>
                        </a:cubicBezTo>
                        <a:cubicBezTo>
                          <a:pt x="810" y="4618"/>
                          <a:pt x="918" y="4294"/>
                          <a:pt x="999" y="3943"/>
                        </a:cubicBezTo>
                        <a:cubicBezTo>
                          <a:pt x="1081" y="3619"/>
                          <a:pt x="1135" y="3267"/>
                          <a:pt x="1162" y="2889"/>
                        </a:cubicBezTo>
                        <a:cubicBezTo>
                          <a:pt x="1216" y="2025"/>
                          <a:pt x="1081" y="1134"/>
                          <a:pt x="756" y="297"/>
                        </a:cubicBezTo>
                        <a:lnTo>
                          <a:pt x="756" y="297"/>
                        </a:lnTo>
                        <a:cubicBezTo>
                          <a:pt x="761" y="302"/>
                          <a:pt x="764" y="304"/>
                          <a:pt x="765" y="304"/>
                        </a:cubicBezTo>
                        <a:cubicBezTo>
                          <a:pt x="775" y="304"/>
                          <a:pt x="583" y="50"/>
                          <a:pt x="459" y="0"/>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7"/>
                  <p:cNvSpPr/>
                  <p:nvPr/>
                </p:nvSpPr>
                <p:spPr>
                  <a:xfrm>
                    <a:off x="3865038" y="3118053"/>
                    <a:ext cx="1386758" cy="291005"/>
                  </a:xfrm>
                  <a:custGeom>
                    <a:rect b="b" l="l" r="r" t="t"/>
                    <a:pathLst>
                      <a:path extrusionOk="0" h="11288" w="53792">
                        <a:moveTo>
                          <a:pt x="7494" y="0"/>
                        </a:moveTo>
                        <a:cubicBezTo>
                          <a:pt x="7170" y="0"/>
                          <a:pt x="6846" y="27"/>
                          <a:pt x="6535" y="81"/>
                        </a:cubicBezTo>
                        <a:cubicBezTo>
                          <a:pt x="4861" y="432"/>
                          <a:pt x="3268" y="1000"/>
                          <a:pt x="1783" y="1783"/>
                        </a:cubicBezTo>
                        <a:cubicBezTo>
                          <a:pt x="1486" y="1918"/>
                          <a:pt x="1189" y="2107"/>
                          <a:pt x="946" y="2296"/>
                        </a:cubicBezTo>
                        <a:cubicBezTo>
                          <a:pt x="622" y="2539"/>
                          <a:pt x="379" y="2836"/>
                          <a:pt x="217" y="3187"/>
                        </a:cubicBezTo>
                        <a:cubicBezTo>
                          <a:pt x="27" y="3592"/>
                          <a:pt x="0" y="4024"/>
                          <a:pt x="136" y="4456"/>
                        </a:cubicBezTo>
                        <a:cubicBezTo>
                          <a:pt x="244" y="4861"/>
                          <a:pt x="487" y="5239"/>
                          <a:pt x="811" y="5563"/>
                        </a:cubicBezTo>
                        <a:cubicBezTo>
                          <a:pt x="1135" y="5860"/>
                          <a:pt x="1513" y="6103"/>
                          <a:pt x="1918" y="6292"/>
                        </a:cubicBezTo>
                        <a:cubicBezTo>
                          <a:pt x="2296" y="6481"/>
                          <a:pt x="2701" y="6616"/>
                          <a:pt x="3106" y="6778"/>
                        </a:cubicBezTo>
                        <a:lnTo>
                          <a:pt x="4348" y="7264"/>
                        </a:lnTo>
                        <a:lnTo>
                          <a:pt x="5590" y="7723"/>
                        </a:lnTo>
                        <a:cubicBezTo>
                          <a:pt x="8588" y="8749"/>
                          <a:pt x="11639" y="9560"/>
                          <a:pt x="14717" y="10154"/>
                        </a:cubicBezTo>
                        <a:cubicBezTo>
                          <a:pt x="16743" y="10505"/>
                          <a:pt x="18471" y="10748"/>
                          <a:pt x="20064" y="10910"/>
                        </a:cubicBezTo>
                        <a:lnTo>
                          <a:pt x="21225" y="11045"/>
                        </a:lnTo>
                        <a:lnTo>
                          <a:pt x="22359" y="11126"/>
                        </a:lnTo>
                        <a:cubicBezTo>
                          <a:pt x="23088" y="11180"/>
                          <a:pt x="23818" y="11207"/>
                          <a:pt x="24547" y="11234"/>
                        </a:cubicBezTo>
                        <a:cubicBezTo>
                          <a:pt x="25249" y="11261"/>
                          <a:pt x="25978" y="11288"/>
                          <a:pt x="26734" y="11288"/>
                        </a:cubicBezTo>
                        <a:cubicBezTo>
                          <a:pt x="27463" y="11288"/>
                          <a:pt x="28219" y="11288"/>
                          <a:pt x="29029" y="11261"/>
                        </a:cubicBezTo>
                        <a:cubicBezTo>
                          <a:pt x="30622" y="11234"/>
                          <a:pt x="32378" y="11099"/>
                          <a:pt x="34403" y="10937"/>
                        </a:cubicBezTo>
                        <a:cubicBezTo>
                          <a:pt x="36617" y="10802"/>
                          <a:pt x="39020" y="10667"/>
                          <a:pt x="41478" y="10424"/>
                        </a:cubicBezTo>
                        <a:cubicBezTo>
                          <a:pt x="42693" y="10289"/>
                          <a:pt x="43962" y="10127"/>
                          <a:pt x="45204" y="9911"/>
                        </a:cubicBezTo>
                        <a:cubicBezTo>
                          <a:pt x="46446" y="9695"/>
                          <a:pt x="47689" y="9425"/>
                          <a:pt x="48904" y="9101"/>
                        </a:cubicBezTo>
                        <a:cubicBezTo>
                          <a:pt x="50173" y="8803"/>
                          <a:pt x="51388" y="8317"/>
                          <a:pt x="52468" y="7615"/>
                        </a:cubicBezTo>
                        <a:cubicBezTo>
                          <a:pt x="52765" y="7426"/>
                          <a:pt x="53035" y="7210"/>
                          <a:pt x="53251" y="6967"/>
                        </a:cubicBezTo>
                        <a:cubicBezTo>
                          <a:pt x="53521" y="6697"/>
                          <a:pt x="53683" y="6346"/>
                          <a:pt x="53737" y="5968"/>
                        </a:cubicBezTo>
                        <a:cubicBezTo>
                          <a:pt x="53791" y="5266"/>
                          <a:pt x="53548" y="4564"/>
                          <a:pt x="53062" y="4051"/>
                        </a:cubicBezTo>
                        <a:cubicBezTo>
                          <a:pt x="53008" y="3970"/>
                          <a:pt x="52927" y="3916"/>
                          <a:pt x="52873" y="3862"/>
                        </a:cubicBezTo>
                        <a:lnTo>
                          <a:pt x="52684" y="3700"/>
                        </a:lnTo>
                        <a:cubicBezTo>
                          <a:pt x="52576" y="3619"/>
                          <a:pt x="52441" y="3511"/>
                          <a:pt x="52333" y="3430"/>
                        </a:cubicBezTo>
                        <a:cubicBezTo>
                          <a:pt x="52090" y="3241"/>
                          <a:pt x="51820" y="3079"/>
                          <a:pt x="51577" y="2917"/>
                        </a:cubicBezTo>
                        <a:cubicBezTo>
                          <a:pt x="51064" y="2593"/>
                          <a:pt x="50497" y="2350"/>
                          <a:pt x="49930" y="2134"/>
                        </a:cubicBezTo>
                        <a:cubicBezTo>
                          <a:pt x="48877" y="1810"/>
                          <a:pt x="47770" y="1540"/>
                          <a:pt x="46689" y="1351"/>
                        </a:cubicBezTo>
                        <a:cubicBezTo>
                          <a:pt x="45636" y="1162"/>
                          <a:pt x="44583" y="1054"/>
                          <a:pt x="43530" y="1027"/>
                        </a:cubicBezTo>
                        <a:cubicBezTo>
                          <a:pt x="43341" y="1027"/>
                          <a:pt x="43368" y="1054"/>
                          <a:pt x="43746" y="1162"/>
                        </a:cubicBezTo>
                        <a:cubicBezTo>
                          <a:pt x="44124" y="1270"/>
                          <a:pt x="44853" y="1378"/>
                          <a:pt x="46014" y="1594"/>
                        </a:cubicBezTo>
                        <a:cubicBezTo>
                          <a:pt x="47229" y="1864"/>
                          <a:pt x="48445" y="2161"/>
                          <a:pt x="49633" y="2566"/>
                        </a:cubicBezTo>
                        <a:cubicBezTo>
                          <a:pt x="50200" y="2755"/>
                          <a:pt x="50767" y="3025"/>
                          <a:pt x="51280" y="3349"/>
                        </a:cubicBezTo>
                        <a:cubicBezTo>
                          <a:pt x="51523" y="3511"/>
                          <a:pt x="51766" y="3700"/>
                          <a:pt x="52009" y="3889"/>
                        </a:cubicBezTo>
                        <a:cubicBezTo>
                          <a:pt x="52252" y="4078"/>
                          <a:pt x="52495" y="4267"/>
                          <a:pt x="52684" y="4483"/>
                        </a:cubicBezTo>
                        <a:cubicBezTo>
                          <a:pt x="53062" y="4888"/>
                          <a:pt x="53224" y="5455"/>
                          <a:pt x="53143" y="5995"/>
                        </a:cubicBezTo>
                        <a:cubicBezTo>
                          <a:pt x="53008" y="6508"/>
                          <a:pt x="52549" y="6886"/>
                          <a:pt x="52009" y="7183"/>
                        </a:cubicBezTo>
                        <a:cubicBezTo>
                          <a:pt x="50956" y="7831"/>
                          <a:pt x="49795" y="8290"/>
                          <a:pt x="48580" y="8560"/>
                        </a:cubicBezTo>
                        <a:cubicBezTo>
                          <a:pt x="47391" y="8884"/>
                          <a:pt x="46176" y="9155"/>
                          <a:pt x="44988" y="9371"/>
                        </a:cubicBezTo>
                        <a:cubicBezTo>
                          <a:pt x="43773" y="9614"/>
                          <a:pt x="42558" y="9776"/>
                          <a:pt x="41316" y="9911"/>
                        </a:cubicBezTo>
                        <a:cubicBezTo>
                          <a:pt x="38858" y="10208"/>
                          <a:pt x="36401" y="10343"/>
                          <a:pt x="33944" y="10478"/>
                        </a:cubicBezTo>
                        <a:lnTo>
                          <a:pt x="30595" y="10667"/>
                        </a:lnTo>
                        <a:lnTo>
                          <a:pt x="28921" y="10721"/>
                        </a:lnTo>
                        <a:lnTo>
                          <a:pt x="27247" y="10748"/>
                        </a:lnTo>
                        <a:cubicBezTo>
                          <a:pt x="26975" y="10751"/>
                          <a:pt x="26703" y="10753"/>
                          <a:pt x="26431" y="10753"/>
                        </a:cubicBezTo>
                        <a:cubicBezTo>
                          <a:pt x="24462" y="10753"/>
                          <a:pt x="22496" y="10664"/>
                          <a:pt x="20550" y="10451"/>
                        </a:cubicBezTo>
                        <a:cubicBezTo>
                          <a:pt x="16257" y="10019"/>
                          <a:pt x="12044" y="9155"/>
                          <a:pt x="7940" y="7912"/>
                        </a:cubicBezTo>
                        <a:lnTo>
                          <a:pt x="6184" y="7345"/>
                        </a:lnTo>
                        <a:lnTo>
                          <a:pt x="4483" y="6724"/>
                        </a:lnTo>
                        <a:lnTo>
                          <a:pt x="2782" y="6049"/>
                        </a:lnTo>
                        <a:cubicBezTo>
                          <a:pt x="2215" y="5860"/>
                          <a:pt x="1675" y="5563"/>
                          <a:pt x="1216" y="5185"/>
                        </a:cubicBezTo>
                        <a:cubicBezTo>
                          <a:pt x="784" y="4807"/>
                          <a:pt x="568" y="4240"/>
                          <a:pt x="622" y="3673"/>
                        </a:cubicBezTo>
                        <a:cubicBezTo>
                          <a:pt x="730" y="3106"/>
                          <a:pt x="1243" y="2674"/>
                          <a:pt x="1864" y="2350"/>
                        </a:cubicBezTo>
                        <a:cubicBezTo>
                          <a:pt x="3241" y="1621"/>
                          <a:pt x="4699" y="1027"/>
                          <a:pt x="6211" y="595"/>
                        </a:cubicBezTo>
                        <a:lnTo>
                          <a:pt x="6211" y="595"/>
                        </a:lnTo>
                        <a:cubicBezTo>
                          <a:pt x="6160" y="611"/>
                          <a:pt x="6138" y="619"/>
                          <a:pt x="6139" y="619"/>
                        </a:cubicBezTo>
                        <a:cubicBezTo>
                          <a:pt x="6144" y="619"/>
                          <a:pt x="6486" y="512"/>
                          <a:pt x="6913" y="405"/>
                        </a:cubicBezTo>
                        <a:cubicBezTo>
                          <a:pt x="7426" y="270"/>
                          <a:pt x="7940" y="162"/>
                          <a:pt x="8453" y="81"/>
                        </a:cubicBezTo>
                        <a:cubicBezTo>
                          <a:pt x="8142" y="27"/>
                          <a:pt x="7818" y="0"/>
                          <a:pt x="7494" y="0"/>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7"/>
                  <p:cNvSpPr/>
                  <p:nvPr/>
                </p:nvSpPr>
                <p:spPr>
                  <a:xfrm>
                    <a:off x="4369037" y="3010060"/>
                    <a:ext cx="19979" cy="13328"/>
                  </a:xfrm>
                  <a:custGeom>
                    <a:rect b="b" l="l" r="r" t="t"/>
                    <a:pathLst>
                      <a:path extrusionOk="0" h="517" w="775">
                        <a:moveTo>
                          <a:pt x="582" y="0"/>
                        </a:moveTo>
                        <a:cubicBezTo>
                          <a:pt x="563" y="0"/>
                          <a:pt x="541" y="2"/>
                          <a:pt x="514" y="4"/>
                        </a:cubicBezTo>
                        <a:cubicBezTo>
                          <a:pt x="379" y="31"/>
                          <a:pt x="244" y="58"/>
                          <a:pt x="109" y="112"/>
                        </a:cubicBezTo>
                        <a:cubicBezTo>
                          <a:pt x="82" y="166"/>
                          <a:pt x="1" y="220"/>
                          <a:pt x="28" y="220"/>
                        </a:cubicBezTo>
                        <a:cubicBezTo>
                          <a:pt x="55" y="247"/>
                          <a:pt x="136" y="247"/>
                          <a:pt x="55" y="301"/>
                        </a:cubicBezTo>
                        <a:cubicBezTo>
                          <a:pt x="1" y="355"/>
                          <a:pt x="82" y="355"/>
                          <a:pt x="82" y="382"/>
                        </a:cubicBezTo>
                        <a:cubicBezTo>
                          <a:pt x="82" y="409"/>
                          <a:pt x="28" y="436"/>
                          <a:pt x="55" y="463"/>
                        </a:cubicBezTo>
                        <a:cubicBezTo>
                          <a:pt x="82" y="490"/>
                          <a:pt x="82" y="516"/>
                          <a:pt x="186" y="517"/>
                        </a:cubicBezTo>
                        <a:lnTo>
                          <a:pt x="186" y="517"/>
                        </a:lnTo>
                        <a:cubicBezTo>
                          <a:pt x="179" y="517"/>
                          <a:pt x="279" y="515"/>
                          <a:pt x="379" y="490"/>
                        </a:cubicBezTo>
                        <a:lnTo>
                          <a:pt x="622" y="409"/>
                        </a:lnTo>
                        <a:cubicBezTo>
                          <a:pt x="649" y="382"/>
                          <a:pt x="676" y="355"/>
                          <a:pt x="676" y="355"/>
                        </a:cubicBezTo>
                        <a:cubicBezTo>
                          <a:pt x="649" y="328"/>
                          <a:pt x="622" y="301"/>
                          <a:pt x="622" y="274"/>
                        </a:cubicBezTo>
                        <a:cubicBezTo>
                          <a:pt x="595" y="220"/>
                          <a:pt x="568" y="220"/>
                          <a:pt x="595" y="166"/>
                        </a:cubicBezTo>
                        <a:cubicBezTo>
                          <a:pt x="595" y="117"/>
                          <a:pt x="774" y="0"/>
                          <a:pt x="582" y="0"/>
                        </a:cubicBezTo>
                        <a:close/>
                        <a:moveTo>
                          <a:pt x="186" y="517"/>
                        </a:moveTo>
                        <a:cubicBezTo>
                          <a:pt x="187" y="517"/>
                          <a:pt x="188" y="517"/>
                          <a:pt x="190" y="517"/>
                        </a:cubicBezTo>
                        <a:cubicBezTo>
                          <a:pt x="189" y="517"/>
                          <a:pt x="187" y="517"/>
                          <a:pt x="186" y="517"/>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7"/>
                  <p:cNvSpPr/>
                  <p:nvPr/>
                </p:nvSpPr>
                <p:spPr>
                  <a:xfrm>
                    <a:off x="4415002" y="2958114"/>
                    <a:ext cx="20212" cy="20031"/>
                  </a:xfrm>
                  <a:custGeom>
                    <a:rect b="b" l="l" r="r" t="t"/>
                    <a:pathLst>
                      <a:path extrusionOk="0" h="777" w="784">
                        <a:moveTo>
                          <a:pt x="511" y="1"/>
                        </a:moveTo>
                        <a:cubicBezTo>
                          <a:pt x="485" y="1"/>
                          <a:pt x="451" y="7"/>
                          <a:pt x="405" y="21"/>
                        </a:cubicBezTo>
                        <a:cubicBezTo>
                          <a:pt x="297" y="75"/>
                          <a:pt x="81" y="183"/>
                          <a:pt x="54" y="237"/>
                        </a:cubicBezTo>
                        <a:cubicBezTo>
                          <a:pt x="27" y="318"/>
                          <a:pt x="0" y="372"/>
                          <a:pt x="27" y="399"/>
                        </a:cubicBezTo>
                        <a:cubicBezTo>
                          <a:pt x="81" y="426"/>
                          <a:pt x="162" y="426"/>
                          <a:pt x="108" y="507"/>
                        </a:cubicBezTo>
                        <a:cubicBezTo>
                          <a:pt x="54" y="588"/>
                          <a:pt x="162" y="561"/>
                          <a:pt x="162" y="588"/>
                        </a:cubicBezTo>
                        <a:cubicBezTo>
                          <a:pt x="162" y="642"/>
                          <a:pt x="135" y="696"/>
                          <a:pt x="162" y="723"/>
                        </a:cubicBezTo>
                        <a:cubicBezTo>
                          <a:pt x="216" y="777"/>
                          <a:pt x="270" y="777"/>
                          <a:pt x="351" y="777"/>
                        </a:cubicBezTo>
                        <a:cubicBezTo>
                          <a:pt x="405" y="750"/>
                          <a:pt x="459" y="723"/>
                          <a:pt x="513" y="696"/>
                        </a:cubicBezTo>
                        <a:cubicBezTo>
                          <a:pt x="594" y="642"/>
                          <a:pt x="675" y="588"/>
                          <a:pt x="729" y="561"/>
                        </a:cubicBezTo>
                        <a:cubicBezTo>
                          <a:pt x="756" y="507"/>
                          <a:pt x="783" y="480"/>
                          <a:pt x="756" y="480"/>
                        </a:cubicBezTo>
                        <a:cubicBezTo>
                          <a:pt x="702" y="453"/>
                          <a:pt x="675" y="399"/>
                          <a:pt x="648" y="345"/>
                        </a:cubicBezTo>
                        <a:cubicBezTo>
                          <a:pt x="621" y="291"/>
                          <a:pt x="594" y="291"/>
                          <a:pt x="567" y="210"/>
                        </a:cubicBezTo>
                        <a:cubicBezTo>
                          <a:pt x="545" y="143"/>
                          <a:pt x="634" y="1"/>
                          <a:pt x="511"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7"/>
                  <p:cNvSpPr/>
                  <p:nvPr/>
                </p:nvSpPr>
                <p:spPr>
                  <a:xfrm>
                    <a:off x="4433100" y="3056800"/>
                    <a:ext cx="20908" cy="16035"/>
                  </a:xfrm>
                  <a:custGeom>
                    <a:rect b="b" l="l" r="r" t="t"/>
                    <a:pathLst>
                      <a:path extrusionOk="0" h="622" w="811">
                        <a:moveTo>
                          <a:pt x="513" y="0"/>
                        </a:moveTo>
                        <a:cubicBezTo>
                          <a:pt x="378" y="0"/>
                          <a:pt x="243" y="27"/>
                          <a:pt x="135" y="81"/>
                        </a:cubicBezTo>
                        <a:cubicBezTo>
                          <a:pt x="81" y="135"/>
                          <a:pt x="27" y="189"/>
                          <a:pt x="54" y="216"/>
                        </a:cubicBezTo>
                        <a:cubicBezTo>
                          <a:pt x="81" y="243"/>
                          <a:pt x="135" y="270"/>
                          <a:pt x="81" y="324"/>
                        </a:cubicBezTo>
                        <a:cubicBezTo>
                          <a:pt x="0" y="378"/>
                          <a:pt x="108" y="378"/>
                          <a:pt x="108" y="405"/>
                        </a:cubicBezTo>
                        <a:cubicBezTo>
                          <a:pt x="81" y="432"/>
                          <a:pt x="27" y="486"/>
                          <a:pt x="54" y="513"/>
                        </a:cubicBezTo>
                        <a:cubicBezTo>
                          <a:pt x="81" y="566"/>
                          <a:pt x="134" y="593"/>
                          <a:pt x="187" y="620"/>
                        </a:cubicBezTo>
                        <a:lnTo>
                          <a:pt x="187" y="620"/>
                        </a:lnTo>
                        <a:cubicBezTo>
                          <a:pt x="198" y="614"/>
                          <a:pt x="308" y="594"/>
                          <a:pt x="378" y="594"/>
                        </a:cubicBezTo>
                        <a:cubicBezTo>
                          <a:pt x="459" y="567"/>
                          <a:pt x="567" y="540"/>
                          <a:pt x="621" y="513"/>
                        </a:cubicBezTo>
                        <a:cubicBezTo>
                          <a:pt x="675" y="486"/>
                          <a:pt x="702" y="459"/>
                          <a:pt x="702" y="459"/>
                        </a:cubicBezTo>
                        <a:cubicBezTo>
                          <a:pt x="648" y="432"/>
                          <a:pt x="621" y="405"/>
                          <a:pt x="621" y="351"/>
                        </a:cubicBezTo>
                        <a:cubicBezTo>
                          <a:pt x="621" y="297"/>
                          <a:pt x="594" y="270"/>
                          <a:pt x="594" y="189"/>
                        </a:cubicBezTo>
                        <a:cubicBezTo>
                          <a:pt x="594" y="135"/>
                          <a:pt x="810" y="0"/>
                          <a:pt x="513" y="0"/>
                        </a:cubicBezTo>
                        <a:close/>
                        <a:moveTo>
                          <a:pt x="187" y="620"/>
                        </a:moveTo>
                        <a:cubicBezTo>
                          <a:pt x="185" y="621"/>
                          <a:pt x="186" y="621"/>
                          <a:pt x="189" y="621"/>
                        </a:cubicBezTo>
                        <a:cubicBezTo>
                          <a:pt x="188" y="621"/>
                          <a:pt x="188" y="620"/>
                          <a:pt x="187" y="62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7"/>
                  <p:cNvSpPr/>
                  <p:nvPr/>
                </p:nvSpPr>
                <p:spPr>
                  <a:xfrm>
                    <a:off x="4367645" y="2890544"/>
                    <a:ext cx="17453" cy="17994"/>
                  </a:xfrm>
                  <a:custGeom>
                    <a:rect b="b" l="l" r="r" t="t"/>
                    <a:pathLst>
                      <a:path extrusionOk="0" h="698" w="677">
                        <a:moveTo>
                          <a:pt x="585" y="0"/>
                        </a:moveTo>
                        <a:cubicBezTo>
                          <a:pt x="559" y="0"/>
                          <a:pt x="527" y="7"/>
                          <a:pt x="487" y="22"/>
                        </a:cubicBezTo>
                        <a:cubicBezTo>
                          <a:pt x="352" y="76"/>
                          <a:pt x="217" y="157"/>
                          <a:pt x="136" y="238"/>
                        </a:cubicBezTo>
                        <a:cubicBezTo>
                          <a:pt x="109" y="292"/>
                          <a:pt x="55" y="346"/>
                          <a:pt x="82" y="346"/>
                        </a:cubicBezTo>
                        <a:cubicBezTo>
                          <a:pt x="109" y="373"/>
                          <a:pt x="190" y="373"/>
                          <a:pt x="109" y="400"/>
                        </a:cubicBezTo>
                        <a:cubicBezTo>
                          <a:pt x="1" y="454"/>
                          <a:pt x="109" y="454"/>
                          <a:pt x="109" y="481"/>
                        </a:cubicBezTo>
                        <a:cubicBezTo>
                          <a:pt x="109" y="481"/>
                          <a:pt x="28" y="508"/>
                          <a:pt x="55" y="535"/>
                        </a:cubicBezTo>
                        <a:cubicBezTo>
                          <a:pt x="82" y="562"/>
                          <a:pt x="109" y="589"/>
                          <a:pt x="163" y="589"/>
                        </a:cubicBezTo>
                        <a:lnTo>
                          <a:pt x="352" y="670"/>
                        </a:lnTo>
                        <a:cubicBezTo>
                          <a:pt x="433" y="670"/>
                          <a:pt x="514" y="697"/>
                          <a:pt x="595" y="697"/>
                        </a:cubicBezTo>
                        <a:cubicBezTo>
                          <a:pt x="649" y="697"/>
                          <a:pt x="676" y="697"/>
                          <a:pt x="676" y="670"/>
                        </a:cubicBezTo>
                        <a:cubicBezTo>
                          <a:pt x="676" y="589"/>
                          <a:pt x="649" y="535"/>
                          <a:pt x="649" y="454"/>
                        </a:cubicBezTo>
                        <a:cubicBezTo>
                          <a:pt x="649" y="373"/>
                          <a:pt x="649" y="319"/>
                          <a:pt x="622" y="265"/>
                        </a:cubicBezTo>
                        <a:cubicBezTo>
                          <a:pt x="622" y="211"/>
                          <a:pt x="676" y="157"/>
                          <a:pt x="676" y="76"/>
                        </a:cubicBezTo>
                        <a:cubicBezTo>
                          <a:pt x="676" y="38"/>
                          <a:pt x="649" y="0"/>
                          <a:pt x="585" y="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7"/>
                  <p:cNvSpPr/>
                  <p:nvPr/>
                </p:nvSpPr>
                <p:spPr>
                  <a:xfrm>
                    <a:off x="4270196" y="2978996"/>
                    <a:ext cx="22996" cy="10286"/>
                  </a:xfrm>
                  <a:custGeom>
                    <a:rect b="b" l="l" r="r" t="t"/>
                    <a:pathLst>
                      <a:path extrusionOk="0" h="399" w="892">
                        <a:moveTo>
                          <a:pt x="406" y="1"/>
                        </a:moveTo>
                        <a:cubicBezTo>
                          <a:pt x="345" y="1"/>
                          <a:pt x="284" y="7"/>
                          <a:pt x="217" y="21"/>
                        </a:cubicBezTo>
                        <a:cubicBezTo>
                          <a:pt x="163" y="48"/>
                          <a:pt x="81" y="75"/>
                          <a:pt x="108" y="102"/>
                        </a:cubicBezTo>
                        <a:cubicBezTo>
                          <a:pt x="135" y="129"/>
                          <a:pt x="190" y="156"/>
                          <a:pt x="108" y="183"/>
                        </a:cubicBezTo>
                        <a:cubicBezTo>
                          <a:pt x="0" y="210"/>
                          <a:pt x="108" y="237"/>
                          <a:pt x="108" y="237"/>
                        </a:cubicBezTo>
                        <a:cubicBezTo>
                          <a:pt x="81" y="264"/>
                          <a:pt x="27" y="291"/>
                          <a:pt x="54" y="318"/>
                        </a:cubicBezTo>
                        <a:cubicBezTo>
                          <a:pt x="54" y="345"/>
                          <a:pt x="54" y="372"/>
                          <a:pt x="163" y="399"/>
                        </a:cubicBezTo>
                        <a:lnTo>
                          <a:pt x="622" y="399"/>
                        </a:lnTo>
                        <a:cubicBezTo>
                          <a:pt x="676" y="399"/>
                          <a:pt x="676" y="372"/>
                          <a:pt x="676" y="372"/>
                        </a:cubicBezTo>
                        <a:cubicBezTo>
                          <a:pt x="649" y="345"/>
                          <a:pt x="649" y="318"/>
                          <a:pt x="649" y="264"/>
                        </a:cubicBezTo>
                        <a:cubicBezTo>
                          <a:pt x="649" y="237"/>
                          <a:pt x="622" y="210"/>
                          <a:pt x="649" y="183"/>
                        </a:cubicBezTo>
                        <a:cubicBezTo>
                          <a:pt x="676" y="129"/>
                          <a:pt x="892" y="75"/>
                          <a:pt x="595" y="21"/>
                        </a:cubicBezTo>
                        <a:cubicBezTo>
                          <a:pt x="527" y="7"/>
                          <a:pt x="466" y="1"/>
                          <a:pt x="406"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7"/>
                  <p:cNvSpPr/>
                  <p:nvPr/>
                </p:nvSpPr>
                <p:spPr>
                  <a:xfrm>
                    <a:off x="4735216" y="2885027"/>
                    <a:ext cx="18123" cy="19619"/>
                  </a:xfrm>
                  <a:custGeom>
                    <a:rect b="b" l="l" r="r" t="t"/>
                    <a:pathLst>
                      <a:path extrusionOk="0" h="761" w="703">
                        <a:moveTo>
                          <a:pt x="564" y="0"/>
                        </a:moveTo>
                        <a:cubicBezTo>
                          <a:pt x="541" y="0"/>
                          <a:pt x="500" y="7"/>
                          <a:pt x="433" y="20"/>
                        </a:cubicBezTo>
                        <a:cubicBezTo>
                          <a:pt x="325" y="47"/>
                          <a:pt x="82" y="74"/>
                          <a:pt x="55" y="155"/>
                        </a:cubicBezTo>
                        <a:cubicBezTo>
                          <a:pt x="28" y="236"/>
                          <a:pt x="1" y="317"/>
                          <a:pt x="55" y="371"/>
                        </a:cubicBezTo>
                        <a:cubicBezTo>
                          <a:pt x="109" y="398"/>
                          <a:pt x="190" y="398"/>
                          <a:pt x="190" y="506"/>
                        </a:cubicBezTo>
                        <a:cubicBezTo>
                          <a:pt x="163" y="614"/>
                          <a:pt x="271" y="560"/>
                          <a:pt x="325" y="614"/>
                        </a:cubicBezTo>
                        <a:cubicBezTo>
                          <a:pt x="352" y="641"/>
                          <a:pt x="379" y="749"/>
                          <a:pt x="433" y="749"/>
                        </a:cubicBezTo>
                        <a:cubicBezTo>
                          <a:pt x="462" y="757"/>
                          <a:pt x="489" y="760"/>
                          <a:pt x="514" y="760"/>
                        </a:cubicBezTo>
                        <a:cubicBezTo>
                          <a:pt x="584" y="760"/>
                          <a:pt x="644" y="735"/>
                          <a:pt x="703" y="695"/>
                        </a:cubicBezTo>
                        <a:cubicBezTo>
                          <a:pt x="703" y="641"/>
                          <a:pt x="703" y="560"/>
                          <a:pt x="703" y="506"/>
                        </a:cubicBezTo>
                        <a:lnTo>
                          <a:pt x="703" y="263"/>
                        </a:lnTo>
                        <a:lnTo>
                          <a:pt x="703" y="182"/>
                        </a:lnTo>
                        <a:cubicBezTo>
                          <a:pt x="689" y="196"/>
                          <a:pt x="676" y="203"/>
                          <a:pt x="662" y="203"/>
                        </a:cubicBezTo>
                        <a:cubicBezTo>
                          <a:pt x="649" y="203"/>
                          <a:pt x="635" y="196"/>
                          <a:pt x="622" y="182"/>
                        </a:cubicBezTo>
                        <a:cubicBezTo>
                          <a:pt x="595" y="155"/>
                          <a:pt x="568" y="155"/>
                          <a:pt x="541" y="128"/>
                        </a:cubicBezTo>
                        <a:cubicBezTo>
                          <a:pt x="541" y="101"/>
                          <a:pt x="568" y="47"/>
                          <a:pt x="595" y="20"/>
                        </a:cubicBezTo>
                        <a:cubicBezTo>
                          <a:pt x="595" y="7"/>
                          <a:pt x="588" y="0"/>
                          <a:pt x="564" y="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7"/>
                  <p:cNvSpPr/>
                  <p:nvPr/>
                </p:nvSpPr>
                <p:spPr>
                  <a:xfrm>
                    <a:off x="4746353" y="2984461"/>
                    <a:ext cx="18819" cy="18226"/>
                  </a:xfrm>
                  <a:custGeom>
                    <a:rect b="b" l="l" r="r" t="t"/>
                    <a:pathLst>
                      <a:path extrusionOk="0" h="707" w="730">
                        <a:moveTo>
                          <a:pt x="241" y="1"/>
                        </a:moveTo>
                        <a:cubicBezTo>
                          <a:pt x="193" y="1"/>
                          <a:pt x="154" y="7"/>
                          <a:pt x="136" y="25"/>
                        </a:cubicBezTo>
                        <a:cubicBezTo>
                          <a:pt x="55" y="79"/>
                          <a:pt x="1" y="187"/>
                          <a:pt x="55" y="241"/>
                        </a:cubicBezTo>
                        <a:cubicBezTo>
                          <a:pt x="109" y="295"/>
                          <a:pt x="190" y="322"/>
                          <a:pt x="163" y="403"/>
                        </a:cubicBezTo>
                        <a:cubicBezTo>
                          <a:pt x="136" y="511"/>
                          <a:pt x="244" y="484"/>
                          <a:pt x="298" y="538"/>
                        </a:cubicBezTo>
                        <a:cubicBezTo>
                          <a:pt x="325" y="592"/>
                          <a:pt x="379" y="700"/>
                          <a:pt x="460" y="700"/>
                        </a:cubicBezTo>
                        <a:cubicBezTo>
                          <a:pt x="479" y="705"/>
                          <a:pt x="498" y="707"/>
                          <a:pt x="517" y="707"/>
                        </a:cubicBezTo>
                        <a:cubicBezTo>
                          <a:pt x="604" y="707"/>
                          <a:pt x="685" y="659"/>
                          <a:pt x="730" y="592"/>
                        </a:cubicBezTo>
                        <a:cubicBezTo>
                          <a:pt x="730" y="538"/>
                          <a:pt x="730" y="457"/>
                          <a:pt x="703" y="403"/>
                        </a:cubicBezTo>
                        <a:cubicBezTo>
                          <a:pt x="676" y="322"/>
                          <a:pt x="649" y="241"/>
                          <a:pt x="622" y="160"/>
                        </a:cubicBezTo>
                        <a:lnTo>
                          <a:pt x="622" y="133"/>
                        </a:lnTo>
                        <a:cubicBezTo>
                          <a:pt x="622" y="106"/>
                          <a:pt x="595" y="106"/>
                          <a:pt x="595" y="106"/>
                        </a:cubicBezTo>
                        <a:cubicBezTo>
                          <a:pt x="595" y="79"/>
                          <a:pt x="649" y="25"/>
                          <a:pt x="676" y="25"/>
                        </a:cubicBezTo>
                        <a:lnTo>
                          <a:pt x="541" y="25"/>
                        </a:lnTo>
                        <a:cubicBezTo>
                          <a:pt x="469" y="25"/>
                          <a:pt x="337" y="1"/>
                          <a:pt x="241"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7"/>
                  <p:cNvSpPr/>
                  <p:nvPr/>
                </p:nvSpPr>
                <p:spPr>
                  <a:xfrm>
                    <a:off x="4792318" y="2941692"/>
                    <a:ext cx="19515" cy="20031"/>
                  </a:xfrm>
                  <a:custGeom>
                    <a:rect b="b" l="l" r="r" t="t"/>
                    <a:pathLst>
                      <a:path extrusionOk="0" h="777" w="757">
                        <a:moveTo>
                          <a:pt x="548" y="0"/>
                        </a:moveTo>
                        <a:cubicBezTo>
                          <a:pt x="525" y="0"/>
                          <a:pt x="495" y="3"/>
                          <a:pt x="459" y="10"/>
                        </a:cubicBezTo>
                        <a:cubicBezTo>
                          <a:pt x="324" y="37"/>
                          <a:pt x="189" y="91"/>
                          <a:pt x="81" y="172"/>
                        </a:cubicBezTo>
                        <a:cubicBezTo>
                          <a:pt x="54" y="226"/>
                          <a:pt x="0" y="307"/>
                          <a:pt x="54" y="334"/>
                        </a:cubicBezTo>
                        <a:cubicBezTo>
                          <a:pt x="81" y="361"/>
                          <a:pt x="162" y="361"/>
                          <a:pt x="108" y="442"/>
                        </a:cubicBezTo>
                        <a:cubicBezTo>
                          <a:pt x="54" y="523"/>
                          <a:pt x="162" y="523"/>
                          <a:pt x="162" y="550"/>
                        </a:cubicBezTo>
                        <a:cubicBezTo>
                          <a:pt x="162" y="604"/>
                          <a:pt x="135" y="658"/>
                          <a:pt x="162" y="685"/>
                        </a:cubicBezTo>
                        <a:cubicBezTo>
                          <a:pt x="189" y="739"/>
                          <a:pt x="243" y="766"/>
                          <a:pt x="324" y="766"/>
                        </a:cubicBezTo>
                        <a:cubicBezTo>
                          <a:pt x="317" y="773"/>
                          <a:pt x="321" y="776"/>
                          <a:pt x="333" y="776"/>
                        </a:cubicBezTo>
                        <a:cubicBezTo>
                          <a:pt x="364" y="776"/>
                          <a:pt x="447" y="751"/>
                          <a:pt x="486" y="712"/>
                        </a:cubicBezTo>
                        <a:cubicBezTo>
                          <a:pt x="567" y="685"/>
                          <a:pt x="648" y="631"/>
                          <a:pt x="702" y="604"/>
                        </a:cubicBezTo>
                        <a:cubicBezTo>
                          <a:pt x="756" y="577"/>
                          <a:pt x="756" y="523"/>
                          <a:pt x="756" y="523"/>
                        </a:cubicBezTo>
                        <a:cubicBezTo>
                          <a:pt x="729" y="496"/>
                          <a:pt x="675" y="442"/>
                          <a:pt x="675" y="388"/>
                        </a:cubicBezTo>
                        <a:cubicBezTo>
                          <a:pt x="621" y="334"/>
                          <a:pt x="621" y="280"/>
                          <a:pt x="594" y="226"/>
                        </a:cubicBezTo>
                        <a:cubicBezTo>
                          <a:pt x="594" y="155"/>
                          <a:pt x="719" y="0"/>
                          <a:pt x="548" y="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7"/>
                  <p:cNvSpPr/>
                  <p:nvPr/>
                </p:nvSpPr>
                <p:spPr>
                  <a:xfrm>
                    <a:off x="4778371" y="3049633"/>
                    <a:ext cx="20237" cy="22506"/>
                  </a:xfrm>
                  <a:custGeom>
                    <a:rect b="b" l="l" r="r" t="t"/>
                    <a:pathLst>
                      <a:path extrusionOk="0" h="873" w="785">
                        <a:moveTo>
                          <a:pt x="416" y="1"/>
                        </a:moveTo>
                        <a:cubicBezTo>
                          <a:pt x="296" y="1"/>
                          <a:pt x="126" y="45"/>
                          <a:pt x="82" y="89"/>
                        </a:cubicBezTo>
                        <a:cubicBezTo>
                          <a:pt x="28" y="170"/>
                          <a:pt x="1" y="251"/>
                          <a:pt x="28" y="278"/>
                        </a:cubicBezTo>
                        <a:cubicBezTo>
                          <a:pt x="82" y="332"/>
                          <a:pt x="136" y="359"/>
                          <a:pt x="82" y="440"/>
                        </a:cubicBezTo>
                        <a:cubicBezTo>
                          <a:pt x="1" y="494"/>
                          <a:pt x="109" y="521"/>
                          <a:pt x="109" y="575"/>
                        </a:cubicBezTo>
                        <a:cubicBezTo>
                          <a:pt x="109" y="629"/>
                          <a:pt x="82" y="683"/>
                          <a:pt x="109" y="737"/>
                        </a:cubicBezTo>
                        <a:cubicBezTo>
                          <a:pt x="136" y="791"/>
                          <a:pt x="190" y="845"/>
                          <a:pt x="244" y="872"/>
                        </a:cubicBezTo>
                        <a:lnTo>
                          <a:pt x="244" y="872"/>
                        </a:lnTo>
                        <a:cubicBezTo>
                          <a:pt x="264" y="872"/>
                          <a:pt x="391" y="868"/>
                          <a:pt x="460" y="845"/>
                        </a:cubicBezTo>
                        <a:cubicBezTo>
                          <a:pt x="541" y="818"/>
                          <a:pt x="622" y="791"/>
                          <a:pt x="676" y="764"/>
                        </a:cubicBezTo>
                        <a:cubicBezTo>
                          <a:pt x="730" y="737"/>
                          <a:pt x="757" y="683"/>
                          <a:pt x="730" y="683"/>
                        </a:cubicBezTo>
                        <a:cubicBezTo>
                          <a:pt x="703" y="629"/>
                          <a:pt x="649" y="575"/>
                          <a:pt x="649" y="494"/>
                        </a:cubicBezTo>
                        <a:cubicBezTo>
                          <a:pt x="622" y="440"/>
                          <a:pt x="595" y="359"/>
                          <a:pt x="595" y="278"/>
                        </a:cubicBezTo>
                        <a:cubicBezTo>
                          <a:pt x="595" y="197"/>
                          <a:pt x="784" y="8"/>
                          <a:pt x="487" y="8"/>
                        </a:cubicBezTo>
                        <a:cubicBezTo>
                          <a:pt x="467" y="3"/>
                          <a:pt x="443" y="1"/>
                          <a:pt x="416" y="1"/>
                        </a:cubicBezTo>
                        <a:close/>
                        <a:moveTo>
                          <a:pt x="244" y="872"/>
                        </a:moveTo>
                        <a:cubicBezTo>
                          <a:pt x="240" y="872"/>
                          <a:pt x="240" y="872"/>
                          <a:pt x="244" y="872"/>
                        </a:cubicBezTo>
                        <a:cubicBezTo>
                          <a:pt x="244" y="872"/>
                          <a:pt x="244" y="872"/>
                          <a:pt x="244" y="872"/>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7"/>
                  <p:cNvSpPr/>
                  <p:nvPr/>
                </p:nvSpPr>
                <p:spPr>
                  <a:xfrm>
                    <a:off x="4872365" y="2992375"/>
                    <a:ext cx="18123" cy="21269"/>
                  </a:xfrm>
                  <a:custGeom>
                    <a:rect b="b" l="l" r="r" t="t"/>
                    <a:pathLst>
                      <a:path extrusionOk="0" h="825" w="703">
                        <a:moveTo>
                          <a:pt x="397" y="1"/>
                        </a:moveTo>
                        <a:cubicBezTo>
                          <a:pt x="362" y="1"/>
                          <a:pt x="320" y="12"/>
                          <a:pt x="270" y="42"/>
                        </a:cubicBezTo>
                        <a:cubicBezTo>
                          <a:pt x="162" y="123"/>
                          <a:pt x="81" y="231"/>
                          <a:pt x="27" y="366"/>
                        </a:cubicBezTo>
                        <a:cubicBezTo>
                          <a:pt x="27" y="420"/>
                          <a:pt x="0" y="501"/>
                          <a:pt x="27" y="501"/>
                        </a:cubicBezTo>
                        <a:cubicBezTo>
                          <a:pt x="54" y="501"/>
                          <a:pt x="162" y="501"/>
                          <a:pt x="81" y="555"/>
                        </a:cubicBezTo>
                        <a:cubicBezTo>
                          <a:pt x="0" y="636"/>
                          <a:pt x="108" y="609"/>
                          <a:pt x="108" y="636"/>
                        </a:cubicBezTo>
                        <a:cubicBezTo>
                          <a:pt x="108" y="663"/>
                          <a:pt x="54" y="690"/>
                          <a:pt x="81" y="690"/>
                        </a:cubicBezTo>
                        <a:cubicBezTo>
                          <a:pt x="108" y="744"/>
                          <a:pt x="135" y="771"/>
                          <a:pt x="189" y="798"/>
                        </a:cubicBezTo>
                        <a:lnTo>
                          <a:pt x="351" y="825"/>
                        </a:lnTo>
                        <a:lnTo>
                          <a:pt x="594" y="825"/>
                        </a:lnTo>
                        <a:cubicBezTo>
                          <a:pt x="676" y="798"/>
                          <a:pt x="703" y="771"/>
                          <a:pt x="703" y="771"/>
                        </a:cubicBezTo>
                        <a:cubicBezTo>
                          <a:pt x="649" y="690"/>
                          <a:pt x="622" y="609"/>
                          <a:pt x="622" y="528"/>
                        </a:cubicBezTo>
                        <a:cubicBezTo>
                          <a:pt x="594" y="420"/>
                          <a:pt x="567" y="393"/>
                          <a:pt x="540" y="312"/>
                        </a:cubicBezTo>
                        <a:cubicBezTo>
                          <a:pt x="540" y="231"/>
                          <a:pt x="513" y="150"/>
                          <a:pt x="513" y="69"/>
                        </a:cubicBezTo>
                        <a:cubicBezTo>
                          <a:pt x="496" y="35"/>
                          <a:pt x="458" y="1"/>
                          <a:pt x="397"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7"/>
                  <p:cNvSpPr/>
                  <p:nvPr/>
                </p:nvSpPr>
                <p:spPr>
                  <a:xfrm>
                    <a:off x="4257667" y="3080311"/>
                    <a:ext cx="19515" cy="17866"/>
                  </a:xfrm>
                  <a:custGeom>
                    <a:rect b="b" l="l" r="r" t="t"/>
                    <a:pathLst>
                      <a:path extrusionOk="0" h="693" w="757">
                        <a:moveTo>
                          <a:pt x="536" y="1"/>
                        </a:moveTo>
                        <a:cubicBezTo>
                          <a:pt x="510" y="1"/>
                          <a:pt x="469" y="10"/>
                          <a:pt x="405" y="33"/>
                        </a:cubicBezTo>
                        <a:cubicBezTo>
                          <a:pt x="270" y="60"/>
                          <a:pt x="162" y="141"/>
                          <a:pt x="54" y="222"/>
                        </a:cubicBezTo>
                        <a:cubicBezTo>
                          <a:pt x="27" y="276"/>
                          <a:pt x="0" y="330"/>
                          <a:pt x="27" y="357"/>
                        </a:cubicBezTo>
                        <a:cubicBezTo>
                          <a:pt x="54" y="384"/>
                          <a:pt x="135" y="384"/>
                          <a:pt x="81" y="465"/>
                        </a:cubicBezTo>
                        <a:cubicBezTo>
                          <a:pt x="27" y="546"/>
                          <a:pt x="135" y="492"/>
                          <a:pt x="135" y="546"/>
                        </a:cubicBezTo>
                        <a:cubicBezTo>
                          <a:pt x="135" y="573"/>
                          <a:pt x="108" y="627"/>
                          <a:pt x="135" y="654"/>
                        </a:cubicBezTo>
                        <a:cubicBezTo>
                          <a:pt x="155" y="673"/>
                          <a:pt x="187" y="693"/>
                          <a:pt x="233" y="693"/>
                        </a:cubicBezTo>
                        <a:cubicBezTo>
                          <a:pt x="252" y="693"/>
                          <a:pt x="274" y="689"/>
                          <a:pt x="297" y="681"/>
                        </a:cubicBezTo>
                        <a:lnTo>
                          <a:pt x="297" y="681"/>
                        </a:lnTo>
                        <a:cubicBezTo>
                          <a:pt x="293" y="686"/>
                          <a:pt x="292" y="689"/>
                          <a:pt x="295" y="689"/>
                        </a:cubicBezTo>
                        <a:cubicBezTo>
                          <a:pt x="308" y="689"/>
                          <a:pt x="388" y="644"/>
                          <a:pt x="432" y="600"/>
                        </a:cubicBezTo>
                        <a:cubicBezTo>
                          <a:pt x="513" y="573"/>
                          <a:pt x="594" y="519"/>
                          <a:pt x="649" y="465"/>
                        </a:cubicBezTo>
                        <a:cubicBezTo>
                          <a:pt x="703" y="438"/>
                          <a:pt x="757" y="411"/>
                          <a:pt x="703" y="411"/>
                        </a:cubicBezTo>
                        <a:cubicBezTo>
                          <a:pt x="649" y="384"/>
                          <a:pt x="621" y="357"/>
                          <a:pt x="594" y="303"/>
                        </a:cubicBezTo>
                        <a:cubicBezTo>
                          <a:pt x="567" y="249"/>
                          <a:pt x="540" y="249"/>
                          <a:pt x="540" y="195"/>
                        </a:cubicBezTo>
                        <a:cubicBezTo>
                          <a:pt x="519" y="132"/>
                          <a:pt x="632" y="1"/>
                          <a:pt x="536"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7"/>
                  <p:cNvSpPr/>
                  <p:nvPr/>
                </p:nvSpPr>
                <p:spPr>
                  <a:xfrm>
                    <a:off x="4073185" y="2806863"/>
                    <a:ext cx="925914" cy="488943"/>
                  </a:xfrm>
                  <a:custGeom>
                    <a:rect b="b" l="l" r="r" t="t"/>
                    <a:pathLst>
                      <a:path extrusionOk="0" h="18966" w="35916">
                        <a:moveTo>
                          <a:pt x="21900" y="1"/>
                        </a:moveTo>
                        <a:lnTo>
                          <a:pt x="21900" y="28"/>
                        </a:lnTo>
                        <a:lnTo>
                          <a:pt x="21954" y="190"/>
                        </a:lnTo>
                        <a:lnTo>
                          <a:pt x="22008" y="460"/>
                        </a:lnTo>
                        <a:lnTo>
                          <a:pt x="22170" y="1000"/>
                        </a:lnTo>
                        <a:lnTo>
                          <a:pt x="22278" y="1324"/>
                        </a:lnTo>
                        <a:cubicBezTo>
                          <a:pt x="22440" y="1729"/>
                          <a:pt x="22629" y="2107"/>
                          <a:pt x="22818" y="2485"/>
                        </a:cubicBezTo>
                        <a:cubicBezTo>
                          <a:pt x="23196" y="3241"/>
                          <a:pt x="23601" y="3970"/>
                          <a:pt x="23899" y="4727"/>
                        </a:cubicBezTo>
                        <a:cubicBezTo>
                          <a:pt x="24196" y="5483"/>
                          <a:pt x="24331" y="6266"/>
                          <a:pt x="24304" y="7076"/>
                        </a:cubicBezTo>
                        <a:cubicBezTo>
                          <a:pt x="24304" y="7454"/>
                          <a:pt x="24223" y="7832"/>
                          <a:pt x="24061" y="8183"/>
                        </a:cubicBezTo>
                        <a:cubicBezTo>
                          <a:pt x="23926" y="8534"/>
                          <a:pt x="23710" y="8831"/>
                          <a:pt x="23412" y="9047"/>
                        </a:cubicBezTo>
                        <a:cubicBezTo>
                          <a:pt x="23142" y="9263"/>
                          <a:pt x="22791" y="9398"/>
                          <a:pt x="22440" y="9425"/>
                        </a:cubicBezTo>
                        <a:cubicBezTo>
                          <a:pt x="22377" y="9430"/>
                          <a:pt x="22315" y="9432"/>
                          <a:pt x="22253" y="9432"/>
                        </a:cubicBezTo>
                        <a:cubicBezTo>
                          <a:pt x="21945" y="9432"/>
                          <a:pt x="21653" y="9376"/>
                          <a:pt x="21360" y="9263"/>
                        </a:cubicBezTo>
                        <a:cubicBezTo>
                          <a:pt x="20685" y="8939"/>
                          <a:pt x="20091" y="8426"/>
                          <a:pt x="19632" y="7805"/>
                        </a:cubicBezTo>
                        <a:cubicBezTo>
                          <a:pt x="19173" y="7157"/>
                          <a:pt x="18768" y="6482"/>
                          <a:pt x="18444" y="5780"/>
                        </a:cubicBezTo>
                        <a:cubicBezTo>
                          <a:pt x="17769" y="4322"/>
                          <a:pt x="17148" y="2809"/>
                          <a:pt x="16041" y="1621"/>
                        </a:cubicBezTo>
                        <a:cubicBezTo>
                          <a:pt x="15500" y="1027"/>
                          <a:pt x="14798" y="595"/>
                          <a:pt x="14015" y="406"/>
                        </a:cubicBezTo>
                        <a:cubicBezTo>
                          <a:pt x="13703" y="337"/>
                          <a:pt x="13380" y="302"/>
                          <a:pt x="13057" y="302"/>
                        </a:cubicBezTo>
                        <a:cubicBezTo>
                          <a:pt x="12625" y="302"/>
                          <a:pt x="12191" y="364"/>
                          <a:pt x="11774" y="487"/>
                        </a:cubicBezTo>
                        <a:cubicBezTo>
                          <a:pt x="10937" y="730"/>
                          <a:pt x="10127" y="1108"/>
                          <a:pt x="9398" y="1621"/>
                        </a:cubicBezTo>
                        <a:cubicBezTo>
                          <a:pt x="8939" y="1918"/>
                          <a:pt x="8534" y="2242"/>
                          <a:pt x="8129" y="2593"/>
                        </a:cubicBezTo>
                        <a:cubicBezTo>
                          <a:pt x="8042" y="2679"/>
                          <a:pt x="8007" y="2726"/>
                          <a:pt x="8034" y="2726"/>
                        </a:cubicBezTo>
                        <a:cubicBezTo>
                          <a:pt x="8067" y="2726"/>
                          <a:pt x="8190" y="2659"/>
                          <a:pt x="8426" y="2512"/>
                        </a:cubicBezTo>
                        <a:cubicBezTo>
                          <a:pt x="8642" y="2377"/>
                          <a:pt x="8966" y="2161"/>
                          <a:pt x="9398" y="1918"/>
                        </a:cubicBezTo>
                        <a:cubicBezTo>
                          <a:pt x="9938" y="1594"/>
                          <a:pt x="10505" y="1324"/>
                          <a:pt x="11099" y="1081"/>
                        </a:cubicBezTo>
                        <a:cubicBezTo>
                          <a:pt x="11477" y="946"/>
                          <a:pt x="11882" y="838"/>
                          <a:pt x="12287" y="757"/>
                        </a:cubicBezTo>
                        <a:cubicBezTo>
                          <a:pt x="12490" y="730"/>
                          <a:pt x="12692" y="717"/>
                          <a:pt x="12891" y="717"/>
                        </a:cubicBezTo>
                        <a:cubicBezTo>
                          <a:pt x="13090" y="717"/>
                          <a:pt x="13286" y="730"/>
                          <a:pt x="13475" y="757"/>
                        </a:cubicBezTo>
                        <a:cubicBezTo>
                          <a:pt x="14285" y="865"/>
                          <a:pt x="14987" y="1243"/>
                          <a:pt x="15554" y="1837"/>
                        </a:cubicBezTo>
                        <a:cubicBezTo>
                          <a:pt x="16095" y="2431"/>
                          <a:pt x="16554" y="3106"/>
                          <a:pt x="16905" y="3862"/>
                        </a:cubicBezTo>
                        <a:cubicBezTo>
                          <a:pt x="17283" y="4592"/>
                          <a:pt x="17607" y="5348"/>
                          <a:pt x="17958" y="6131"/>
                        </a:cubicBezTo>
                        <a:cubicBezTo>
                          <a:pt x="18309" y="6914"/>
                          <a:pt x="18741" y="7643"/>
                          <a:pt x="19254" y="8345"/>
                        </a:cubicBezTo>
                        <a:cubicBezTo>
                          <a:pt x="19794" y="9074"/>
                          <a:pt x="20523" y="9641"/>
                          <a:pt x="21360" y="9938"/>
                        </a:cubicBezTo>
                        <a:cubicBezTo>
                          <a:pt x="21642" y="10038"/>
                          <a:pt x="21934" y="10086"/>
                          <a:pt x="22224" y="10086"/>
                        </a:cubicBezTo>
                        <a:cubicBezTo>
                          <a:pt x="22878" y="10086"/>
                          <a:pt x="23520" y="9839"/>
                          <a:pt x="24007" y="9371"/>
                        </a:cubicBezTo>
                        <a:cubicBezTo>
                          <a:pt x="24331" y="9047"/>
                          <a:pt x="24574" y="8615"/>
                          <a:pt x="24736" y="8183"/>
                        </a:cubicBezTo>
                        <a:cubicBezTo>
                          <a:pt x="24844" y="7751"/>
                          <a:pt x="24925" y="7292"/>
                          <a:pt x="24898" y="6833"/>
                        </a:cubicBezTo>
                        <a:cubicBezTo>
                          <a:pt x="24871" y="5969"/>
                          <a:pt x="24682" y="5105"/>
                          <a:pt x="24331" y="4322"/>
                        </a:cubicBezTo>
                        <a:cubicBezTo>
                          <a:pt x="24007" y="3538"/>
                          <a:pt x="23574" y="2809"/>
                          <a:pt x="23223" y="2080"/>
                        </a:cubicBezTo>
                        <a:cubicBezTo>
                          <a:pt x="23034" y="1729"/>
                          <a:pt x="22872" y="1351"/>
                          <a:pt x="22737" y="973"/>
                        </a:cubicBezTo>
                        <a:lnTo>
                          <a:pt x="22656" y="811"/>
                        </a:lnTo>
                        <a:lnTo>
                          <a:pt x="22629" y="730"/>
                        </a:lnTo>
                        <a:cubicBezTo>
                          <a:pt x="22629" y="721"/>
                          <a:pt x="22632" y="718"/>
                          <a:pt x="22637" y="718"/>
                        </a:cubicBezTo>
                        <a:cubicBezTo>
                          <a:pt x="22647" y="718"/>
                          <a:pt x="22665" y="730"/>
                          <a:pt x="22683" y="730"/>
                        </a:cubicBezTo>
                        <a:lnTo>
                          <a:pt x="22764" y="730"/>
                        </a:lnTo>
                        <a:lnTo>
                          <a:pt x="23331" y="865"/>
                        </a:lnTo>
                        <a:lnTo>
                          <a:pt x="23926" y="1027"/>
                        </a:lnTo>
                        <a:cubicBezTo>
                          <a:pt x="24304" y="1135"/>
                          <a:pt x="24709" y="1270"/>
                          <a:pt x="25087" y="1432"/>
                        </a:cubicBezTo>
                        <a:cubicBezTo>
                          <a:pt x="28084" y="2674"/>
                          <a:pt x="30676" y="4781"/>
                          <a:pt x="32459" y="7535"/>
                        </a:cubicBezTo>
                        <a:cubicBezTo>
                          <a:pt x="33269" y="8750"/>
                          <a:pt x="33944" y="10046"/>
                          <a:pt x="34484" y="11423"/>
                        </a:cubicBezTo>
                        <a:lnTo>
                          <a:pt x="34673" y="11936"/>
                        </a:lnTo>
                        <a:lnTo>
                          <a:pt x="34862" y="12476"/>
                        </a:lnTo>
                        <a:cubicBezTo>
                          <a:pt x="34970" y="12828"/>
                          <a:pt x="35105" y="13179"/>
                          <a:pt x="35186" y="13503"/>
                        </a:cubicBezTo>
                        <a:cubicBezTo>
                          <a:pt x="35402" y="14178"/>
                          <a:pt x="35429" y="14880"/>
                          <a:pt x="35213" y="15528"/>
                        </a:cubicBezTo>
                        <a:cubicBezTo>
                          <a:pt x="34943" y="16149"/>
                          <a:pt x="34430" y="16608"/>
                          <a:pt x="33782" y="16824"/>
                        </a:cubicBezTo>
                        <a:cubicBezTo>
                          <a:pt x="33080" y="17040"/>
                          <a:pt x="32378" y="17229"/>
                          <a:pt x="31649" y="17364"/>
                        </a:cubicBezTo>
                        <a:cubicBezTo>
                          <a:pt x="30190" y="17661"/>
                          <a:pt x="28705" y="17904"/>
                          <a:pt x="27220" y="18093"/>
                        </a:cubicBezTo>
                        <a:cubicBezTo>
                          <a:pt x="25014" y="18344"/>
                          <a:pt x="22801" y="18469"/>
                          <a:pt x="20588" y="18469"/>
                        </a:cubicBezTo>
                        <a:cubicBezTo>
                          <a:pt x="17085" y="18469"/>
                          <a:pt x="13586" y="18155"/>
                          <a:pt x="10127" y="17526"/>
                        </a:cubicBezTo>
                        <a:cubicBezTo>
                          <a:pt x="9317" y="17391"/>
                          <a:pt x="8507" y="17229"/>
                          <a:pt x="7723" y="17040"/>
                        </a:cubicBezTo>
                        <a:cubicBezTo>
                          <a:pt x="6940" y="16878"/>
                          <a:pt x="6157" y="16689"/>
                          <a:pt x="5401" y="16446"/>
                        </a:cubicBezTo>
                        <a:cubicBezTo>
                          <a:pt x="3835" y="15987"/>
                          <a:pt x="2377" y="15231"/>
                          <a:pt x="1108" y="14232"/>
                        </a:cubicBezTo>
                        <a:cubicBezTo>
                          <a:pt x="946" y="14097"/>
                          <a:pt x="811" y="13962"/>
                          <a:pt x="676" y="13827"/>
                        </a:cubicBezTo>
                        <a:cubicBezTo>
                          <a:pt x="568" y="13692"/>
                          <a:pt x="514" y="13557"/>
                          <a:pt x="541" y="13395"/>
                        </a:cubicBezTo>
                        <a:cubicBezTo>
                          <a:pt x="541" y="13206"/>
                          <a:pt x="595" y="12963"/>
                          <a:pt x="595" y="12774"/>
                        </a:cubicBezTo>
                        <a:cubicBezTo>
                          <a:pt x="622" y="12530"/>
                          <a:pt x="649" y="12314"/>
                          <a:pt x="703" y="12125"/>
                        </a:cubicBezTo>
                        <a:cubicBezTo>
                          <a:pt x="919" y="11207"/>
                          <a:pt x="1243" y="10343"/>
                          <a:pt x="1675" y="9560"/>
                        </a:cubicBezTo>
                        <a:cubicBezTo>
                          <a:pt x="2728" y="7724"/>
                          <a:pt x="4078" y="6131"/>
                          <a:pt x="5671" y="4781"/>
                        </a:cubicBezTo>
                        <a:lnTo>
                          <a:pt x="5671" y="4781"/>
                        </a:lnTo>
                        <a:cubicBezTo>
                          <a:pt x="5630" y="4821"/>
                          <a:pt x="5612" y="4840"/>
                          <a:pt x="5612" y="4840"/>
                        </a:cubicBezTo>
                        <a:cubicBezTo>
                          <a:pt x="5614" y="4840"/>
                          <a:pt x="5967" y="4495"/>
                          <a:pt x="6427" y="4078"/>
                        </a:cubicBezTo>
                        <a:cubicBezTo>
                          <a:pt x="6967" y="3592"/>
                          <a:pt x="7696" y="2971"/>
                          <a:pt x="8021" y="2674"/>
                        </a:cubicBezTo>
                        <a:lnTo>
                          <a:pt x="8021" y="2674"/>
                        </a:lnTo>
                        <a:cubicBezTo>
                          <a:pt x="7264" y="3079"/>
                          <a:pt x="6562" y="3538"/>
                          <a:pt x="5860" y="4051"/>
                        </a:cubicBezTo>
                        <a:cubicBezTo>
                          <a:pt x="4240" y="5321"/>
                          <a:pt x="2458" y="7049"/>
                          <a:pt x="1351" y="9020"/>
                        </a:cubicBezTo>
                        <a:cubicBezTo>
                          <a:pt x="892" y="9803"/>
                          <a:pt x="541" y="10640"/>
                          <a:pt x="298" y="11504"/>
                        </a:cubicBezTo>
                        <a:lnTo>
                          <a:pt x="136" y="12233"/>
                        </a:lnTo>
                        <a:cubicBezTo>
                          <a:pt x="109" y="12476"/>
                          <a:pt x="55" y="12747"/>
                          <a:pt x="28" y="13017"/>
                        </a:cubicBezTo>
                        <a:cubicBezTo>
                          <a:pt x="1" y="13152"/>
                          <a:pt x="1" y="13287"/>
                          <a:pt x="1" y="13422"/>
                        </a:cubicBezTo>
                        <a:cubicBezTo>
                          <a:pt x="1" y="13584"/>
                          <a:pt x="28" y="13746"/>
                          <a:pt x="109" y="13908"/>
                        </a:cubicBezTo>
                        <a:cubicBezTo>
                          <a:pt x="190" y="14043"/>
                          <a:pt x="298" y="14178"/>
                          <a:pt x="406" y="14286"/>
                        </a:cubicBezTo>
                        <a:cubicBezTo>
                          <a:pt x="514" y="14394"/>
                          <a:pt x="622" y="14475"/>
                          <a:pt x="703" y="14556"/>
                        </a:cubicBezTo>
                        <a:cubicBezTo>
                          <a:pt x="2431" y="16041"/>
                          <a:pt x="4753" y="16878"/>
                          <a:pt x="7048" y="17418"/>
                        </a:cubicBezTo>
                        <a:cubicBezTo>
                          <a:pt x="9290" y="17931"/>
                          <a:pt x="11558" y="18336"/>
                          <a:pt x="13853" y="18606"/>
                        </a:cubicBezTo>
                        <a:cubicBezTo>
                          <a:pt x="15987" y="18845"/>
                          <a:pt x="18130" y="18965"/>
                          <a:pt x="20272" y="18965"/>
                        </a:cubicBezTo>
                        <a:cubicBezTo>
                          <a:pt x="24419" y="18965"/>
                          <a:pt x="28561" y="18515"/>
                          <a:pt x="32621" y="17607"/>
                        </a:cubicBezTo>
                        <a:cubicBezTo>
                          <a:pt x="33107" y="17526"/>
                          <a:pt x="33593" y="17391"/>
                          <a:pt x="34052" y="17229"/>
                        </a:cubicBezTo>
                        <a:cubicBezTo>
                          <a:pt x="34565" y="17040"/>
                          <a:pt x="34997" y="16743"/>
                          <a:pt x="35348" y="16338"/>
                        </a:cubicBezTo>
                        <a:cubicBezTo>
                          <a:pt x="35699" y="15906"/>
                          <a:pt x="35888" y="15366"/>
                          <a:pt x="35888" y="14826"/>
                        </a:cubicBezTo>
                        <a:cubicBezTo>
                          <a:pt x="35915" y="14286"/>
                          <a:pt x="35834" y="13746"/>
                          <a:pt x="35672" y="13233"/>
                        </a:cubicBezTo>
                        <a:cubicBezTo>
                          <a:pt x="35510" y="12693"/>
                          <a:pt x="35402" y="12179"/>
                          <a:pt x="35186" y="11639"/>
                        </a:cubicBezTo>
                        <a:cubicBezTo>
                          <a:pt x="34970" y="11126"/>
                          <a:pt x="34781" y="10586"/>
                          <a:pt x="34511" y="10046"/>
                        </a:cubicBezTo>
                        <a:cubicBezTo>
                          <a:pt x="33971" y="8885"/>
                          <a:pt x="33323" y="7751"/>
                          <a:pt x="32540" y="6725"/>
                        </a:cubicBezTo>
                        <a:cubicBezTo>
                          <a:pt x="30676" y="4105"/>
                          <a:pt x="28111" y="2080"/>
                          <a:pt x="25141" y="838"/>
                        </a:cubicBezTo>
                        <a:lnTo>
                          <a:pt x="24547" y="622"/>
                        </a:lnTo>
                        <a:lnTo>
                          <a:pt x="23953" y="433"/>
                        </a:lnTo>
                        <a:cubicBezTo>
                          <a:pt x="23737" y="379"/>
                          <a:pt x="23547" y="325"/>
                          <a:pt x="23331" y="271"/>
                        </a:cubicBezTo>
                        <a:lnTo>
                          <a:pt x="22575" y="109"/>
                        </a:lnTo>
                        <a:lnTo>
                          <a:pt x="22008" y="1"/>
                        </a:ln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7"/>
                  <p:cNvSpPr/>
                  <p:nvPr/>
                </p:nvSpPr>
                <p:spPr>
                  <a:xfrm>
                    <a:off x="4413610" y="2810962"/>
                    <a:ext cx="233928" cy="22403"/>
                  </a:xfrm>
                  <a:custGeom>
                    <a:rect b="b" l="l" r="r" t="t"/>
                    <a:pathLst>
                      <a:path extrusionOk="0" h="869" w="9074">
                        <a:moveTo>
                          <a:pt x="1521" y="0"/>
                        </a:moveTo>
                        <a:cubicBezTo>
                          <a:pt x="1227" y="0"/>
                          <a:pt x="938" y="27"/>
                          <a:pt x="648" y="85"/>
                        </a:cubicBezTo>
                        <a:cubicBezTo>
                          <a:pt x="324" y="166"/>
                          <a:pt x="0" y="382"/>
                          <a:pt x="540" y="463"/>
                        </a:cubicBezTo>
                        <a:cubicBezTo>
                          <a:pt x="1107" y="571"/>
                          <a:pt x="1674" y="652"/>
                          <a:pt x="2241" y="706"/>
                        </a:cubicBezTo>
                        <a:cubicBezTo>
                          <a:pt x="2782" y="733"/>
                          <a:pt x="3349" y="733"/>
                          <a:pt x="3943" y="814"/>
                        </a:cubicBezTo>
                        <a:cubicBezTo>
                          <a:pt x="4015" y="821"/>
                          <a:pt x="4087" y="825"/>
                          <a:pt x="4159" y="825"/>
                        </a:cubicBezTo>
                        <a:cubicBezTo>
                          <a:pt x="4355" y="825"/>
                          <a:pt x="4548" y="800"/>
                          <a:pt x="4726" y="760"/>
                        </a:cubicBezTo>
                        <a:cubicBezTo>
                          <a:pt x="4898" y="741"/>
                          <a:pt x="5069" y="722"/>
                          <a:pt x="5241" y="722"/>
                        </a:cubicBezTo>
                        <a:cubicBezTo>
                          <a:pt x="5313" y="722"/>
                          <a:pt x="5384" y="725"/>
                          <a:pt x="5455" y="733"/>
                        </a:cubicBezTo>
                        <a:cubicBezTo>
                          <a:pt x="5941" y="814"/>
                          <a:pt x="6454" y="868"/>
                          <a:pt x="6967" y="868"/>
                        </a:cubicBezTo>
                        <a:cubicBezTo>
                          <a:pt x="7588" y="814"/>
                          <a:pt x="8236" y="679"/>
                          <a:pt x="8830" y="463"/>
                        </a:cubicBezTo>
                        <a:lnTo>
                          <a:pt x="8830" y="463"/>
                        </a:lnTo>
                        <a:cubicBezTo>
                          <a:pt x="8823" y="470"/>
                          <a:pt x="8820" y="474"/>
                          <a:pt x="8820" y="474"/>
                        </a:cubicBezTo>
                        <a:cubicBezTo>
                          <a:pt x="8822" y="474"/>
                          <a:pt x="8852" y="449"/>
                          <a:pt x="8911" y="409"/>
                        </a:cubicBezTo>
                        <a:cubicBezTo>
                          <a:pt x="8938" y="355"/>
                          <a:pt x="8965" y="328"/>
                          <a:pt x="9019" y="301"/>
                        </a:cubicBezTo>
                        <a:cubicBezTo>
                          <a:pt x="9046" y="274"/>
                          <a:pt x="9046" y="247"/>
                          <a:pt x="9073" y="220"/>
                        </a:cubicBezTo>
                        <a:cubicBezTo>
                          <a:pt x="9073" y="166"/>
                          <a:pt x="9073" y="112"/>
                          <a:pt x="9046" y="112"/>
                        </a:cubicBezTo>
                        <a:cubicBezTo>
                          <a:pt x="9046" y="139"/>
                          <a:pt x="8992" y="139"/>
                          <a:pt x="8965" y="139"/>
                        </a:cubicBezTo>
                        <a:cubicBezTo>
                          <a:pt x="8938" y="139"/>
                          <a:pt x="8938" y="112"/>
                          <a:pt x="8938" y="85"/>
                        </a:cubicBezTo>
                        <a:cubicBezTo>
                          <a:pt x="8884" y="58"/>
                          <a:pt x="8830" y="31"/>
                          <a:pt x="8776" y="31"/>
                        </a:cubicBezTo>
                        <a:cubicBezTo>
                          <a:pt x="8721" y="23"/>
                          <a:pt x="8666" y="20"/>
                          <a:pt x="8610" y="20"/>
                        </a:cubicBezTo>
                        <a:cubicBezTo>
                          <a:pt x="8477" y="20"/>
                          <a:pt x="8343" y="39"/>
                          <a:pt x="8209" y="58"/>
                        </a:cubicBezTo>
                        <a:cubicBezTo>
                          <a:pt x="7885" y="139"/>
                          <a:pt x="7534" y="220"/>
                          <a:pt x="7183" y="247"/>
                        </a:cubicBezTo>
                        <a:cubicBezTo>
                          <a:pt x="7021" y="261"/>
                          <a:pt x="6852" y="267"/>
                          <a:pt x="6680" y="267"/>
                        </a:cubicBezTo>
                        <a:cubicBezTo>
                          <a:pt x="6508" y="267"/>
                          <a:pt x="6332" y="261"/>
                          <a:pt x="6157" y="247"/>
                        </a:cubicBezTo>
                        <a:cubicBezTo>
                          <a:pt x="5698" y="193"/>
                          <a:pt x="5347" y="193"/>
                          <a:pt x="5023" y="193"/>
                        </a:cubicBezTo>
                        <a:cubicBezTo>
                          <a:pt x="4834" y="193"/>
                          <a:pt x="4645" y="220"/>
                          <a:pt x="4483" y="247"/>
                        </a:cubicBezTo>
                        <a:cubicBezTo>
                          <a:pt x="4294" y="274"/>
                          <a:pt x="4105" y="274"/>
                          <a:pt x="3916" y="274"/>
                        </a:cubicBezTo>
                        <a:cubicBezTo>
                          <a:pt x="3349" y="247"/>
                          <a:pt x="2809" y="166"/>
                          <a:pt x="2295" y="58"/>
                        </a:cubicBezTo>
                        <a:cubicBezTo>
                          <a:pt x="2032" y="20"/>
                          <a:pt x="1775" y="0"/>
                          <a:pt x="1521" y="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 name="Google Shape;1161;p17"/>
                <p:cNvSpPr/>
                <p:nvPr/>
              </p:nvSpPr>
              <p:spPr>
                <a:xfrm>
                  <a:off x="3468363" y="1840850"/>
                  <a:ext cx="2241300" cy="2241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 name="Google Shape;1162;p17"/>
              <p:cNvSpPr/>
              <p:nvPr/>
            </p:nvSpPr>
            <p:spPr>
              <a:xfrm>
                <a:off x="3468331" y="1833652"/>
                <a:ext cx="2241386" cy="2242029"/>
              </a:xfrm>
              <a:custGeom>
                <a:rect b="b" l="l" r="r" t="t"/>
                <a:pathLst>
                  <a:path extrusionOk="0" fill="none" h="139408" w="139368">
                    <a:moveTo>
                      <a:pt x="139368" y="69704"/>
                    </a:moveTo>
                    <a:cubicBezTo>
                      <a:pt x="139368" y="108192"/>
                      <a:pt x="108153" y="139407"/>
                      <a:pt x="69664" y="139407"/>
                    </a:cubicBezTo>
                    <a:cubicBezTo>
                      <a:pt x="31175" y="139407"/>
                      <a:pt x="1" y="108192"/>
                      <a:pt x="1" y="69704"/>
                    </a:cubicBezTo>
                    <a:cubicBezTo>
                      <a:pt x="1" y="31215"/>
                      <a:pt x="31175" y="0"/>
                      <a:pt x="69664" y="0"/>
                    </a:cubicBezTo>
                    <a:cubicBezTo>
                      <a:pt x="108153" y="0"/>
                      <a:pt x="139368" y="31215"/>
                      <a:pt x="139368" y="69704"/>
                    </a:cubicBezTo>
                    <a:close/>
                  </a:path>
                </a:pathLst>
              </a:custGeom>
              <a:noFill/>
              <a:ln cap="flat" cmpd="sng" w="13000">
                <a:solidFill>
                  <a:srgbClr val="999999"/>
                </a:solidFill>
                <a:prstDash val="solid"/>
                <a:miter lim="3996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 name="Google Shape;1163;p17"/>
            <p:cNvGrpSpPr/>
            <p:nvPr/>
          </p:nvGrpSpPr>
          <p:grpSpPr>
            <a:xfrm>
              <a:off x="4876463" y="1560235"/>
              <a:ext cx="1063809" cy="906973"/>
              <a:chOff x="4876463" y="1560235"/>
              <a:chExt cx="1063809" cy="906973"/>
            </a:xfrm>
          </p:grpSpPr>
          <p:sp>
            <p:nvSpPr>
              <p:cNvPr id="1164" name="Google Shape;1164;p17"/>
              <p:cNvSpPr/>
              <p:nvPr/>
            </p:nvSpPr>
            <p:spPr>
              <a:xfrm>
                <a:off x="4876463" y="1578280"/>
                <a:ext cx="1063809" cy="875644"/>
              </a:xfrm>
              <a:custGeom>
                <a:rect b="b" l="l" r="r" t="t"/>
                <a:pathLst>
                  <a:path extrusionOk="0" h="54447" w="66147">
                    <a:moveTo>
                      <a:pt x="45688" y="0"/>
                    </a:moveTo>
                    <a:cubicBezTo>
                      <a:pt x="29455" y="0"/>
                      <a:pt x="12435" y="12448"/>
                      <a:pt x="6355" y="26176"/>
                    </a:cubicBezTo>
                    <a:cubicBezTo>
                      <a:pt x="0" y="40525"/>
                      <a:pt x="9233" y="47519"/>
                      <a:pt x="14708" y="47879"/>
                    </a:cubicBezTo>
                    <a:cubicBezTo>
                      <a:pt x="14970" y="47894"/>
                      <a:pt x="15237" y="47901"/>
                      <a:pt x="15509" y="47901"/>
                    </a:cubicBezTo>
                    <a:cubicBezTo>
                      <a:pt x="19036" y="47901"/>
                      <a:pt x="23465" y="46728"/>
                      <a:pt x="28271" y="46728"/>
                    </a:cubicBezTo>
                    <a:cubicBezTo>
                      <a:pt x="31947" y="46728"/>
                      <a:pt x="35845" y="47414"/>
                      <a:pt x="39728" y="49837"/>
                    </a:cubicBezTo>
                    <a:cubicBezTo>
                      <a:pt x="42806" y="51796"/>
                      <a:pt x="46203" y="53274"/>
                      <a:pt x="49760" y="54154"/>
                    </a:cubicBezTo>
                    <a:cubicBezTo>
                      <a:pt x="50591" y="54351"/>
                      <a:pt x="51428" y="54446"/>
                      <a:pt x="52256" y="54446"/>
                    </a:cubicBezTo>
                    <a:cubicBezTo>
                      <a:pt x="56128" y="54446"/>
                      <a:pt x="59801" y="52361"/>
                      <a:pt x="61710" y="48838"/>
                    </a:cubicBezTo>
                    <a:cubicBezTo>
                      <a:pt x="63469" y="45521"/>
                      <a:pt x="63189" y="41844"/>
                      <a:pt x="62350" y="38766"/>
                    </a:cubicBezTo>
                    <a:cubicBezTo>
                      <a:pt x="60791" y="33091"/>
                      <a:pt x="64508" y="21660"/>
                      <a:pt x="64588" y="21500"/>
                    </a:cubicBezTo>
                    <a:cubicBezTo>
                      <a:pt x="66147" y="15945"/>
                      <a:pt x="64748" y="1277"/>
                      <a:pt x="47881" y="78"/>
                    </a:cubicBezTo>
                    <a:cubicBezTo>
                      <a:pt x="47153" y="26"/>
                      <a:pt x="46421" y="0"/>
                      <a:pt x="456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7"/>
              <p:cNvSpPr/>
              <p:nvPr/>
            </p:nvSpPr>
            <p:spPr>
              <a:xfrm>
                <a:off x="4876463" y="1560235"/>
                <a:ext cx="1063809" cy="906973"/>
              </a:xfrm>
              <a:custGeom>
                <a:rect b="b" l="l" r="r" t="t"/>
                <a:pathLst>
                  <a:path extrusionOk="0" fill="none" h="56395" w="66147">
                    <a:moveTo>
                      <a:pt x="62350" y="39888"/>
                    </a:moveTo>
                    <a:cubicBezTo>
                      <a:pt x="63189" y="42966"/>
                      <a:pt x="63469" y="46643"/>
                      <a:pt x="61710" y="49960"/>
                    </a:cubicBezTo>
                    <a:cubicBezTo>
                      <a:pt x="59392" y="54237"/>
                      <a:pt x="54476" y="56395"/>
                      <a:pt x="49760" y="55276"/>
                    </a:cubicBezTo>
                    <a:cubicBezTo>
                      <a:pt x="46203" y="54396"/>
                      <a:pt x="42806" y="52918"/>
                      <a:pt x="39728" y="50959"/>
                    </a:cubicBezTo>
                    <a:cubicBezTo>
                      <a:pt x="30376" y="45124"/>
                      <a:pt x="20943" y="49361"/>
                      <a:pt x="14708" y="49001"/>
                    </a:cubicBezTo>
                    <a:cubicBezTo>
                      <a:pt x="9233" y="48641"/>
                      <a:pt x="0" y="41647"/>
                      <a:pt x="6355" y="27298"/>
                    </a:cubicBezTo>
                    <a:cubicBezTo>
                      <a:pt x="12710" y="12950"/>
                      <a:pt x="31015" y="1"/>
                      <a:pt x="47881" y="1200"/>
                    </a:cubicBezTo>
                    <a:cubicBezTo>
                      <a:pt x="64748" y="2399"/>
                      <a:pt x="66147" y="17067"/>
                      <a:pt x="64588" y="22622"/>
                    </a:cubicBezTo>
                    <a:cubicBezTo>
                      <a:pt x="64508" y="22782"/>
                      <a:pt x="60791" y="34213"/>
                      <a:pt x="62350" y="39888"/>
                    </a:cubicBezTo>
                    <a:close/>
                  </a:path>
                </a:pathLst>
              </a:custGeom>
              <a:noFill/>
              <a:ln cap="flat" cmpd="sng" w="13000">
                <a:solidFill>
                  <a:srgbClr val="4DA088"/>
                </a:solidFill>
                <a:prstDash val="solid"/>
                <a:miter lim="3996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17"/>
            <p:cNvGrpSpPr/>
            <p:nvPr/>
          </p:nvGrpSpPr>
          <p:grpSpPr>
            <a:xfrm>
              <a:off x="3113539" y="1539301"/>
              <a:ext cx="1179654" cy="1000814"/>
              <a:chOff x="3113539" y="1539301"/>
              <a:chExt cx="1179654" cy="1000814"/>
            </a:xfrm>
          </p:grpSpPr>
          <p:sp>
            <p:nvSpPr>
              <p:cNvPr id="1167" name="Google Shape;1167;p17"/>
              <p:cNvSpPr/>
              <p:nvPr/>
            </p:nvSpPr>
            <p:spPr>
              <a:xfrm>
                <a:off x="3113539" y="1545593"/>
                <a:ext cx="1178879" cy="936227"/>
              </a:xfrm>
              <a:custGeom>
                <a:rect b="b" l="l" r="r" t="t"/>
                <a:pathLst>
                  <a:path extrusionOk="0" h="58214" w="73302">
                    <a:moveTo>
                      <a:pt x="39102" y="0"/>
                    </a:moveTo>
                    <a:cubicBezTo>
                      <a:pt x="38129" y="0"/>
                      <a:pt x="37144" y="133"/>
                      <a:pt x="36171" y="407"/>
                    </a:cubicBezTo>
                    <a:cubicBezTo>
                      <a:pt x="32574" y="1446"/>
                      <a:pt x="30096" y="4244"/>
                      <a:pt x="28497" y="7002"/>
                    </a:cubicBezTo>
                    <a:cubicBezTo>
                      <a:pt x="25540" y="12038"/>
                      <a:pt x="14749" y="17314"/>
                      <a:pt x="14589" y="17434"/>
                    </a:cubicBezTo>
                    <a:cubicBezTo>
                      <a:pt x="9513" y="20191"/>
                      <a:pt x="1" y="31422"/>
                      <a:pt x="10912" y="44332"/>
                    </a:cubicBezTo>
                    <a:cubicBezTo>
                      <a:pt x="18661" y="53500"/>
                      <a:pt x="32035" y="58214"/>
                      <a:pt x="44405" y="58214"/>
                    </a:cubicBezTo>
                    <a:cubicBezTo>
                      <a:pt x="49452" y="58214"/>
                      <a:pt x="54331" y="57429"/>
                      <a:pt x="58593" y="55842"/>
                    </a:cubicBezTo>
                    <a:cubicBezTo>
                      <a:pt x="73301" y="50367"/>
                      <a:pt x="71862" y="38856"/>
                      <a:pt x="68305" y="34739"/>
                    </a:cubicBezTo>
                    <a:cubicBezTo>
                      <a:pt x="64188" y="29983"/>
                      <a:pt x="54596" y="26186"/>
                      <a:pt x="52198" y="15435"/>
                    </a:cubicBezTo>
                    <a:cubicBezTo>
                      <a:pt x="51479" y="11838"/>
                      <a:pt x="50160" y="8401"/>
                      <a:pt x="48281" y="5243"/>
                    </a:cubicBezTo>
                    <a:cubicBezTo>
                      <a:pt x="46319" y="1920"/>
                      <a:pt x="42803" y="0"/>
                      <a:pt x="3910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7"/>
              <p:cNvSpPr/>
              <p:nvPr/>
            </p:nvSpPr>
            <p:spPr>
              <a:xfrm>
                <a:off x="3114314" y="1539301"/>
                <a:ext cx="1178879" cy="1000814"/>
              </a:xfrm>
              <a:custGeom>
                <a:rect b="b" l="l" r="r" t="t"/>
                <a:pathLst>
                  <a:path extrusionOk="0" fill="none" h="62230" w="73302">
                    <a:moveTo>
                      <a:pt x="28497" y="7914"/>
                    </a:moveTo>
                    <a:cubicBezTo>
                      <a:pt x="30096" y="5156"/>
                      <a:pt x="32574" y="2358"/>
                      <a:pt x="36171" y="1319"/>
                    </a:cubicBezTo>
                    <a:cubicBezTo>
                      <a:pt x="40847" y="0"/>
                      <a:pt x="45803" y="1959"/>
                      <a:pt x="48281" y="6155"/>
                    </a:cubicBezTo>
                    <a:cubicBezTo>
                      <a:pt x="50160" y="9313"/>
                      <a:pt x="51479" y="12750"/>
                      <a:pt x="52198" y="16347"/>
                    </a:cubicBezTo>
                    <a:cubicBezTo>
                      <a:pt x="54596" y="27098"/>
                      <a:pt x="64188" y="30895"/>
                      <a:pt x="68305" y="35651"/>
                    </a:cubicBezTo>
                    <a:cubicBezTo>
                      <a:pt x="71862" y="39768"/>
                      <a:pt x="73301" y="51279"/>
                      <a:pt x="58593" y="56754"/>
                    </a:cubicBezTo>
                    <a:cubicBezTo>
                      <a:pt x="43885" y="62230"/>
                      <a:pt x="21823" y="58153"/>
                      <a:pt x="10912" y="45244"/>
                    </a:cubicBezTo>
                    <a:cubicBezTo>
                      <a:pt x="1" y="32334"/>
                      <a:pt x="9513" y="21103"/>
                      <a:pt x="14589" y="18346"/>
                    </a:cubicBezTo>
                    <a:cubicBezTo>
                      <a:pt x="14749" y="18226"/>
                      <a:pt x="25540" y="12950"/>
                      <a:pt x="28497" y="7914"/>
                    </a:cubicBezTo>
                    <a:close/>
                  </a:path>
                </a:pathLst>
              </a:custGeom>
              <a:noFill/>
              <a:ln cap="flat" cmpd="sng" w="13000">
                <a:solidFill>
                  <a:srgbClr val="871414"/>
                </a:solidFill>
                <a:prstDash val="solid"/>
                <a:miter lim="3996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 name="Google Shape;1169;p17"/>
            <p:cNvGrpSpPr/>
            <p:nvPr/>
          </p:nvGrpSpPr>
          <p:grpSpPr>
            <a:xfrm>
              <a:off x="4865100" y="3421336"/>
              <a:ext cx="1162977" cy="1271053"/>
              <a:chOff x="4865100" y="3421336"/>
              <a:chExt cx="1162977" cy="1271053"/>
            </a:xfrm>
          </p:grpSpPr>
          <p:sp>
            <p:nvSpPr>
              <p:cNvPr id="1170" name="Google Shape;1170;p17"/>
              <p:cNvSpPr/>
              <p:nvPr/>
            </p:nvSpPr>
            <p:spPr>
              <a:xfrm rot="-950411">
                <a:off x="4986265" y="3543532"/>
                <a:ext cx="907030" cy="978665"/>
              </a:xfrm>
              <a:custGeom>
                <a:rect b="b" l="l" r="r" t="t"/>
                <a:pathLst>
                  <a:path extrusionOk="0" h="60850" w="56396">
                    <a:moveTo>
                      <a:pt x="18621" y="1"/>
                    </a:moveTo>
                    <a:cubicBezTo>
                      <a:pt x="11997" y="1"/>
                      <a:pt x="2202" y="3521"/>
                      <a:pt x="1200" y="17168"/>
                    </a:cubicBezTo>
                    <a:cubicBezTo>
                      <a:pt x="1" y="34034"/>
                      <a:pt x="12950" y="52340"/>
                      <a:pt x="27339" y="58694"/>
                    </a:cubicBezTo>
                    <a:cubicBezTo>
                      <a:pt x="30783" y="60220"/>
                      <a:pt x="33802" y="60850"/>
                      <a:pt x="36405" y="60850"/>
                    </a:cubicBezTo>
                    <a:cubicBezTo>
                      <a:pt x="44646" y="60850"/>
                      <a:pt x="48728" y="54542"/>
                      <a:pt x="49001" y="50381"/>
                    </a:cubicBezTo>
                    <a:cubicBezTo>
                      <a:pt x="49361" y="44106"/>
                      <a:pt x="45124" y="34714"/>
                      <a:pt x="50960" y="25322"/>
                    </a:cubicBezTo>
                    <a:cubicBezTo>
                      <a:pt x="52918" y="22244"/>
                      <a:pt x="54397" y="18847"/>
                      <a:pt x="55276" y="15290"/>
                    </a:cubicBezTo>
                    <a:cubicBezTo>
                      <a:pt x="56395" y="10573"/>
                      <a:pt x="54237" y="5697"/>
                      <a:pt x="49960" y="3379"/>
                    </a:cubicBezTo>
                    <a:cubicBezTo>
                      <a:pt x="48184" y="2438"/>
                      <a:pt x="46306" y="2081"/>
                      <a:pt x="44471" y="2081"/>
                    </a:cubicBezTo>
                    <a:cubicBezTo>
                      <a:pt x="42878" y="2081"/>
                      <a:pt x="41319" y="2350"/>
                      <a:pt x="39889" y="2740"/>
                    </a:cubicBezTo>
                    <a:cubicBezTo>
                      <a:pt x="38914" y="3007"/>
                      <a:pt x="37771" y="3118"/>
                      <a:pt x="36543" y="3118"/>
                    </a:cubicBezTo>
                    <a:cubicBezTo>
                      <a:pt x="30621" y="3118"/>
                      <a:pt x="22755" y="535"/>
                      <a:pt x="22623" y="502"/>
                    </a:cubicBezTo>
                    <a:cubicBezTo>
                      <a:pt x="21570" y="196"/>
                      <a:pt x="20183" y="1"/>
                      <a:pt x="186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7"/>
              <p:cNvSpPr/>
              <p:nvPr/>
            </p:nvSpPr>
            <p:spPr>
              <a:xfrm rot="-950411">
                <a:off x="4993073" y="3524926"/>
                <a:ext cx="907030" cy="1063874"/>
              </a:xfrm>
              <a:custGeom>
                <a:rect b="b" l="l" r="r" t="t"/>
                <a:pathLst>
                  <a:path extrusionOk="0" fill="none" h="66148" w="56396">
                    <a:moveTo>
                      <a:pt x="39889" y="3838"/>
                    </a:moveTo>
                    <a:cubicBezTo>
                      <a:pt x="42966" y="2999"/>
                      <a:pt x="46643" y="2719"/>
                      <a:pt x="49960" y="4477"/>
                    </a:cubicBezTo>
                    <a:cubicBezTo>
                      <a:pt x="54237" y="6795"/>
                      <a:pt x="56395" y="11671"/>
                      <a:pt x="55276" y="16388"/>
                    </a:cubicBezTo>
                    <a:cubicBezTo>
                      <a:pt x="54397" y="19945"/>
                      <a:pt x="52918" y="23342"/>
                      <a:pt x="50960" y="26420"/>
                    </a:cubicBezTo>
                    <a:cubicBezTo>
                      <a:pt x="45124" y="35812"/>
                      <a:pt x="49361" y="45204"/>
                      <a:pt x="49001" y="51479"/>
                    </a:cubicBezTo>
                    <a:cubicBezTo>
                      <a:pt x="48641" y="56955"/>
                      <a:pt x="41687" y="66147"/>
                      <a:pt x="27339" y="59792"/>
                    </a:cubicBezTo>
                    <a:cubicBezTo>
                      <a:pt x="12950" y="53438"/>
                      <a:pt x="1" y="35132"/>
                      <a:pt x="1200" y="18266"/>
                    </a:cubicBezTo>
                    <a:cubicBezTo>
                      <a:pt x="2439" y="1400"/>
                      <a:pt x="17107" y="1"/>
                      <a:pt x="22623" y="1600"/>
                    </a:cubicBezTo>
                    <a:cubicBezTo>
                      <a:pt x="22782" y="1640"/>
                      <a:pt x="34213" y="5397"/>
                      <a:pt x="39889" y="3838"/>
                    </a:cubicBezTo>
                    <a:close/>
                  </a:path>
                </a:pathLst>
              </a:custGeom>
              <a:noFill/>
              <a:ln cap="flat" cmpd="sng" w="13000">
                <a:solidFill>
                  <a:schemeClr val="accent2"/>
                </a:solidFill>
                <a:prstDash val="solid"/>
                <a:miter lim="3996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 name="Google Shape;1172;p17"/>
            <p:cNvGrpSpPr/>
            <p:nvPr/>
          </p:nvGrpSpPr>
          <p:grpSpPr>
            <a:xfrm>
              <a:off x="3251073" y="3511973"/>
              <a:ext cx="1018183" cy="895409"/>
              <a:chOff x="3251073" y="3511973"/>
              <a:chExt cx="1018183" cy="895409"/>
            </a:xfrm>
          </p:grpSpPr>
          <p:sp>
            <p:nvSpPr>
              <p:cNvPr id="1173" name="Google Shape;1173;p17"/>
              <p:cNvSpPr/>
              <p:nvPr/>
            </p:nvSpPr>
            <p:spPr>
              <a:xfrm>
                <a:off x="3251073" y="3521960"/>
                <a:ext cx="1014870" cy="857422"/>
              </a:xfrm>
              <a:custGeom>
                <a:rect b="b" l="l" r="r" t="t"/>
                <a:pathLst>
                  <a:path extrusionOk="0" h="53314" w="63104">
                    <a:moveTo>
                      <a:pt x="48484" y="1"/>
                    </a:moveTo>
                    <a:cubicBezTo>
                      <a:pt x="48150" y="1"/>
                      <a:pt x="47828" y="20"/>
                      <a:pt x="47522" y="59"/>
                    </a:cubicBezTo>
                    <a:cubicBezTo>
                      <a:pt x="42836" y="660"/>
                      <a:pt x="36885" y="4151"/>
                      <a:pt x="29857" y="4151"/>
                    </a:cubicBezTo>
                    <a:cubicBezTo>
                      <a:pt x="27534" y="4151"/>
                      <a:pt x="25094" y="3769"/>
                      <a:pt x="22542" y="2777"/>
                    </a:cubicBezTo>
                    <a:cubicBezTo>
                      <a:pt x="19145" y="1378"/>
                      <a:pt x="15548" y="579"/>
                      <a:pt x="11871" y="339"/>
                    </a:cubicBezTo>
                    <a:cubicBezTo>
                      <a:pt x="11693" y="330"/>
                      <a:pt x="11514" y="326"/>
                      <a:pt x="11337" y="326"/>
                    </a:cubicBezTo>
                    <a:cubicBezTo>
                      <a:pt x="6714" y="326"/>
                      <a:pt x="2583" y="3308"/>
                      <a:pt x="1120" y="7773"/>
                    </a:cubicBezTo>
                    <a:cubicBezTo>
                      <a:pt x="1" y="11370"/>
                      <a:pt x="960" y="14927"/>
                      <a:pt x="2359" y="17805"/>
                    </a:cubicBezTo>
                    <a:cubicBezTo>
                      <a:pt x="4957" y="23080"/>
                      <a:pt x="3358" y="35031"/>
                      <a:pt x="3358" y="35151"/>
                    </a:cubicBezTo>
                    <a:cubicBezTo>
                      <a:pt x="2834" y="40545"/>
                      <a:pt x="6382" y="53313"/>
                      <a:pt x="20685" y="53313"/>
                    </a:cubicBezTo>
                    <a:cubicBezTo>
                      <a:pt x="21642" y="53313"/>
                      <a:pt x="22647" y="53256"/>
                      <a:pt x="23702" y="53136"/>
                    </a:cubicBezTo>
                    <a:cubicBezTo>
                      <a:pt x="40488" y="51217"/>
                      <a:pt x="56075" y="35111"/>
                      <a:pt x="59672" y="19843"/>
                    </a:cubicBezTo>
                    <a:cubicBezTo>
                      <a:pt x="63103" y="5441"/>
                      <a:pt x="54051" y="1"/>
                      <a:pt x="484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7"/>
              <p:cNvSpPr/>
              <p:nvPr/>
            </p:nvSpPr>
            <p:spPr>
              <a:xfrm>
                <a:off x="3251073" y="3511973"/>
                <a:ext cx="1018183" cy="895409"/>
              </a:xfrm>
              <a:custGeom>
                <a:rect b="b" l="l" r="r" t="t"/>
                <a:pathLst>
                  <a:path extrusionOk="0" fill="none" h="55676" w="63310">
                    <a:moveTo>
                      <a:pt x="2359" y="18426"/>
                    </a:moveTo>
                    <a:cubicBezTo>
                      <a:pt x="960" y="15548"/>
                      <a:pt x="1" y="11991"/>
                      <a:pt x="1120" y="8394"/>
                    </a:cubicBezTo>
                    <a:cubicBezTo>
                      <a:pt x="2639" y="3757"/>
                      <a:pt x="7035" y="720"/>
                      <a:pt x="11871" y="960"/>
                    </a:cubicBezTo>
                    <a:cubicBezTo>
                      <a:pt x="15548" y="1200"/>
                      <a:pt x="19145" y="1999"/>
                      <a:pt x="22542" y="3398"/>
                    </a:cubicBezTo>
                    <a:cubicBezTo>
                      <a:pt x="32814" y="7395"/>
                      <a:pt x="41287" y="1479"/>
                      <a:pt x="47522" y="680"/>
                    </a:cubicBezTo>
                    <a:cubicBezTo>
                      <a:pt x="52918" y="1"/>
                      <a:pt x="63309" y="5196"/>
                      <a:pt x="59672" y="20464"/>
                    </a:cubicBezTo>
                    <a:cubicBezTo>
                      <a:pt x="56075" y="35732"/>
                      <a:pt x="40488" y="51838"/>
                      <a:pt x="23702" y="53757"/>
                    </a:cubicBezTo>
                    <a:cubicBezTo>
                      <a:pt x="6875" y="55675"/>
                      <a:pt x="2798" y="41527"/>
                      <a:pt x="3358" y="35772"/>
                    </a:cubicBezTo>
                    <a:cubicBezTo>
                      <a:pt x="3358" y="35652"/>
                      <a:pt x="4957" y="23701"/>
                      <a:pt x="2359" y="18426"/>
                    </a:cubicBezTo>
                    <a:close/>
                  </a:path>
                </a:pathLst>
              </a:custGeom>
              <a:noFill/>
              <a:ln cap="flat" cmpd="sng" w="13000">
                <a:solidFill>
                  <a:schemeClr val="accent4"/>
                </a:solidFill>
                <a:prstDash val="solid"/>
                <a:miter lim="3996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75" name="Google Shape;1175;p17"/>
          <p:cNvSpPr txBox="1"/>
          <p:nvPr/>
        </p:nvSpPr>
        <p:spPr>
          <a:xfrm>
            <a:off x="3321213" y="1863300"/>
            <a:ext cx="744900" cy="34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01</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1176" name="Google Shape;1176;p17"/>
          <p:cNvSpPr txBox="1"/>
          <p:nvPr/>
        </p:nvSpPr>
        <p:spPr>
          <a:xfrm>
            <a:off x="3321213" y="3753650"/>
            <a:ext cx="744900" cy="34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02</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1177" name="Google Shape;1177;p17"/>
          <p:cNvSpPr txBox="1"/>
          <p:nvPr/>
        </p:nvSpPr>
        <p:spPr>
          <a:xfrm>
            <a:off x="5071438" y="3753650"/>
            <a:ext cx="744900" cy="34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04</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1178" name="Google Shape;1178;p17"/>
          <p:cNvSpPr txBox="1"/>
          <p:nvPr/>
        </p:nvSpPr>
        <p:spPr>
          <a:xfrm>
            <a:off x="5071438" y="1863300"/>
            <a:ext cx="744900" cy="34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Fira Sans Extra Condensed SemiBold"/>
                <a:ea typeface="Fira Sans Extra Condensed SemiBold"/>
                <a:cs typeface="Fira Sans Extra Condensed SemiBold"/>
                <a:sym typeface="Fira Sans Extra Condensed SemiBold"/>
              </a:rPr>
              <a:t>03</a:t>
            </a:r>
            <a:endParaRPr sz="20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1179" name="Google Shape;1179;p17"/>
          <p:cNvSpPr txBox="1"/>
          <p:nvPr/>
        </p:nvSpPr>
        <p:spPr>
          <a:xfrm>
            <a:off x="6245525" y="1438325"/>
            <a:ext cx="18261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2"/>
                </a:solidFill>
                <a:latin typeface="Fira Sans Extra Condensed SemiBold"/>
                <a:ea typeface="Fira Sans Extra Condensed SemiBold"/>
                <a:cs typeface="Fira Sans Extra Condensed SemiBold"/>
                <a:sym typeface="Fira Sans Extra Condensed SemiBold"/>
              </a:rPr>
              <a:t>Technical Skills</a:t>
            </a:r>
            <a:endParaRPr sz="1700">
              <a:solidFill>
                <a:schemeClr val="accent2"/>
              </a:solidFill>
              <a:latin typeface="Fira Sans Extra Condensed SemiBold"/>
              <a:ea typeface="Fira Sans Extra Condensed SemiBold"/>
              <a:cs typeface="Fira Sans Extra Condensed SemiBold"/>
              <a:sym typeface="Fira Sans Extra Condensed SemiBold"/>
            </a:endParaRPr>
          </a:p>
        </p:txBody>
      </p:sp>
      <p:sp>
        <p:nvSpPr>
          <p:cNvPr id="1180" name="Google Shape;1180;p17"/>
          <p:cNvSpPr txBox="1"/>
          <p:nvPr/>
        </p:nvSpPr>
        <p:spPr>
          <a:xfrm>
            <a:off x="6245525" y="1786525"/>
            <a:ext cx="1826100" cy="105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Java</a:t>
            </a:r>
            <a:endParaRPr sz="1200">
              <a:latin typeface="Fira Sans"/>
              <a:ea typeface="Fira Sans"/>
              <a:cs typeface="Fira Sans"/>
              <a:sym typeface="Fira Sans"/>
            </a:endParaRPr>
          </a:p>
          <a:p>
            <a:pPr indent="0" lvl="0" marL="0" rtl="0" algn="l">
              <a:spcBef>
                <a:spcPts val="0"/>
              </a:spcBef>
              <a:spcAft>
                <a:spcPts val="0"/>
              </a:spcAft>
              <a:buNone/>
            </a:pPr>
            <a:r>
              <a:rPr lang="en" sz="1200">
                <a:latin typeface="Fira Sans"/>
                <a:ea typeface="Fira Sans"/>
                <a:cs typeface="Fira Sans"/>
                <a:sym typeface="Fira Sans"/>
              </a:rPr>
              <a:t>JavaFX</a:t>
            </a:r>
            <a:endParaRPr sz="1200">
              <a:latin typeface="Fira Sans"/>
              <a:ea typeface="Fira Sans"/>
              <a:cs typeface="Fira Sans"/>
              <a:sym typeface="Fira Sans"/>
            </a:endParaRPr>
          </a:p>
          <a:p>
            <a:pPr indent="0" lvl="0" marL="0" rtl="0" algn="l">
              <a:spcBef>
                <a:spcPts val="0"/>
              </a:spcBef>
              <a:spcAft>
                <a:spcPts val="0"/>
              </a:spcAft>
              <a:buNone/>
            </a:pPr>
            <a:r>
              <a:rPr lang="en" sz="1200">
                <a:latin typeface="Fira Sans"/>
                <a:ea typeface="Fira Sans"/>
                <a:cs typeface="Fira Sans"/>
                <a:sym typeface="Fira Sans"/>
              </a:rPr>
              <a:t>Scene Builder</a:t>
            </a:r>
            <a:endParaRPr sz="1200">
              <a:latin typeface="Fira Sans"/>
              <a:ea typeface="Fira Sans"/>
              <a:cs typeface="Fira Sans"/>
              <a:sym typeface="Fira Sans"/>
            </a:endParaRPr>
          </a:p>
          <a:p>
            <a:pPr indent="0" lvl="0" marL="0" rtl="0" algn="l">
              <a:spcBef>
                <a:spcPts val="0"/>
              </a:spcBef>
              <a:spcAft>
                <a:spcPts val="0"/>
              </a:spcAft>
              <a:buNone/>
            </a:pPr>
            <a:r>
              <a:rPr lang="en" sz="1200">
                <a:latin typeface="Fira Sans"/>
                <a:ea typeface="Fira Sans"/>
                <a:cs typeface="Fira Sans"/>
                <a:sym typeface="Fira Sans"/>
              </a:rPr>
              <a:t>MySQL</a:t>
            </a:r>
            <a:endParaRPr sz="1200">
              <a:latin typeface="Fira Sans"/>
              <a:ea typeface="Fira Sans"/>
              <a:cs typeface="Fira Sans"/>
              <a:sym typeface="Fira Sans"/>
            </a:endParaRPr>
          </a:p>
          <a:p>
            <a:pPr indent="0" lvl="0" marL="0" rtl="0" algn="l">
              <a:spcBef>
                <a:spcPts val="0"/>
              </a:spcBef>
              <a:spcAft>
                <a:spcPts val="0"/>
              </a:spcAft>
              <a:buNone/>
            </a:pPr>
            <a:r>
              <a:rPr lang="en" sz="1200">
                <a:latin typeface="Fira Sans"/>
                <a:ea typeface="Fira Sans"/>
                <a:cs typeface="Fira Sans"/>
                <a:sym typeface="Fira Sans"/>
              </a:rPr>
              <a:t>SQL Workbench</a:t>
            </a:r>
            <a:endParaRPr sz="1200">
              <a:latin typeface="Fira Sans"/>
              <a:ea typeface="Fira Sans"/>
              <a:cs typeface="Fira Sans"/>
              <a:sym typeface="Fira Sans"/>
            </a:endParaRPr>
          </a:p>
        </p:txBody>
      </p:sp>
      <p:sp>
        <p:nvSpPr>
          <p:cNvPr id="1181" name="Google Shape;1181;p17"/>
          <p:cNvSpPr txBox="1"/>
          <p:nvPr/>
        </p:nvSpPr>
        <p:spPr>
          <a:xfrm>
            <a:off x="1048525" y="3667125"/>
            <a:ext cx="1828800" cy="918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latin typeface="Fira Sans"/>
                <a:ea typeface="Fira Sans"/>
                <a:cs typeface="Fira Sans"/>
                <a:sym typeface="Fira Sans"/>
              </a:rPr>
              <a:t>Trello Dashboard</a:t>
            </a:r>
            <a:endParaRPr sz="1200">
              <a:latin typeface="Fira Sans"/>
              <a:ea typeface="Fira Sans"/>
              <a:cs typeface="Fira Sans"/>
              <a:sym typeface="Fira Sans"/>
            </a:endParaRPr>
          </a:p>
          <a:p>
            <a:pPr indent="0" lvl="0" marL="0" rtl="0" algn="r">
              <a:spcBef>
                <a:spcPts val="0"/>
              </a:spcBef>
              <a:spcAft>
                <a:spcPts val="0"/>
              </a:spcAft>
              <a:buNone/>
            </a:pPr>
            <a:r>
              <a:rPr lang="en" sz="1200">
                <a:latin typeface="Fira Sans"/>
                <a:ea typeface="Fira Sans"/>
                <a:cs typeface="Fira Sans"/>
                <a:sym typeface="Fira Sans"/>
              </a:rPr>
              <a:t>Github</a:t>
            </a:r>
            <a:endParaRPr sz="1200">
              <a:latin typeface="Fira Sans"/>
              <a:ea typeface="Fira Sans"/>
              <a:cs typeface="Fira Sans"/>
              <a:sym typeface="Fira Sans"/>
            </a:endParaRPr>
          </a:p>
          <a:p>
            <a:pPr indent="0" lvl="0" marL="0" rtl="0" algn="r">
              <a:spcBef>
                <a:spcPts val="0"/>
              </a:spcBef>
              <a:spcAft>
                <a:spcPts val="0"/>
              </a:spcAft>
              <a:buNone/>
            </a:pPr>
            <a:r>
              <a:rPr lang="en" sz="1200">
                <a:latin typeface="Fira Sans"/>
                <a:ea typeface="Fira Sans"/>
                <a:cs typeface="Fira Sans"/>
                <a:sym typeface="Fira Sans"/>
              </a:rPr>
              <a:t>MS Teams</a:t>
            </a:r>
            <a:endParaRPr sz="1200">
              <a:latin typeface="Fira Sans"/>
              <a:ea typeface="Fira Sans"/>
              <a:cs typeface="Fira Sans"/>
              <a:sym typeface="Fira Sans"/>
            </a:endParaRPr>
          </a:p>
        </p:txBody>
      </p:sp>
      <p:sp>
        <p:nvSpPr>
          <p:cNvPr id="1182" name="Google Shape;1182;p17"/>
          <p:cNvSpPr txBox="1"/>
          <p:nvPr/>
        </p:nvSpPr>
        <p:spPr>
          <a:xfrm>
            <a:off x="1048525" y="3322173"/>
            <a:ext cx="1828800" cy="345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700">
                <a:solidFill>
                  <a:schemeClr val="accent5"/>
                </a:solidFill>
                <a:latin typeface="Fira Sans Extra Condensed SemiBold"/>
                <a:ea typeface="Fira Sans Extra Condensed SemiBold"/>
                <a:cs typeface="Fira Sans Extra Condensed SemiBold"/>
                <a:sym typeface="Fira Sans Extra Condensed SemiBold"/>
              </a:rPr>
              <a:t>Management Tools</a:t>
            </a:r>
            <a:endParaRPr sz="1700">
              <a:solidFill>
                <a:schemeClr val="accent5"/>
              </a:solidFill>
              <a:latin typeface="Fira Sans Extra Condensed SemiBold"/>
              <a:ea typeface="Fira Sans Extra Condensed SemiBold"/>
              <a:cs typeface="Fira Sans Extra Condensed SemiBold"/>
              <a:sym typeface="Fira Sans Extra Condensed SemiBold"/>
            </a:endParaRPr>
          </a:p>
        </p:txBody>
      </p:sp>
      <p:sp>
        <p:nvSpPr>
          <p:cNvPr id="1183" name="Google Shape;1183;p17"/>
          <p:cNvSpPr txBox="1"/>
          <p:nvPr/>
        </p:nvSpPr>
        <p:spPr>
          <a:xfrm flipH="1">
            <a:off x="1048525" y="1786525"/>
            <a:ext cx="1828800" cy="91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latin typeface="Fira Sans"/>
                <a:ea typeface="Fira Sans"/>
                <a:cs typeface="Fira Sans"/>
                <a:sym typeface="Fira Sans"/>
              </a:rPr>
              <a:t>Eclipse IDE</a:t>
            </a:r>
            <a:endParaRPr sz="1200">
              <a:latin typeface="Fira Sans"/>
              <a:ea typeface="Fira Sans"/>
              <a:cs typeface="Fira Sans"/>
              <a:sym typeface="Fira Sans"/>
            </a:endParaRPr>
          </a:p>
          <a:p>
            <a:pPr indent="0" lvl="0" marL="0" rtl="0" algn="r">
              <a:spcBef>
                <a:spcPts val="0"/>
              </a:spcBef>
              <a:spcAft>
                <a:spcPts val="0"/>
              </a:spcAft>
              <a:buNone/>
            </a:pPr>
            <a:r>
              <a:rPr lang="en" sz="1200">
                <a:latin typeface="Fira Sans"/>
                <a:ea typeface="Fira Sans"/>
                <a:cs typeface="Fira Sans"/>
                <a:sym typeface="Fira Sans"/>
              </a:rPr>
              <a:t>Scene Builder</a:t>
            </a:r>
            <a:endParaRPr sz="1200">
              <a:latin typeface="Fira Sans"/>
              <a:ea typeface="Fira Sans"/>
              <a:cs typeface="Fira Sans"/>
              <a:sym typeface="Fira Sans"/>
            </a:endParaRPr>
          </a:p>
        </p:txBody>
      </p:sp>
      <p:sp>
        <p:nvSpPr>
          <p:cNvPr id="1184" name="Google Shape;1184;p17"/>
          <p:cNvSpPr txBox="1"/>
          <p:nvPr/>
        </p:nvSpPr>
        <p:spPr>
          <a:xfrm>
            <a:off x="1048525" y="1438325"/>
            <a:ext cx="1828800" cy="345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700">
                <a:solidFill>
                  <a:schemeClr val="accent4"/>
                </a:solidFill>
                <a:latin typeface="Fira Sans Extra Condensed SemiBold"/>
                <a:ea typeface="Fira Sans Extra Condensed SemiBold"/>
                <a:cs typeface="Fira Sans Extra Condensed SemiBold"/>
                <a:sym typeface="Fira Sans Extra Condensed SemiBold"/>
              </a:rPr>
              <a:t>Development Tools</a:t>
            </a:r>
            <a:endParaRPr sz="1700">
              <a:solidFill>
                <a:schemeClr val="accent4"/>
              </a:solidFill>
              <a:latin typeface="Fira Sans Extra Condensed SemiBold"/>
              <a:ea typeface="Fira Sans Extra Condensed SemiBold"/>
              <a:cs typeface="Fira Sans Extra Condensed SemiBold"/>
              <a:sym typeface="Fira Sans Extra Condensed SemiBold"/>
            </a:endParaRPr>
          </a:p>
        </p:txBody>
      </p:sp>
      <p:sp>
        <p:nvSpPr>
          <p:cNvPr id="1185" name="Google Shape;1185;p17"/>
          <p:cNvSpPr txBox="1"/>
          <p:nvPr/>
        </p:nvSpPr>
        <p:spPr>
          <a:xfrm flipH="1">
            <a:off x="6245525" y="3322175"/>
            <a:ext cx="1828800" cy="114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Fira Sans"/>
                <a:ea typeface="Fira Sans"/>
                <a:cs typeface="Fira Sans"/>
                <a:sym typeface="Fira Sans"/>
              </a:rPr>
              <a:t>Classes and Objects</a:t>
            </a:r>
            <a:endParaRPr sz="1200">
              <a:latin typeface="Fira Sans"/>
              <a:ea typeface="Fira Sans"/>
              <a:cs typeface="Fira Sans"/>
              <a:sym typeface="Fira Sans"/>
            </a:endParaRPr>
          </a:p>
          <a:p>
            <a:pPr indent="0" lvl="0" marL="0" rtl="0" algn="l">
              <a:spcBef>
                <a:spcPts val="0"/>
              </a:spcBef>
              <a:spcAft>
                <a:spcPts val="0"/>
              </a:spcAft>
              <a:buNone/>
            </a:pPr>
            <a:r>
              <a:rPr lang="en" sz="1200">
                <a:latin typeface="Fira Sans"/>
                <a:ea typeface="Fira Sans"/>
                <a:cs typeface="Fira Sans"/>
                <a:sym typeface="Fira Sans"/>
              </a:rPr>
              <a:t>Inheritance</a:t>
            </a:r>
            <a:endParaRPr sz="1200">
              <a:latin typeface="Fira Sans"/>
              <a:ea typeface="Fira Sans"/>
              <a:cs typeface="Fira Sans"/>
              <a:sym typeface="Fira Sans"/>
            </a:endParaRPr>
          </a:p>
          <a:p>
            <a:pPr indent="0" lvl="0" marL="0" rtl="0" algn="l">
              <a:spcBef>
                <a:spcPts val="0"/>
              </a:spcBef>
              <a:spcAft>
                <a:spcPts val="0"/>
              </a:spcAft>
              <a:buClr>
                <a:schemeClr val="dk1"/>
              </a:buClr>
              <a:buSzPts val="1100"/>
              <a:buFont typeface="Arial"/>
              <a:buNone/>
            </a:pPr>
            <a:r>
              <a:rPr lang="en" sz="1200">
                <a:solidFill>
                  <a:schemeClr val="dk1"/>
                </a:solidFill>
                <a:latin typeface="Fira Sans"/>
                <a:ea typeface="Fira Sans"/>
                <a:cs typeface="Fira Sans"/>
                <a:sym typeface="Fira Sans"/>
              </a:rPr>
              <a:t>Interface</a:t>
            </a:r>
            <a:endParaRPr sz="1200">
              <a:latin typeface="Fira Sans"/>
              <a:ea typeface="Fira Sans"/>
              <a:cs typeface="Fira Sans"/>
              <a:sym typeface="Fira Sans"/>
            </a:endParaRPr>
          </a:p>
          <a:p>
            <a:pPr indent="0" lvl="0" marL="0" rtl="0" algn="l">
              <a:spcBef>
                <a:spcPts val="0"/>
              </a:spcBef>
              <a:spcAft>
                <a:spcPts val="0"/>
              </a:spcAft>
              <a:buNone/>
            </a:pPr>
            <a:r>
              <a:rPr lang="en" sz="1200">
                <a:latin typeface="Fira Sans"/>
                <a:ea typeface="Fira Sans"/>
                <a:cs typeface="Fira Sans"/>
                <a:sym typeface="Fira Sans"/>
              </a:rPr>
              <a:t>Array List</a:t>
            </a:r>
            <a:endParaRPr sz="1200">
              <a:latin typeface="Fira Sans"/>
              <a:ea typeface="Fira Sans"/>
              <a:cs typeface="Fira Sans"/>
              <a:sym typeface="Fira Sans"/>
            </a:endParaRPr>
          </a:p>
          <a:p>
            <a:pPr indent="0" lvl="0" marL="0" rtl="0" algn="l">
              <a:spcBef>
                <a:spcPts val="0"/>
              </a:spcBef>
              <a:spcAft>
                <a:spcPts val="0"/>
              </a:spcAft>
              <a:buNone/>
            </a:pPr>
            <a:r>
              <a:rPr lang="en" sz="1200">
                <a:latin typeface="Fira Sans"/>
                <a:ea typeface="Fira Sans"/>
                <a:cs typeface="Fira Sans"/>
                <a:sym typeface="Fira Sans"/>
              </a:rPr>
              <a:t>Set</a:t>
            </a:r>
            <a:endParaRPr sz="1200">
              <a:latin typeface="Fira Sans"/>
              <a:ea typeface="Fira Sans"/>
              <a:cs typeface="Fira Sans"/>
              <a:sym typeface="Fira Sans"/>
            </a:endParaRPr>
          </a:p>
          <a:p>
            <a:pPr indent="0" lvl="0" marL="0" rtl="0" algn="l">
              <a:spcBef>
                <a:spcPts val="0"/>
              </a:spcBef>
              <a:spcAft>
                <a:spcPts val="0"/>
              </a:spcAft>
              <a:buNone/>
            </a:pPr>
            <a:r>
              <a:rPr lang="en" sz="1200">
                <a:latin typeface="Fira Sans"/>
                <a:ea typeface="Fira Sans"/>
                <a:cs typeface="Fira Sans"/>
                <a:sym typeface="Fira Sans"/>
              </a:rPr>
              <a:t>Observable Lists</a:t>
            </a:r>
            <a:endParaRPr sz="1200">
              <a:latin typeface="Fira Sans"/>
              <a:ea typeface="Fira Sans"/>
              <a:cs typeface="Fira Sans"/>
              <a:sym typeface="Fira Sans"/>
            </a:endParaRPr>
          </a:p>
          <a:p>
            <a:pPr indent="0" lvl="0" marL="0" rtl="0" algn="l">
              <a:spcBef>
                <a:spcPts val="0"/>
              </a:spcBef>
              <a:spcAft>
                <a:spcPts val="0"/>
              </a:spcAft>
              <a:buNone/>
            </a:pPr>
            <a:r>
              <a:t/>
            </a:r>
            <a:endParaRPr sz="1200">
              <a:latin typeface="Fira Sans"/>
              <a:ea typeface="Fira Sans"/>
              <a:cs typeface="Fira Sans"/>
              <a:sym typeface="Fira Sans"/>
            </a:endParaRPr>
          </a:p>
        </p:txBody>
      </p:sp>
      <p:sp>
        <p:nvSpPr>
          <p:cNvPr id="1186" name="Google Shape;1186;p17"/>
          <p:cNvSpPr txBox="1"/>
          <p:nvPr/>
        </p:nvSpPr>
        <p:spPr>
          <a:xfrm>
            <a:off x="6245525" y="2993398"/>
            <a:ext cx="1826100" cy="34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accent1"/>
                </a:solidFill>
                <a:latin typeface="Fira Sans Extra Condensed SemiBold"/>
                <a:ea typeface="Fira Sans Extra Condensed SemiBold"/>
                <a:cs typeface="Fira Sans Extra Condensed SemiBold"/>
                <a:sym typeface="Fira Sans Extra Condensed SemiBold"/>
              </a:rPr>
              <a:t>Concepts</a:t>
            </a:r>
            <a:endParaRPr sz="1700">
              <a:solidFill>
                <a:schemeClr val="accent1"/>
              </a:solidFill>
              <a:latin typeface="Fira Sans Extra Condensed SemiBold"/>
              <a:ea typeface="Fira Sans Extra Condensed SemiBold"/>
              <a:cs typeface="Fira Sans Extra Condensed SemiBold"/>
              <a:sym typeface="Fira Sans Extra Condensed SemiBold"/>
            </a:endParaRPr>
          </a:p>
        </p:txBody>
      </p:sp>
      <p:grpSp>
        <p:nvGrpSpPr>
          <p:cNvPr id="1187" name="Google Shape;1187;p17"/>
          <p:cNvGrpSpPr/>
          <p:nvPr/>
        </p:nvGrpSpPr>
        <p:grpSpPr>
          <a:xfrm>
            <a:off x="3889013" y="2269700"/>
            <a:ext cx="1344800" cy="1052475"/>
            <a:chOff x="3940463" y="2385850"/>
            <a:chExt cx="1344800" cy="1052475"/>
          </a:xfrm>
        </p:grpSpPr>
        <p:sp>
          <p:nvSpPr>
            <p:cNvPr id="1188" name="Google Shape;1188;p17"/>
            <p:cNvSpPr/>
            <p:nvPr/>
          </p:nvSpPr>
          <p:spPr>
            <a:xfrm>
              <a:off x="3946538" y="3156775"/>
              <a:ext cx="1331975" cy="276875"/>
            </a:xfrm>
            <a:custGeom>
              <a:rect b="b" l="l" r="r" t="t"/>
              <a:pathLst>
                <a:path extrusionOk="0" h="11075" w="53279">
                  <a:moveTo>
                    <a:pt x="8136" y="1"/>
                  </a:moveTo>
                  <a:cubicBezTo>
                    <a:pt x="6199" y="1"/>
                    <a:pt x="3595" y="1039"/>
                    <a:pt x="1729" y="1946"/>
                  </a:cubicBezTo>
                  <a:cubicBezTo>
                    <a:pt x="1027" y="2297"/>
                    <a:pt x="271" y="2756"/>
                    <a:pt x="82" y="3539"/>
                  </a:cubicBezTo>
                  <a:cubicBezTo>
                    <a:pt x="1" y="4214"/>
                    <a:pt x="217" y="4889"/>
                    <a:pt x="730" y="5348"/>
                  </a:cubicBezTo>
                  <a:cubicBezTo>
                    <a:pt x="1216" y="5780"/>
                    <a:pt x="1783" y="6104"/>
                    <a:pt x="2377" y="6320"/>
                  </a:cubicBezTo>
                  <a:cubicBezTo>
                    <a:pt x="10003" y="9535"/>
                    <a:pt x="18576" y="11075"/>
                    <a:pt x="26885" y="11075"/>
                  </a:cubicBezTo>
                  <a:cubicBezTo>
                    <a:pt x="28697" y="11075"/>
                    <a:pt x="30496" y="11002"/>
                    <a:pt x="32270" y="10857"/>
                  </a:cubicBezTo>
                  <a:cubicBezTo>
                    <a:pt x="37265" y="10452"/>
                    <a:pt x="42180" y="10344"/>
                    <a:pt x="47094" y="9183"/>
                  </a:cubicBezTo>
                  <a:cubicBezTo>
                    <a:pt x="48850" y="8750"/>
                    <a:pt x="50470" y="8399"/>
                    <a:pt x="52090" y="7346"/>
                  </a:cubicBezTo>
                  <a:cubicBezTo>
                    <a:pt x="52576" y="7076"/>
                    <a:pt x="52954" y="6617"/>
                    <a:pt x="53143" y="6077"/>
                  </a:cubicBezTo>
                  <a:cubicBezTo>
                    <a:pt x="53278" y="5321"/>
                    <a:pt x="53008" y="4565"/>
                    <a:pt x="52441" y="4079"/>
                  </a:cubicBezTo>
                  <a:cubicBezTo>
                    <a:pt x="51550" y="3296"/>
                    <a:pt x="50497" y="2675"/>
                    <a:pt x="49363" y="2297"/>
                  </a:cubicBezTo>
                  <a:cubicBezTo>
                    <a:pt x="47202" y="1595"/>
                    <a:pt x="44961" y="1082"/>
                    <a:pt x="42693" y="758"/>
                  </a:cubicBezTo>
                  <a:lnTo>
                    <a:pt x="8210" y="1"/>
                  </a:lnTo>
                  <a:cubicBezTo>
                    <a:pt x="8185" y="1"/>
                    <a:pt x="8161" y="1"/>
                    <a:pt x="81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7"/>
            <p:cNvSpPr/>
            <p:nvPr/>
          </p:nvSpPr>
          <p:spPr>
            <a:xfrm>
              <a:off x="4059288" y="3188525"/>
              <a:ext cx="1068000" cy="158450"/>
            </a:xfrm>
            <a:custGeom>
              <a:rect b="b" l="l" r="r" t="t"/>
              <a:pathLst>
                <a:path extrusionOk="0" h="6338" w="42720">
                  <a:moveTo>
                    <a:pt x="3538" y="1"/>
                  </a:moveTo>
                  <a:cubicBezTo>
                    <a:pt x="2727" y="136"/>
                    <a:pt x="1890" y="352"/>
                    <a:pt x="1107" y="622"/>
                  </a:cubicBezTo>
                  <a:cubicBezTo>
                    <a:pt x="675" y="784"/>
                    <a:pt x="162" y="1027"/>
                    <a:pt x="0" y="1567"/>
                  </a:cubicBezTo>
                  <a:cubicBezTo>
                    <a:pt x="2106" y="3430"/>
                    <a:pt x="5266" y="3646"/>
                    <a:pt x="7750" y="4402"/>
                  </a:cubicBezTo>
                  <a:cubicBezTo>
                    <a:pt x="10126" y="5104"/>
                    <a:pt x="12530" y="5590"/>
                    <a:pt x="14987" y="5887"/>
                  </a:cubicBezTo>
                  <a:cubicBezTo>
                    <a:pt x="17417" y="6187"/>
                    <a:pt x="19864" y="6337"/>
                    <a:pt x="22314" y="6337"/>
                  </a:cubicBezTo>
                  <a:cubicBezTo>
                    <a:pt x="24274" y="6337"/>
                    <a:pt x="26235" y="6241"/>
                    <a:pt x="28192" y="6049"/>
                  </a:cubicBezTo>
                  <a:cubicBezTo>
                    <a:pt x="31729" y="5671"/>
                    <a:pt x="35267" y="5590"/>
                    <a:pt x="38750" y="4861"/>
                  </a:cubicBezTo>
                  <a:cubicBezTo>
                    <a:pt x="40154" y="4564"/>
                    <a:pt x="41639" y="4240"/>
                    <a:pt x="42719" y="3133"/>
                  </a:cubicBezTo>
                  <a:cubicBezTo>
                    <a:pt x="42368" y="2269"/>
                    <a:pt x="41477" y="1999"/>
                    <a:pt x="40694" y="1810"/>
                  </a:cubicBezTo>
                  <a:cubicBezTo>
                    <a:pt x="40245" y="1716"/>
                    <a:pt x="39626" y="1467"/>
                    <a:pt x="39100" y="1467"/>
                  </a:cubicBezTo>
                  <a:cubicBezTo>
                    <a:pt x="38868" y="1467"/>
                    <a:pt x="38654" y="1515"/>
                    <a:pt x="38480" y="1648"/>
                  </a:cubicBezTo>
                  <a:lnTo>
                    <a:pt x="3538" y="1"/>
                  </a:lnTo>
                  <a:close/>
                </a:path>
              </a:pathLst>
            </a:custGeom>
            <a:solidFill>
              <a:srgbClr val="DCDC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7"/>
            <p:cNvSpPr/>
            <p:nvPr/>
          </p:nvSpPr>
          <p:spPr>
            <a:xfrm>
              <a:off x="4147713" y="2865775"/>
              <a:ext cx="890475" cy="463050"/>
            </a:xfrm>
            <a:custGeom>
              <a:rect b="b" l="l" r="r" t="t"/>
              <a:pathLst>
                <a:path extrusionOk="0" h="18522" w="35619">
                  <a:moveTo>
                    <a:pt x="20290" y="0"/>
                  </a:moveTo>
                  <a:cubicBezTo>
                    <a:pt x="20162" y="0"/>
                    <a:pt x="20032" y="1"/>
                    <a:pt x="19902" y="3"/>
                  </a:cubicBezTo>
                  <a:lnTo>
                    <a:pt x="15176" y="30"/>
                  </a:lnTo>
                  <a:cubicBezTo>
                    <a:pt x="12287" y="57"/>
                    <a:pt x="10127" y="732"/>
                    <a:pt x="7778" y="2433"/>
                  </a:cubicBezTo>
                  <a:cubicBezTo>
                    <a:pt x="4645" y="4702"/>
                    <a:pt x="406" y="8266"/>
                    <a:pt x="28" y="12938"/>
                  </a:cubicBezTo>
                  <a:cubicBezTo>
                    <a:pt x="1" y="13127"/>
                    <a:pt x="1" y="13316"/>
                    <a:pt x="55" y="13478"/>
                  </a:cubicBezTo>
                  <a:cubicBezTo>
                    <a:pt x="136" y="13667"/>
                    <a:pt x="244" y="13802"/>
                    <a:pt x="406" y="13937"/>
                  </a:cubicBezTo>
                  <a:cubicBezTo>
                    <a:pt x="2134" y="15584"/>
                    <a:pt x="4726" y="16475"/>
                    <a:pt x="6886" y="16961"/>
                  </a:cubicBezTo>
                  <a:cubicBezTo>
                    <a:pt x="11242" y="18001"/>
                    <a:pt x="15690" y="18522"/>
                    <a:pt x="20140" y="18522"/>
                  </a:cubicBezTo>
                  <a:cubicBezTo>
                    <a:pt x="24352" y="18522"/>
                    <a:pt x="28565" y="18055"/>
                    <a:pt x="32702" y="17123"/>
                  </a:cubicBezTo>
                  <a:cubicBezTo>
                    <a:pt x="33728" y="16880"/>
                    <a:pt x="34889" y="16475"/>
                    <a:pt x="35321" y="15368"/>
                  </a:cubicBezTo>
                  <a:cubicBezTo>
                    <a:pt x="35618" y="14558"/>
                    <a:pt x="35429" y="13640"/>
                    <a:pt x="35186" y="12830"/>
                  </a:cubicBezTo>
                  <a:cubicBezTo>
                    <a:pt x="34214" y="9373"/>
                    <a:pt x="32270" y="6241"/>
                    <a:pt x="29596" y="3838"/>
                  </a:cubicBezTo>
                  <a:cubicBezTo>
                    <a:pt x="28327" y="2703"/>
                    <a:pt x="26950" y="1947"/>
                    <a:pt x="25492" y="1137"/>
                  </a:cubicBezTo>
                  <a:cubicBezTo>
                    <a:pt x="23799" y="202"/>
                    <a:pt x="22153" y="0"/>
                    <a:pt x="20290"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7"/>
            <p:cNvSpPr/>
            <p:nvPr/>
          </p:nvSpPr>
          <p:spPr>
            <a:xfrm>
              <a:off x="4506863" y="2863750"/>
              <a:ext cx="247100" cy="233100"/>
            </a:xfrm>
            <a:custGeom>
              <a:rect b="b" l="l" r="r" t="t"/>
              <a:pathLst>
                <a:path extrusionOk="0" h="9324" w="9884">
                  <a:moveTo>
                    <a:pt x="6951" y="1"/>
                  </a:moveTo>
                  <a:cubicBezTo>
                    <a:pt x="6401" y="1"/>
                    <a:pt x="5762" y="357"/>
                    <a:pt x="5347" y="489"/>
                  </a:cubicBezTo>
                  <a:cubicBezTo>
                    <a:pt x="5127" y="533"/>
                    <a:pt x="4906" y="577"/>
                    <a:pt x="4686" y="577"/>
                  </a:cubicBezTo>
                  <a:cubicBezTo>
                    <a:pt x="4636" y="577"/>
                    <a:pt x="4586" y="575"/>
                    <a:pt x="4537" y="570"/>
                  </a:cubicBezTo>
                  <a:cubicBezTo>
                    <a:pt x="2998" y="543"/>
                    <a:pt x="1486" y="408"/>
                    <a:pt x="0" y="192"/>
                  </a:cubicBezTo>
                  <a:lnTo>
                    <a:pt x="0" y="192"/>
                  </a:lnTo>
                  <a:cubicBezTo>
                    <a:pt x="648" y="462"/>
                    <a:pt x="1243" y="867"/>
                    <a:pt x="1702" y="1407"/>
                  </a:cubicBezTo>
                  <a:cubicBezTo>
                    <a:pt x="2458" y="2460"/>
                    <a:pt x="3052" y="3594"/>
                    <a:pt x="3511" y="4783"/>
                  </a:cubicBezTo>
                  <a:cubicBezTo>
                    <a:pt x="3727" y="5485"/>
                    <a:pt x="4024" y="6187"/>
                    <a:pt x="4321" y="6835"/>
                  </a:cubicBezTo>
                  <a:cubicBezTo>
                    <a:pt x="4645" y="7375"/>
                    <a:pt x="5023" y="7888"/>
                    <a:pt x="5482" y="8320"/>
                  </a:cubicBezTo>
                  <a:cubicBezTo>
                    <a:pt x="6068" y="8862"/>
                    <a:pt x="7098" y="9324"/>
                    <a:pt x="8017" y="9324"/>
                  </a:cubicBezTo>
                  <a:cubicBezTo>
                    <a:pt x="8794" y="9324"/>
                    <a:pt x="9491" y="8994"/>
                    <a:pt x="9776" y="8104"/>
                  </a:cubicBezTo>
                  <a:cubicBezTo>
                    <a:pt x="9857" y="7834"/>
                    <a:pt x="9884" y="7510"/>
                    <a:pt x="9857" y="7213"/>
                  </a:cubicBezTo>
                  <a:cubicBezTo>
                    <a:pt x="9776" y="5539"/>
                    <a:pt x="9344" y="3919"/>
                    <a:pt x="8641" y="2433"/>
                  </a:cubicBezTo>
                  <a:cubicBezTo>
                    <a:pt x="8371" y="1812"/>
                    <a:pt x="8047" y="732"/>
                    <a:pt x="7588" y="246"/>
                  </a:cubicBezTo>
                  <a:cubicBezTo>
                    <a:pt x="7409" y="67"/>
                    <a:pt x="7189" y="1"/>
                    <a:pt x="6951"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7"/>
            <p:cNvSpPr/>
            <p:nvPr/>
          </p:nvSpPr>
          <p:spPr>
            <a:xfrm>
              <a:off x="4508213" y="2484425"/>
              <a:ext cx="45925" cy="274600"/>
            </a:xfrm>
            <a:custGeom>
              <a:rect b="b" l="l" r="r" t="t"/>
              <a:pathLst>
                <a:path extrusionOk="0" h="10984" w="1837">
                  <a:moveTo>
                    <a:pt x="1135" y="0"/>
                  </a:moveTo>
                  <a:cubicBezTo>
                    <a:pt x="1026" y="54"/>
                    <a:pt x="891" y="54"/>
                    <a:pt x="837" y="189"/>
                  </a:cubicBezTo>
                  <a:cubicBezTo>
                    <a:pt x="675" y="378"/>
                    <a:pt x="594" y="621"/>
                    <a:pt x="513" y="864"/>
                  </a:cubicBezTo>
                  <a:cubicBezTo>
                    <a:pt x="432" y="1188"/>
                    <a:pt x="270" y="1674"/>
                    <a:pt x="189" y="2214"/>
                  </a:cubicBezTo>
                  <a:cubicBezTo>
                    <a:pt x="81" y="2674"/>
                    <a:pt x="27" y="3133"/>
                    <a:pt x="27" y="3619"/>
                  </a:cubicBezTo>
                  <a:cubicBezTo>
                    <a:pt x="0" y="4105"/>
                    <a:pt x="81" y="4618"/>
                    <a:pt x="216" y="5104"/>
                  </a:cubicBezTo>
                  <a:cubicBezTo>
                    <a:pt x="324" y="5536"/>
                    <a:pt x="486" y="5914"/>
                    <a:pt x="702" y="6481"/>
                  </a:cubicBezTo>
                  <a:cubicBezTo>
                    <a:pt x="972" y="7102"/>
                    <a:pt x="1108" y="7777"/>
                    <a:pt x="1108" y="8479"/>
                  </a:cubicBezTo>
                  <a:cubicBezTo>
                    <a:pt x="1162" y="9154"/>
                    <a:pt x="1108" y="9856"/>
                    <a:pt x="1108" y="10450"/>
                  </a:cubicBezTo>
                  <a:cubicBezTo>
                    <a:pt x="1090" y="10706"/>
                    <a:pt x="1138" y="10983"/>
                    <a:pt x="1236" y="10983"/>
                  </a:cubicBezTo>
                  <a:cubicBezTo>
                    <a:pt x="1294" y="10983"/>
                    <a:pt x="1369" y="10889"/>
                    <a:pt x="1459" y="10639"/>
                  </a:cubicBezTo>
                  <a:cubicBezTo>
                    <a:pt x="1729" y="9910"/>
                    <a:pt x="1837" y="9154"/>
                    <a:pt x="1756" y="8371"/>
                  </a:cubicBezTo>
                  <a:cubicBezTo>
                    <a:pt x="1621" y="7642"/>
                    <a:pt x="1432" y="6913"/>
                    <a:pt x="1189" y="6211"/>
                  </a:cubicBezTo>
                  <a:cubicBezTo>
                    <a:pt x="1026" y="5563"/>
                    <a:pt x="675" y="5023"/>
                    <a:pt x="594" y="4429"/>
                  </a:cubicBezTo>
                  <a:cubicBezTo>
                    <a:pt x="567" y="3808"/>
                    <a:pt x="594" y="3214"/>
                    <a:pt x="702" y="2647"/>
                  </a:cubicBezTo>
                  <a:cubicBezTo>
                    <a:pt x="810" y="1944"/>
                    <a:pt x="972" y="1350"/>
                    <a:pt x="1216" y="378"/>
                  </a:cubicBezTo>
                  <a:cubicBezTo>
                    <a:pt x="1216" y="243"/>
                    <a:pt x="1189" y="108"/>
                    <a:pt x="1135" y="0"/>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7"/>
            <p:cNvSpPr/>
            <p:nvPr/>
          </p:nvSpPr>
          <p:spPr>
            <a:xfrm>
              <a:off x="4613513" y="2385850"/>
              <a:ext cx="50000" cy="365775"/>
            </a:xfrm>
            <a:custGeom>
              <a:rect b="b" l="l" r="r" t="t"/>
              <a:pathLst>
                <a:path extrusionOk="0" h="14631" w="2000">
                  <a:moveTo>
                    <a:pt x="676" y="1"/>
                  </a:moveTo>
                  <a:cubicBezTo>
                    <a:pt x="595" y="136"/>
                    <a:pt x="541" y="271"/>
                    <a:pt x="514" y="433"/>
                  </a:cubicBezTo>
                  <a:cubicBezTo>
                    <a:pt x="541" y="730"/>
                    <a:pt x="568" y="1054"/>
                    <a:pt x="595" y="1378"/>
                  </a:cubicBezTo>
                  <a:cubicBezTo>
                    <a:pt x="703" y="1945"/>
                    <a:pt x="730" y="2539"/>
                    <a:pt x="703" y="3133"/>
                  </a:cubicBezTo>
                  <a:cubicBezTo>
                    <a:pt x="676" y="3727"/>
                    <a:pt x="622" y="4321"/>
                    <a:pt x="487" y="4888"/>
                  </a:cubicBezTo>
                  <a:cubicBezTo>
                    <a:pt x="325" y="5671"/>
                    <a:pt x="190" y="6211"/>
                    <a:pt x="109" y="6779"/>
                  </a:cubicBezTo>
                  <a:cubicBezTo>
                    <a:pt x="1" y="7427"/>
                    <a:pt x="28" y="8102"/>
                    <a:pt x="217" y="8750"/>
                  </a:cubicBezTo>
                  <a:cubicBezTo>
                    <a:pt x="433" y="9614"/>
                    <a:pt x="811" y="10559"/>
                    <a:pt x="1081" y="11450"/>
                  </a:cubicBezTo>
                  <a:cubicBezTo>
                    <a:pt x="1216" y="11882"/>
                    <a:pt x="1324" y="12314"/>
                    <a:pt x="1378" y="12773"/>
                  </a:cubicBezTo>
                  <a:cubicBezTo>
                    <a:pt x="1432" y="13151"/>
                    <a:pt x="1405" y="13556"/>
                    <a:pt x="1351" y="13961"/>
                  </a:cubicBezTo>
                  <a:cubicBezTo>
                    <a:pt x="1297" y="14150"/>
                    <a:pt x="1270" y="14366"/>
                    <a:pt x="1270" y="14582"/>
                  </a:cubicBezTo>
                  <a:cubicBezTo>
                    <a:pt x="1278" y="14613"/>
                    <a:pt x="1294" y="14631"/>
                    <a:pt x="1320" y="14631"/>
                  </a:cubicBezTo>
                  <a:cubicBezTo>
                    <a:pt x="1383" y="14631"/>
                    <a:pt x="1502" y="14521"/>
                    <a:pt x="1675" y="14231"/>
                  </a:cubicBezTo>
                  <a:cubicBezTo>
                    <a:pt x="1891" y="13745"/>
                    <a:pt x="1999" y="13232"/>
                    <a:pt x="1999" y="12692"/>
                  </a:cubicBezTo>
                  <a:cubicBezTo>
                    <a:pt x="1972" y="12179"/>
                    <a:pt x="1864" y="11693"/>
                    <a:pt x="1675" y="11207"/>
                  </a:cubicBezTo>
                  <a:cubicBezTo>
                    <a:pt x="1351" y="10289"/>
                    <a:pt x="838" y="9452"/>
                    <a:pt x="703" y="8534"/>
                  </a:cubicBezTo>
                  <a:cubicBezTo>
                    <a:pt x="649" y="8156"/>
                    <a:pt x="622" y="7751"/>
                    <a:pt x="595" y="7346"/>
                  </a:cubicBezTo>
                  <a:cubicBezTo>
                    <a:pt x="622" y="6941"/>
                    <a:pt x="676" y="6509"/>
                    <a:pt x="757" y="6103"/>
                  </a:cubicBezTo>
                  <a:cubicBezTo>
                    <a:pt x="1000" y="5293"/>
                    <a:pt x="1162" y="4456"/>
                    <a:pt x="1270" y="3619"/>
                  </a:cubicBezTo>
                  <a:cubicBezTo>
                    <a:pt x="1351" y="2539"/>
                    <a:pt x="1270" y="1459"/>
                    <a:pt x="973" y="433"/>
                  </a:cubicBezTo>
                  <a:cubicBezTo>
                    <a:pt x="892" y="271"/>
                    <a:pt x="811" y="136"/>
                    <a:pt x="676" y="1"/>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7"/>
            <p:cNvSpPr/>
            <p:nvPr/>
          </p:nvSpPr>
          <p:spPr>
            <a:xfrm>
              <a:off x="4707363" y="2451350"/>
              <a:ext cx="37825" cy="297600"/>
            </a:xfrm>
            <a:custGeom>
              <a:rect b="b" l="l" r="r" t="t"/>
              <a:pathLst>
                <a:path extrusionOk="0" h="11904" w="1513">
                  <a:moveTo>
                    <a:pt x="459" y="0"/>
                  </a:moveTo>
                  <a:cubicBezTo>
                    <a:pt x="432" y="108"/>
                    <a:pt x="324" y="216"/>
                    <a:pt x="324" y="351"/>
                  </a:cubicBezTo>
                  <a:cubicBezTo>
                    <a:pt x="351" y="621"/>
                    <a:pt x="378" y="864"/>
                    <a:pt x="432" y="1107"/>
                  </a:cubicBezTo>
                  <a:cubicBezTo>
                    <a:pt x="540" y="1566"/>
                    <a:pt x="594" y="2052"/>
                    <a:pt x="594" y="2511"/>
                  </a:cubicBezTo>
                  <a:cubicBezTo>
                    <a:pt x="594" y="2997"/>
                    <a:pt x="540" y="3483"/>
                    <a:pt x="432" y="3943"/>
                  </a:cubicBezTo>
                  <a:cubicBezTo>
                    <a:pt x="297" y="4537"/>
                    <a:pt x="162" y="4996"/>
                    <a:pt x="108" y="5455"/>
                  </a:cubicBezTo>
                  <a:cubicBezTo>
                    <a:pt x="0" y="5995"/>
                    <a:pt x="27" y="6535"/>
                    <a:pt x="135" y="7075"/>
                  </a:cubicBezTo>
                  <a:cubicBezTo>
                    <a:pt x="324" y="7831"/>
                    <a:pt x="729" y="8533"/>
                    <a:pt x="756" y="9208"/>
                  </a:cubicBezTo>
                  <a:cubicBezTo>
                    <a:pt x="756" y="9910"/>
                    <a:pt x="702" y="10612"/>
                    <a:pt x="594" y="11314"/>
                  </a:cubicBezTo>
                  <a:cubicBezTo>
                    <a:pt x="560" y="11604"/>
                    <a:pt x="591" y="11904"/>
                    <a:pt x="692" y="11904"/>
                  </a:cubicBezTo>
                  <a:cubicBezTo>
                    <a:pt x="752" y="11904"/>
                    <a:pt x="836" y="11800"/>
                    <a:pt x="945" y="11530"/>
                  </a:cubicBezTo>
                  <a:cubicBezTo>
                    <a:pt x="1216" y="10801"/>
                    <a:pt x="1513" y="9991"/>
                    <a:pt x="1378" y="9100"/>
                  </a:cubicBezTo>
                  <a:cubicBezTo>
                    <a:pt x="1243" y="8236"/>
                    <a:pt x="702" y="7588"/>
                    <a:pt x="648" y="6886"/>
                  </a:cubicBezTo>
                  <a:cubicBezTo>
                    <a:pt x="540" y="6238"/>
                    <a:pt x="567" y="5563"/>
                    <a:pt x="729" y="4942"/>
                  </a:cubicBezTo>
                  <a:cubicBezTo>
                    <a:pt x="810" y="4618"/>
                    <a:pt x="918" y="4294"/>
                    <a:pt x="999" y="3943"/>
                  </a:cubicBezTo>
                  <a:cubicBezTo>
                    <a:pt x="1081" y="3619"/>
                    <a:pt x="1135" y="3267"/>
                    <a:pt x="1162" y="2889"/>
                  </a:cubicBezTo>
                  <a:cubicBezTo>
                    <a:pt x="1216" y="2025"/>
                    <a:pt x="1081" y="1134"/>
                    <a:pt x="756" y="297"/>
                  </a:cubicBezTo>
                  <a:lnTo>
                    <a:pt x="756" y="297"/>
                  </a:lnTo>
                  <a:cubicBezTo>
                    <a:pt x="761" y="302"/>
                    <a:pt x="764" y="304"/>
                    <a:pt x="765" y="304"/>
                  </a:cubicBezTo>
                  <a:cubicBezTo>
                    <a:pt x="775" y="304"/>
                    <a:pt x="583" y="50"/>
                    <a:pt x="459" y="0"/>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7"/>
            <p:cNvSpPr/>
            <p:nvPr/>
          </p:nvSpPr>
          <p:spPr>
            <a:xfrm>
              <a:off x="3940463" y="3156125"/>
              <a:ext cx="1344800" cy="282200"/>
            </a:xfrm>
            <a:custGeom>
              <a:rect b="b" l="l" r="r" t="t"/>
              <a:pathLst>
                <a:path extrusionOk="0" h="11288" w="53792">
                  <a:moveTo>
                    <a:pt x="7494" y="0"/>
                  </a:moveTo>
                  <a:cubicBezTo>
                    <a:pt x="7170" y="0"/>
                    <a:pt x="6846" y="27"/>
                    <a:pt x="6535" y="81"/>
                  </a:cubicBezTo>
                  <a:cubicBezTo>
                    <a:pt x="4861" y="432"/>
                    <a:pt x="3268" y="1000"/>
                    <a:pt x="1783" y="1783"/>
                  </a:cubicBezTo>
                  <a:cubicBezTo>
                    <a:pt x="1486" y="1918"/>
                    <a:pt x="1189" y="2107"/>
                    <a:pt x="946" y="2296"/>
                  </a:cubicBezTo>
                  <a:cubicBezTo>
                    <a:pt x="622" y="2539"/>
                    <a:pt x="379" y="2836"/>
                    <a:pt x="217" y="3187"/>
                  </a:cubicBezTo>
                  <a:cubicBezTo>
                    <a:pt x="27" y="3592"/>
                    <a:pt x="0" y="4024"/>
                    <a:pt x="136" y="4456"/>
                  </a:cubicBezTo>
                  <a:cubicBezTo>
                    <a:pt x="244" y="4861"/>
                    <a:pt x="487" y="5239"/>
                    <a:pt x="811" y="5563"/>
                  </a:cubicBezTo>
                  <a:cubicBezTo>
                    <a:pt x="1135" y="5860"/>
                    <a:pt x="1513" y="6103"/>
                    <a:pt x="1918" y="6292"/>
                  </a:cubicBezTo>
                  <a:cubicBezTo>
                    <a:pt x="2296" y="6481"/>
                    <a:pt x="2701" y="6616"/>
                    <a:pt x="3106" y="6778"/>
                  </a:cubicBezTo>
                  <a:lnTo>
                    <a:pt x="4348" y="7264"/>
                  </a:lnTo>
                  <a:lnTo>
                    <a:pt x="5590" y="7723"/>
                  </a:lnTo>
                  <a:cubicBezTo>
                    <a:pt x="8588" y="8749"/>
                    <a:pt x="11639" y="9560"/>
                    <a:pt x="14717" y="10154"/>
                  </a:cubicBezTo>
                  <a:cubicBezTo>
                    <a:pt x="16743" y="10505"/>
                    <a:pt x="18471" y="10748"/>
                    <a:pt x="20064" y="10910"/>
                  </a:cubicBezTo>
                  <a:lnTo>
                    <a:pt x="21225" y="11045"/>
                  </a:lnTo>
                  <a:lnTo>
                    <a:pt x="22359" y="11126"/>
                  </a:lnTo>
                  <a:cubicBezTo>
                    <a:pt x="23088" y="11180"/>
                    <a:pt x="23818" y="11207"/>
                    <a:pt x="24547" y="11234"/>
                  </a:cubicBezTo>
                  <a:cubicBezTo>
                    <a:pt x="25249" y="11261"/>
                    <a:pt x="25978" y="11288"/>
                    <a:pt x="26734" y="11288"/>
                  </a:cubicBezTo>
                  <a:cubicBezTo>
                    <a:pt x="27463" y="11288"/>
                    <a:pt x="28219" y="11288"/>
                    <a:pt x="29029" y="11261"/>
                  </a:cubicBezTo>
                  <a:cubicBezTo>
                    <a:pt x="30622" y="11234"/>
                    <a:pt x="32378" y="11099"/>
                    <a:pt x="34403" y="10937"/>
                  </a:cubicBezTo>
                  <a:cubicBezTo>
                    <a:pt x="36617" y="10802"/>
                    <a:pt x="39020" y="10667"/>
                    <a:pt x="41478" y="10424"/>
                  </a:cubicBezTo>
                  <a:cubicBezTo>
                    <a:pt x="42693" y="10289"/>
                    <a:pt x="43962" y="10127"/>
                    <a:pt x="45204" y="9911"/>
                  </a:cubicBezTo>
                  <a:cubicBezTo>
                    <a:pt x="46446" y="9695"/>
                    <a:pt x="47689" y="9425"/>
                    <a:pt x="48904" y="9101"/>
                  </a:cubicBezTo>
                  <a:cubicBezTo>
                    <a:pt x="50173" y="8803"/>
                    <a:pt x="51388" y="8317"/>
                    <a:pt x="52468" y="7615"/>
                  </a:cubicBezTo>
                  <a:cubicBezTo>
                    <a:pt x="52765" y="7426"/>
                    <a:pt x="53035" y="7210"/>
                    <a:pt x="53251" y="6967"/>
                  </a:cubicBezTo>
                  <a:cubicBezTo>
                    <a:pt x="53521" y="6697"/>
                    <a:pt x="53683" y="6346"/>
                    <a:pt x="53737" y="5968"/>
                  </a:cubicBezTo>
                  <a:cubicBezTo>
                    <a:pt x="53791" y="5266"/>
                    <a:pt x="53548" y="4564"/>
                    <a:pt x="53062" y="4051"/>
                  </a:cubicBezTo>
                  <a:cubicBezTo>
                    <a:pt x="53008" y="3970"/>
                    <a:pt x="52927" y="3916"/>
                    <a:pt x="52873" y="3862"/>
                  </a:cubicBezTo>
                  <a:lnTo>
                    <a:pt x="52684" y="3700"/>
                  </a:lnTo>
                  <a:cubicBezTo>
                    <a:pt x="52576" y="3619"/>
                    <a:pt x="52441" y="3511"/>
                    <a:pt x="52333" y="3430"/>
                  </a:cubicBezTo>
                  <a:cubicBezTo>
                    <a:pt x="52090" y="3241"/>
                    <a:pt x="51820" y="3079"/>
                    <a:pt x="51577" y="2917"/>
                  </a:cubicBezTo>
                  <a:cubicBezTo>
                    <a:pt x="51064" y="2593"/>
                    <a:pt x="50497" y="2350"/>
                    <a:pt x="49930" y="2134"/>
                  </a:cubicBezTo>
                  <a:cubicBezTo>
                    <a:pt x="48877" y="1810"/>
                    <a:pt x="47770" y="1540"/>
                    <a:pt x="46689" y="1351"/>
                  </a:cubicBezTo>
                  <a:cubicBezTo>
                    <a:pt x="45636" y="1162"/>
                    <a:pt x="44583" y="1054"/>
                    <a:pt x="43530" y="1027"/>
                  </a:cubicBezTo>
                  <a:cubicBezTo>
                    <a:pt x="43341" y="1027"/>
                    <a:pt x="43368" y="1054"/>
                    <a:pt x="43746" y="1162"/>
                  </a:cubicBezTo>
                  <a:cubicBezTo>
                    <a:pt x="44124" y="1270"/>
                    <a:pt x="44853" y="1378"/>
                    <a:pt x="46014" y="1594"/>
                  </a:cubicBezTo>
                  <a:cubicBezTo>
                    <a:pt x="47229" y="1864"/>
                    <a:pt x="48445" y="2161"/>
                    <a:pt x="49633" y="2566"/>
                  </a:cubicBezTo>
                  <a:cubicBezTo>
                    <a:pt x="50200" y="2755"/>
                    <a:pt x="50767" y="3025"/>
                    <a:pt x="51280" y="3349"/>
                  </a:cubicBezTo>
                  <a:cubicBezTo>
                    <a:pt x="51523" y="3511"/>
                    <a:pt x="51766" y="3700"/>
                    <a:pt x="52009" y="3889"/>
                  </a:cubicBezTo>
                  <a:cubicBezTo>
                    <a:pt x="52252" y="4078"/>
                    <a:pt x="52495" y="4267"/>
                    <a:pt x="52684" y="4483"/>
                  </a:cubicBezTo>
                  <a:cubicBezTo>
                    <a:pt x="53062" y="4888"/>
                    <a:pt x="53224" y="5455"/>
                    <a:pt x="53143" y="5995"/>
                  </a:cubicBezTo>
                  <a:cubicBezTo>
                    <a:pt x="53008" y="6508"/>
                    <a:pt x="52549" y="6886"/>
                    <a:pt x="52009" y="7183"/>
                  </a:cubicBezTo>
                  <a:cubicBezTo>
                    <a:pt x="50956" y="7831"/>
                    <a:pt x="49795" y="8290"/>
                    <a:pt x="48580" y="8560"/>
                  </a:cubicBezTo>
                  <a:cubicBezTo>
                    <a:pt x="47391" y="8884"/>
                    <a:pt x="46176" y="9155"/>
                    <a:pt x="44988" y="9371"/>
                  </a:cubicBezTo>
                  <a:cubicBezTo>
                    <a:pt x="43773" y="9614"/>
                    <a:pt x="42558" y="9776"/>
                    <a:pt x="41316" y="9911"/>
                  </a:cubicBezTo>
                  <a:cubicBezTo>
                    <a:pt x="38858" y="10208"/>
                    <a:pt x="36401" y="10343"/>
                    <a:pt x="33944" y="10478"/>
                  </a:cubicBezTo>
                  <a:lnTo>
                    <a:pt x="30595" y="10667"/>
                  </a:lnTo>
                  <a:lnTo>
                    <a:pt x="28921" y="10721"/>
                  </a:lnTo>
                  <a:lnTo>
                    <a:pt x="27247" y="10748"/>
                  </a:lnTo>
                  <a:cubicBezTo>
                    <a:pt x="26975" y="10751"/>
                    <a:pt x="26703" y="10753"/>
                    <a:pt x="26431" y="10753"/>
                  </a:cubicBezTo>
                  <a:cubicBezTo>
                    <a:pt x="24462" y="10753"/>
                    <a:pt x="22496" y="10664"/>
                    <a:pt x="20550" y="10451"/>
                  </a:cubicBezTo>
                  <a:cubicBezTo>
                    <a:pt x="16257" y="10019"/>
                    <a:pt x="12044" y="9155"/>
                    <a:pt x="7940" y="7912"/>
                  </a:cubicBezTo>
                  <a:lnTo>
                    <a:pt x="6184" y="7345"/>
                  </a:lnTo>
                  <a:lnTo>
                    <a:pt x="4483" y="6724"/>
                  </a:lnTo>
                  <a:lnTo>
                    <a:pt x="2782" y="6049"/>
                  </a:lnTo>
                  <a:cubicBezTo>
                    <a:pt x="2215" y="5860"/>
                    <a:pt x="1675" y="5563"/>
                    <a:pt x="1216" y="5185"/>
                  </a:cubicBezTo>
                  <a:cubicBezTo>
                    <a:pt x="784" y="4807"/>
                    <a:pt x="568" y="4240"/>
                    <a:pt x="622" y="3673"/>
                  </a:cubicBezTo>
                  <a:cubicBezTo>
                    <a:pt x="730" y="3106"/>
                    <a:pt x="1243" y="2674"/>
                    <a:pt x="1864" y="2350"/>
                  </a:cubicBezTo>
                  <a:cubicBezTo>
                    <a:pt x="3241" y="1621"/>
                    <a:pt x="4699" y="1027"/>
                    <a:pt x="6211" y="595"/>
                  </a:cubicBezTo>
                  <a:lnTo>
                    <a:pt x="6211" y="595"/>
                  </a:lnTo>
                  <a:cubicBezTo>
                    <a:pt x="6160" y="611"/>
                    <a:pt x="6138" y="619"/>
                    <a:pt x="6139" y="619"/>
                  </a:cubicBezTo>
                  <a:cubicBezTo>
                    <a:pt x="6144" y="619"/>
                    <a:pt x="6486" y="512"/>
                    <a:pt x="6913" y="405"/>
                  </a:cubicBezTo>
                  <a:cubicBezTo>
                    <a:pt x="7426" y="270"/>
                    <a:pt x="7940" y="162"/>
                    <a:pt x="8453" y="81"/>
                  </a:cubicBezTo>
                  <a:cubicBezTo>
                    <a:pt x="8142" y="27"/>
                    <a:pt x="7818" y="0"/>
                    <a:pt x="7494" y="0"/>
                  </a:cubicBezTo>
                  <a:close/>
                </a:path>
              </a:pathLst>
            </a:custGeom>
            <a:solidFill>
              <a:srgbClr val="8888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7"/>
            <p:cNvSpPr/>
            <p:nvPr/>
          </p:nvSpPr>
          <p:spPr>
            <a:xfrm>
              <a:off x="4429213" y="3051400"/>
              <a:ext cx="19375" cy="12925"/>
            </a:xfrm>
            <a:custGeom>
              <a:rect b="b" l="l" r="r" t="t"/>
              <a:pathLst>
                <a:path extrusionOk="0" h="517" w="775">
                  <a:moveTo>
                    <a:pt x="582" y="0"/>
                  </a:moveTo>
                  <a:cubicBezTo>
                    <a:pt x="563" y="0"/>
                    <a:pt x="541" y="2"/>
                    <a:pt x="514" y="4"/>
                  </a:cubicBezTo>
                  <a:cubicBezTo>
                    <a:pt x="379" y="31"/>
                    <a:pt x="244" y="58"/>
                    <a:pt x="109" y="112"/>
                  </a:cubicBezTo>
                  <a:cubicBezTo>
                    <a:pt x="82" y="166"/>
                    <a:pt x="1" y="220"/>
                    <a:pt x="28" y="220"/>
                  </a:cubicBezTo>
                  <a:cubicBezTo>
                    <a:pt x="55" y="247"/>
                    <a:pt x="136" y="247"/>
                    <a:pt x="55" y="301"/>
                  </a:cubicBezTo>
                  <a:cubicBezTo>
                    <a:pt x="1" y="355"/>
                    <a:pt x="82" y="355"/>
                    <a:pt x="82" y="382"/>
                  </a:cubicBezTo>
                  <a:cubicBezTo>
                    <a:pt x="82" y="409"/>
                    <a:pt x="28" y="436"/>
                    <a:pt x="55" y="463"/>
                  </a:cubicBezTo>
                  <a:cubicBezTo>
                    <a:pt x="82" y="490"/>
                    <a:pt x="82" y="516"/>
                    <a:pt x="186" y="517"/>
                  </a:cubicBezTo>
                  <a:lnTo>
                    <a:pt x="186" y="517"/>
                  </a:lnTo>
                  <a:cubicBezTo>
                    <a:pt x="179" y="517"/>
                    <a:pt x="279" y="515"/>
                    <a:pt x="379" y="490"/>
                  </a:cubicBezTo>
                  <a:lnTo>
                    <a:pt x="622" y="409"/>
                  </a:lnTo>
                  <a:cubicBezTo>
                    <a:pt x="649" y="382"/>
                    <a:pt x="676" y="355"/>
                    <a:pt x="676" y="355"/>
                  </a:cubicBezTo>
                  <a:cubicBezTo>
                    <a:pt x="649" y="328"/>
                    <a:pt x="622" y="301"/>
                    <a:pt x="622" y="274"/>
                  </a:cubicBezTo>
                  <a:cubicBezTo>
                    <a:pt x="595" y="220"/>
                    <a:pt x="568" y="220"/>
                    <a:pt x="595" y="166"/>
                  </a:cubicBezTo>
                  <a:cubicBezTo>
                    <a:pt x="595" y="117"/>
                    <a:pt x="774" y="0"/>
                    <a:pt x="582" y="0"/>
                  </a:cubicBezTo>
                  <a:close/>
                  <a:moveTo>
                    <a:pt x="186" y="517"/>
                  </a:moveTo>
                  <a:cubicBezTo>
                    <a:pt x="187" y="517"/>
                    <a:pt x="188" y="517"/>
                    <a:pt x="190" y="517"/>
                  </a:cubicBezTo>
                  <a:cubicBezTo>
                    <a:pt x="189" y="517"/>
                    <a:pt x="187" y="517"/>
                    <a:pt x="186" y="517"/>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7"/>
            <p:cNvSpPr/>
            <p:nvPr/>
          </p:nvSpPr>
          <p:spPr>
            <a:xfrm>
              <a:off x="4473788" y="3001025"/>
              <a:ext cx="19600" cy="19425"/>
            </a:xfrm>
            <a:custGeom>
              <a:rect b="b" l="l" r="r" t="t"/>
              <a:pathLst>
                <a:path extrusionOk="0" h="777" w="784">
                  <a:moveTo>
                    <a:pt x="511" y="1"/>
                  </a:moveTo>
                  <a:cubicBezTo>
                    <a:pt x="485" y="1"/>
                    <a:pt x="451" y="7"/>
                    <a:pt x="405" y="21"/>
                  </a:cubicBezTo>
                  <a:cubicBezTo>
                    <a:pt x="297" y="75"/>
                    <a:pt x="81" y="183"/>
                    <a:pt x="54" y="237"/>
                  </a:cubicBezTo>
                  <a:cubicBezTo>
                    <a:pt x="27" y="318"/>
                    <a:pt x="0" y="372"/>
                    <a:pt x="27" y="399"/>
                  </a:cubicBezTo>
                  <a:cubicBezTo>
                    <a:pt x="81" y="426"/>
                    <a:pt x="162" y="426"/>
                    <a:pt x="108" y="507"/>
                  </a:cubicBezTo>
                  <a:cubicBezTo>
                    <a:pt x="54" y="588"/>
                    <a:pt x="162" y="561"/>
                    <a:pt x="162" y="588"/>
                  </a:cubicBezTo>
                  <a:cubicBezTo>
                    <a:pt x="162" y="642"/>
                    <a:pt x="135" y="696"/>
                    <a:pt x="162" y="723"/>
                  </a:cubicBezTo>
                  <a:cubicBezTo>
                    <a:pt x="216" y="777"/>
                    <a:pt x="270" y="777"/>
                    <a:pt x="351" y="777"/>
                  </a:cubicBezTo>
                  <a:cubicBezTo>
                    <a:pt x="405" y="750"/>
                    <a:pt x="459" y="723"/>
                    <a:pt x="513" y="696"/>
                  </a:cubicBezTo>
                  <a:cubicBezTo>
                    <a:pt x="594" y="642"/>
                    <a:pt x="675" y="588"/>
                    <a:pt x="729" y="561"/>
                  </a:cubicBezTo>
                  <a:cubicBezTo>
                    <a:pt x="756" y="507"/>
                    <a:pt x="783" y="480"/>
                    <a:pt x="756" y="480"/>
                  </a:cubicBezTo>
                  <a:cubicBezTo>
                    <a:pt x="702" y="453"/>
                    <a:pt x="675" y="399"/>
                    <a:pt x="648" y="345"/>
                  </a:cubicBezTo>
                  <a:cubicBezTo>
                    <a:pt x="621" y="291"/>
                    <a:pt x="594" y="291"/>
                    <a:pt x="567" y="210"/>
                  </a:cubicBezTo>
                  <a:cubicBezTo>
                    <a:pt x="545" y="143"/>
                    <a:pt x="634" y="1"/>
                    <a:pt x="511"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7"/>
            <p:cNvSpPr/>
            <p:nvPr/>
          </p:nvSpPr>
          <p:spPr>
            <a:xfrm>
              <a:off x="4491338" y="3096725"/>
              <a:ext cx="20275" cy="15550"/>
            </a:xfrm>
            <a:custGeom>
              <a:rect b="b" l="l" r="r" t="t"/>
              <a:pathLst>
                <a:path extrusionOk="0" h="622" w="811">
                  <a:moveTo>
                    <a:pt x="513" y="0"/>
                  </a:moveTo>
                  <a:cubicBezTo>
                    <a:pt x="378" y="0"/>
                    <a:pt x="243" y="27"/>
                    <a:pt x="135" y="81"/>
                  </a:cubicBezTo>
                  <a:cubicBezTo>
                    <a:pt x="81" y="135"/>
                    <a:pt x="27" y="189"/>
                    <a:pt x="54" y="216"/>
                  </a:cubicBezTo>
                  <a:cubicBezTo>
                    <a:pt x="81" y="243"/>
                    <a:pt x="135" y="270"/>
                    <a:pt x="81" y="324"/>
                  </a:cubicBezTo>
                  <a:cubicBezTo>
                    <a:pt x="0" y="378"/>
                    <a:pt x="108" y="378"/>
                    <a:pt x="108" y="405"/>
                  </a:cubicBezTo>
                  <a:cubicBezTo>
                    <a:pt x="81" y="432"/>
                    <a:pt x="27" y="486"/>
                    <a:pt x="54" y="513"/>
                  </a:cubicBezTo>
                  <a:cubicBezTo>
                    <a:pt x="81" y="566"/>
                    <a:pt x="134" y="593"/>
                    <a:pt x="187" y="620"/>
                  </a:cubicBezTo>
                  <a:lnTo>
                    <a:pt x="187" y="620"/>
                  </a:lnTo>
                  <a:cubicBezTo>
                    <a:pt x="198" y="614"/>
                    <a:pt x="308" y="594"/>
                    <a:pt x="378" y="594"/>
                  </a:cubicBezTo>
                  <a:cubicBezTo>
                    <a:pt x="459" y="567"/>
                    <a:pt x="567" y="540"/>
                    <a:pt x="621" y="513"/>
                  </a:cubicBezTo>
                  <a:cubicBezTo>
                    <a:pt x="675" y="486"/>
                    <a:pt x="702" y="459"/>
                    <a:pt x="702" y="459"/>
                  </a:cubicBezTo>
                  <a:cubicBezTo>
                    <a:pt x="648" y="432"/>
                    <a:pt x="621" y="405"/>
                    <a:pt x="621" y="351"/>
                  </a:cubicBezTo>
                  <a:cubicBezTo>
                    <a:pt x="621" y="297"/>
                    <a:pt x="594" y="270"/>
                    <a:pt x="594" y="189"/>
                  </a:cubicBezTo>
                  <a:cubicBezTo>
                    <a:pt x="594" y="135"/>
                    <a:pt x="810" y="0"/>
                    <a:pt x="513" y="0"/>
                  </a:cubicBezTo>
                  <a:close/>
                  <a:moveTo>
                    <a:pt x="187" y="620"/>
                  </a:moveTo>
                  <a:cubicBezTo>
                    <a:pt x="185" y="621"/>
                    <a:pt x="186" y="621"/>
                    <a:pt x="189" y="621"/>
                  </a:cubicBezTo>
                  <a:cubicBezTo>
                    <a:pt x="188" y="621"/>
                    <a:pt x="188" y="620"/>
                    <a:pt x="187" y="62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7"/>
            <p:cNvSpPr/>
            <p:nvPr/>
          </p:nvSpPr>
          <p:spPr>
            <a:xfrm>
              <a:off x="4427863" y="2935500"/>
              <a:ext cx="16925" cy="17450"/>
            </a:xfrm>
            <a:custGeom>
              <a:rect b="b" l="l" r="r" t="t"/>
              <a:pathLst>
                <a:path extrusionOk="0" h="698" w="677">
                  <a:moveTo>
                    <a:pt x="585" y="0"/>
                  </a:moveTo>
                  <a:cubicBezTo>
                    <a:pt x="559" y="0"/>
                    <a:pt x="527" y="7"/>
                    <a:pt x="487" y="22"/>
                  </a:cubicBezTo>
                  <a:cubicBezTo>
                    <a:pt x="352" y="76"/>
                    <a:pt x="217" y="157"/>
                    <a:pt x="136" y="238"/>
                  </a:cubicBezTo>
                  <a:cubicBezTo>
                    <a:pt x="109" y="292"/>
                    <a:pt x="55" y="346"/>
                    <a:pt x="82" y="346"/>
                  </a:cubicBezTo>
                  <a:cubicBezTo>
                    <a:pt x="109" y="373"/>
                    <a:pt x="190" y="373"/>
                    <a:pt x="109" y="400"/>
                  </a:cubicBezTo>
                  <a:cubicBezTo>
                    <a:pt x="1" y="454"/>
                    <a:pt x="109" y="454"/>
                    <a:pt x="109" y="481"/>
                  </a:cubicBezTo>
                  <a:cubicBezTo>
                    <a:pt x="109" y="481"/>
                    <a:pt x="28" y="508"/>
                    <a:pt x="55" y="535"/>
                  </a:cubicBezTo>
                  <a:cubicBezTo>
                    <a:pt x="82" y="562"/>
                    <a:pt x="109" y="589"/>
                    <a:pt x="163" y="589"/>
                  </a:cubicBezTo>
                  <a:lnTo>
                    <a:pt x="352" y="670"/>
                  </a:lnTo>
                  <a:cubicBezTo>
                    <a:pt x="433" y="670"/>
                    <a:pt x="514" y="697"/>
                    <a:pt x="595" y="697"/>
                  </a:cubicBezTo>
                  <a:cubicBezTo>
                    <a:pt x="649" y="697"/>
                    <a:pt x="676" y="697"/>
                    <a:pt x="676" y="670"/>
                  </a:cubicBezTo>
                  <a:cubicBezTo>
                    <a:pt x="676" y="589"/>
                    <a:pt x="649" y="535"/>
                    <a:pt x="649" y="454"/>
                  </a:cubicBezTo>
                  <a:cubicBezTo>
                    <a:pt x="649" y="373"/>
                    <a:pt x="649" y="319"/>
                    <a:pt x="622" y="265"/>
                  </a:cubicBezTo>
                  <a:cubicBezTo>
                    <a:pt x="622" y="211"/>
                    <a:pt x="676" y="157"/>
                    <a:pt x="676" y="76"/>
                  </a:cubicBezTo>
                  <a:cubicBezTo>
                    <a:pt x="676" y="38"/>
                    <a:pt x="649" y="0"/>
                    <a:pt x="585" y="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7"/>
            <p:cNvSpPr/>
            <p:nvPr/>
          </p:nvSpPr>
          <p:spPr>
            <a:xfrm>
              <a:off x="4333363" y="3021275"/>
              <a:ext cx="22300" cy="9975"/>
            </a:xfrm>
            <a:custGeom>
              <a:rect b="b" l="l" r="r" t="t"/>
              <a:pathLst>
                <a:path extrusionOk="0" h="399" w="892">
                  <a:moveTo>
                    <a:pt x="406" y="1"/>
                  </a:moveTo>
                  <a:cubicBezTo>
                    <a:pt x="345" y="1"/>
                    <a:pt x="284" y="7"/>
                    <a:pt x="217" y="21"/>
                  </a:cubicBezTo>
                  <a:cubicBezTo>
                    <a:pt x="163" y="48"/>
                    <a:pt x="81" y="75"/>
                    <a:pt x="108" y="102"/>
                  </a:cubicBezTo>
                  <a:cubicBezTo>
                    <a:pt x="135" y="129"/>
                    <a:pt x="190" y="156"/>
                    <a:pt x="108" y="183"/>
                  </a:cubicBezTo>
                  <a:cubicBezTo>
                    <a:pt x="0" y="210"/>
                    <a:pt x="108" y="237"/>
                    <a:pt x="108" y="237"/>
                  </a:cubicBezTo>
                  <a:cubicBezTo>
                    <a:pt x="81" y="264"/>
                    <a:pt x="27" y="291"/>
                    <a:pt x="54" y="318"/>
                  </a:cubicBezTo>
                  <a:cubicBezTo>
                    <a:pt x="54" y="345"/>
                    <a:pt x="54" y="372"/>
                    <a:pt x="163" y="399"/>
                  </a:cubicBezTo>
                  <a:lnTo>
                    <a:pt x="622" y="399"/>
                  </a:lnTo>
                  <a:cubicBezTo>
                    <a:pt x="676" y="399"/>
                    <a:pt x="676" y="372"/>
                    <a:pt x="676" y="372"/>
                  </a:cubicBezTo>
                  <a:cubicBezTo>
                    <a:pt x="649" y="345"/>
                    <a:pt x="649" y="318"/>
                    <a:pt x="649" y="264"/>
                  </a:cubicBezTo>
                  <a:cubicBezTo>
                    <a:pt x="649" y="237"/>
                    <a:pt x="622" y="210"/>
                    <a:pt x="649" y="183"/>
                  </a:cubicBezTo>
                  <a:cubicBezTo>
                    <a:pt x="676" y="129"/>
                    <a:pt x="892" y="75"/>
                    <a:pt x="595" y="21"/>
                  </a:cubicBezTo>
                  <a:cubicBezTo>
                    <a:pt x="527" y="7"/>
                    <a:pt x="466" y="1"/>
                    <a:pt x="406"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7"/>
            <p:cNvSpPr/>
            <p:nvPr/>
          </p:nvSpPr>
          <p:spPr>
            <a:xfrm>
              <a:off x="4784313" y="2930150"/>
              <a:ext cx="17575" cy="19025"/>
            </a:xfrm>
            <a:custGeom>
              <a:rect b="b" l="l" r="r" t="t"/>
              <a:pathLst>
                <a:path extrusionOk="0" h="761" w="703">
                  <a:moveTo>
                    <a:pt x="564" y="0"/>
                  </a:moveTo>
                  <a:cubicBezTo>
                    <a:pt x="541" y="0"/>
                    <a:pt x="500" y="7"/>
                    <a:pt x="433" y="20"/>
                  </a:cubicBezTo>
                  <a:cubicBezTo>
                    <a:pt x="325" y="47"/>
                    <a:pt x="82" y="74"/>
                    <a:pt x="55" y="155"/>
                  </a:cubicBezTo>
                  <a:cubicBezTo>
                    <a:pt x="28" y="236"/>
                    <a:pt x="1" y="317"/>
                    <a:pt x="55" y="371"/>
                  </a:cubicBezTo>
                  <a:cubicBezTo>
                    <a:pt x="109" y="398"/>
                    <a:pt x="190" y="398"/>
                    <a:pt x="190" y="506"/>
                  </a:cubicBezTo>
                  <a:cubicBezTo>
                    <a:pt x="163" y="614"/>
                    <a:pt x="271" y="560"/>
                    <a:pt x="325" y="614"/>
                  </a:cubicBezTo>
                  <a:cubicBezTo>
                    <a:pt x="352" y="641"/>
                    <a:pt x="379" y="749"/>
                    <a:pt x="433" y="749"/>
                  </a:cubicBezTo>
                  <a:cubicBezTo>
                    <a:pt x="462" y="757"/>
                    <a:pt x="489" y="760"/>
                    <a:pt x="514" y="760"/>
                  </a:cubicBezTo>
                  <a:cubicBezTo>
                    <a:pt x="584" y="760"/>
                    <a:pt x="644" y="735"/>
                    <a:pt x="703" y="695"/>
                  </a:cubicBezTo>
                  <a:cubicBezTo>
                    <a:pt x="703" y="641"/>
                    <a:pt x="703" y="560"/>
                    <a:pt x="703" y="506"/>
                  </a:cubicBezTo>
                  <a:lnTo>
                    <a:pt x="703" y="263"/>
                  </a:lnTo>
                  <a:lnTo>
                    <a:pt x="703" y="182"/>
                  </a:lnTo>
                  <a:cubicBezTo>
                    <a:pt x="689" y="196"/>
                    <a:pt x="676" y="203"/>
                    <a:pt x="662" y="203"/>
                  </a:cubicBezTo>
                  <a:cubicBezTo>
                    <a:pt x="649" y="203"/>
                    <a:pt x="635" y="196"/>
                    <a:pt x="622" y="182"/>
                  </a:cubicBezTo>
                  <a:cubicBezTo>
                    <a:pt x="595" y="155"/>
                    <a:pt x="568" y="155"/>
                    <a:pt x="541" y="128"/>
                  </a:cubicBezTo>
                  <a:cubicBezTo>
                    <a:pt x="541" y="101"/>
                    <a:pt x="568" y="47"/>
                    <a:pt x="595" y="20"/>
                  </a:cubicBezTo>
                  <a:cubicBezTo>
                    <a:pt x="595" y="7"/>
                    <a:pt x="588" y="0"/>
                    <a:pt x="564" y="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7"/>
            <p:cNvSpPr/>
            <p:nvPr/>
          </p:nvSpPr>
          <p:spPr>
            <a:xfrm>
              <a:off x="4795113" y="3026575"/>
              <a:ext cx="18250" cy="17675"/>
            </a:xfrm>
            <a:custGeom>
              <a:rect b="b" l="l" r="r" t="t"/>
              <a:pathLst>
                <a:path extrusionOk="0" h="707" w="730">
                  <a:moveTo>
                    <a:pt x="241" y="1"/>
                  </a:moveTo>
                  <a:cubicBezTo>
                    <a:pt x="193" y="1"/>
                    <a:pt x="154" y="7"/>
                    <a:pt x="136" y="25"/>
                  </a:cubicBezTo>
                  <a:cubicBezTo>
                    <a:pt x="55" y="79"/>
                    <a:pt x="1" y="187"/>
                    <a:pt x="55" y="241"/>
                  </a:cubicBezTo>
                  <a:cubicBezTo>
                    <a:pt x="109" y="295"/>
                    <a:pt x="190" y="322"/>
                    <a:pt x="163" y="403"/>
                  </a:cubicBezTo>
                  <a:cubicBezTo>
                    <a:pt x="136" y="511"/>
                    <a:pt x="244" y="484"/>
                    <a:pt x="298" y="538"/>
                  </a:cubicBezTo>
                  <a:cubicBezTo>
                    <a:pt x="325" y="592"/>
                    <a:pt x="379" y="700"/>
                    <a:pt x="460" y="700"/>
                  </a:cubicBezTo>
                  <a:cubicBezTo>
                    <a:pt x="479" y="705"/>
                    <a:pt x="498" y="707"/>
                    <a:pt x="517" y="707"/>
                  </a:cubicBezTo>
                  <a:cubicBezTo>
                    <a:pt x="604" y="707"/>
                    <a:pt x="685" y="659"/>
                    <a:pt x="730" y="592"/>
                  </a:cubicBezTo>
                  <a:cubicBezTo>
                    <a:pt x="730" y="538"/>
                    <a:pt x="730" y="457"/>
                    <a:pt x="703" y="403"/>
                  </a:cubicBezTo>
                  <a:cubicBezTo>
                    <a:pt x="676" y="322"/>
                    <a:pt x="649" y="241"/>
                    <a:pt x="622" y="160"/>
                  </a:cubicBezTo>
                  <a:lnTo>
                    <a:pt x="622" y="133"/>
                  </a:lnTo>
                  <a:cubicBezTo>
                    <a:pt x="622" y="106"/>
                    <a:pt x="595" y="106"/>
                    <a:pt x="595" y="106"/>
                  </a:cubicBezTo>
                  <a:cubicBezTo>
                    <a:pt x="595" y="79"/>
                    <a:pt x="649" y="25"/>
                    <a:pt x="676" y="25"/>
                  </a:cubicBezTo>
                  <a:lnTo>
                    <a:pt x="541" y="25"/>
                  </a:lnTo>
                  <a:cubicBezTo>
                    <a:pt x="469" y="25"/>
                    <a:pt x="337" y="1"/>
                    <a:pt x="241"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7"/>
            <p:cNvSpPr/>
            <p:nvPr/>
          </p:nvSpPr>
          <p:spPr>
            <a:xfrm>
              <a:off x="4839688" y="2985100"/>
              <a:ext cx="18925" cy="19425"/>
            </a:xfrm>
            <a:custGeom>
              <a:rect b="b" l="l" r="r" t="t"/>
              <a:pathLst>
                <a:path extrusionOk="0" h="777" w="757">
                  <a:moveTo>
                    <a:pt x="548" y="0"/>
                  </a:moveTo>
                  <a:cubicBezTo>
                    <a:pt x="525" y="0"/>
                    <a:pt x="495" y="3"/>
                    <a:pt x="459" y="10"/>
                  </a:cubicBezTo>
                  <a:cubicBezTo>
                    <a:pt x="324" y="37"/>
                    <a:pt x="189" y="91"/>
                    <a:pt x="81" y="172"/>
                  </a:cubicBezTo>
                  <a:cubicBezTo>
                    <a:pt x="54" y="226"/>
                    <a:pt x="0" y="307"/>
                    <a:pt x="54" y="334"/>
                  </a:cubicBezTo>
                  <a:cubicBezTo>
                    <a:pt x="81" y="361"/>
                    <a:pt x="162" y="361"/>
                    <a:pt x="108" y="442"/>
                  </a:cubicBezTo>
                  <a:cubicBezTo>
                    <a:pt x="54" y="523"/>
                    <a:pt x="162" y="523"/>
                    <a:pt x="162" y="550"/>
                  </a:cubicBezTo>
                  <a:cubicBezTo>
                    <a:pt x="162" y="604"/>
                    <a:pt x="135" y="658"/>
                    <a:pt x="162" y="685"/>
                  </a:cubicBezTo>
                  <a:cubicBezTo>
                    <a:pt x="189" y="739"/>
                    <a:pt x="243" y="766"/>
                    <a:pt x="324" y="766"/>
                  </a:cubicBezTo>
                  <a:cubicBezTo>
                    <a:pt x="317" y="773"/>
                    <a:pt x="321" y="776"/>
                    <a:pt x="333" y="776"/>
                  </a:cubicBezTo>
                  <a:cubicBezTo>
                    <a:pt x="364" y="776"/>
                    <a:pt x="447" y="751"/>
                    <a:pt x="486" y="712"/>
                  </a:cubicBezTo>
                  <a:cubicBezTo>
                    <a:pt x="567" y="685"/>
                    <a:pt x="648" y="631"/>
                    <a:pt x="702" y="604"/>
                  </a:cubicBezTo>
                  <a:cubicBezTo>
                    <a:pt x="756" y="577"/>
                    <a:pt x="756" y="523"/>
                    <a:pt x="756" y="523"/>
                  </a:cubicBezTo>
                  <a:cubicBezTo>
                    <a:pt x="729" y="496"/>
                    <a:pt x="675" y="442"/>
                    <a:pt x="675" y="388"/>
                  </a:cubicBezTo>
                  <a:cubicBezTo>
                    <a:pt x="621" y="334"/>
                    <a:pt x="621" y="280"/>
                    <a:pt x="594" y="226"/>
                  </a:cubicBezTo>
                  <a:cubicBezTo>
                    <a:pt x="594" y="155"/>
                    <a:pt x="719" y="0"/>
                    <a:pt x="548" y="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7"/>
            <p:cNvSpPr/>
            <p:nvPr/>
          </p:nvSpPr>
          <p:spPr>
            <a:xfrm>
              <a:off x="4826163" y="3089775"/>
              <a:ext cx="19625" cy="21825"/>
            </a:xfrm>
            <a:custGeom>
              <a:rect b="b" l="l" r="r" t="t"/>
              <a:pathLst>
                <a:path extrusionOk="0" h="873" w="785">
                  <a:moveTo>
                    <a:pt x="416" y="1"/>
                  </a:moveTo>
                  <a:cubicBezTo>
                    <a:pt x="296" y="1"/>
                    <a:pt x="126" y="45"/>
                    <a:pt x="82" y="89"/>
                  </a:cubicBezTo>
                  <a:cubicBezTo>
                    <a:pt x="28" y="170"/>
                    <a:pt x="1" y="251"/>
                    <a:pt x="28" y="278"/>
                  </a:cubicBezTo>
                  <a:cubicBezTo>
                    <a:pt x="82" y="332"/>
                    <a:pt x="136" y="359"/>
                    <a:pt x="82" y="440"/>
                  </a:cubicBezTo>
                  <a:cubicBezTo>
                    <a:pt x="1" y="494"/>
                    <a:pt x="109" y="521"/>
                    <a:pt x="109" y="575"/>
                  </a:cubicBezTo>
                  <a:cubicBezTo>
                    <a:pt x="109" y="629"/>
                    <a:pt x="82" y="683"/>
                    <a:pt x="109" y="737"/>
                  </a:cubicBezTo>
                  <a:cubicBezTo>
                    <a:pt x="136" y="791"/>
                    <a:pt x="190" y="845"/>
                    <a:pt x="244" y="872"/>
                  </a:cubicBezTo>
                  <a:lnTo>
                    <a:pt x="244" y="872"/>
                  </a:lnTo>
                  <a:cubicBezTo>
                    <a:pt x="264" y="872"/>
                    <a:pt x="391" y="868"/>
                    <a:pt x="460" y="845"/>
                  </a:cubicBezTo>
                  <a:cubicBezTo>
                    <a:pt x="541" y="818"/>
                    <a:pt x="622" y="791"/>
                    <a:pt x="676" y="764"/>
                  </a:cubicBezTo>
                  <a:cubicBezTo>
                    <a:pt x="730" y="737"/>
                    <a:pt x="757" y="683"/>
                    <a:pt x="730" y="683"/>
                  </a:cubicBezTo>
                  <a:cubicBezTo>
                    <a:pt x="703" y="629"/>
                    <a:pt x="649" y="575"/>
                    <a:pt x="649" y="494"/>
                  </a:cubicBezTo>
                  <a:cubicBezTo>
                    <a:pt x="622" y="440"/>
                    <a:pt x="595" y="359"/>
                    <a:pt x="595" y="278"/>
                  </a:cubicBezTo>
                  <a:cubicBezTo>
                    <a:pt x="595" y="197"/>
                    <a:pt x="784" y="8"/>
                    <a:pt x="487" y="8"/>
                  </a:cubicBezTo>
                  <a:cubicBezTo>
                    <a:pt x="467" y="3"/>
                    <a:pt x="443" y="1"/>
                    <a:pt x="416" y="1"/>
                  </a:cubicBezTo>
                  <a:close/>
                  <a:moveTo>
                    <a:pt x="244" y="872"/>
                  </a:moveTo>
                  <a:cubicBezTo>
                    <a:pt x="240" y="872"/>
                    <a:pt x="240" y="872"/>
                    <a:pt x="244" y="872"/>
                  </a:cubicBezTo>
                  <a:cubicBezTo>
                    <a:pt x="244" y="872"/>
                    <a:pt x="244" y="872"/>
                    <a:pt x="244" y="872"/>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7"/>
            <p:cNvSpPr/>
            <p:nvPr/>
          </p:nvSpPr>
          <p:spPr>
            <a:xfrm>
              <a:off x="4917313" y="3034250"/>
              <a:ext cx="17575" cy="20625"/>
            </a:xfrm>
            <a:custGeom>
              <a:rect b="b" l="l" r="r" t="t"/>
              <a:pathLst>
                <a:path extrusionOk="0" h="825" w="703">
                  <a:moveTo>
                    <a:pt x="397" y="1"/>
                  </a:moveTo>
                  <a:cubicBezTo>
                    <a:pt x="362" y="1"/>
                    <a:pt x="320" y="12"/>
                    <a:pt x="270" y="42"/>
                  </a:cubicBezTo>
                  <a:cubicBezTo>
                    <a:pt x="162" y="123"/>
                    <a:pt x="81" y="231"/>
                    <a:pt x="27" y="366"/>
                  </a:cubicBezTo>
                  <a:cubicBezTo>
                    <a:pt x="27" y="420"/>
                    <a:pt x="0" y="501"/>
                    <a:pt x="27" y="501"/>
                  </a:cubicBezTo>
                  <a:cubicBezTo>
                    <a:pt x="54" y="501"/>
                    <a:pt x="162" y="501"/>
                    <a:pt x="81" y="555"/>
                  </a:cubicBezTo>
                  <a:cubicBezTo>
                    <a:pt x="0" y="636"/>
                    <a:pt x="108" y="609"/>
                    <a:pt x="108" y="636"/>
                  </a:cubicBezTo>
                  <a:cubicBezTo>
                    <a:pt x="108" y="663"/>
                    <a:pt x="54" y="690"/>
                    <a:pt x="81" y="690"/>
                  </a:cubicBezTo>
                  <a:cubicBezTo>
                    <a:pt x="108" y="744"/>
                    <a:pt x="135" y="771"/>
                    <a:pt x="189" y="798"/>
                  </a:cubicBezTo>
                  <a:lnTo>
                    <a:pt x="351" y="825"/>
                  </a:lnTo>
                  <a:lnTo>
                    <a:pt x="594" y="825"/>
                  </a:lnTo>
                  <a:cubicBezTo>
                    <a:pt x="676" y="798"/>
                    <a:pt x="703" y="771"/>
                    <a:pt x="703" y="771"/>
                  </a:cubicBezTo>
                  <a:cubicBezTo>
                    <a:pt x="649" y="690"/>
                    <a:pt x="622" y="609"/>
                    <a:pt x="622" y="528"/>
                  </a:cubicBezTo>
                  <a:cubicBezTo>
                    <a:pt x="594" y="420"/>
                    <a:pt x="567" y="393"/>
                    <a:pt x="540" y="312"/>
                  </a:cubicBezTo>
                  <a:cubicBezTo>
                    <a:pt x="540" y="231"/>
                    <a:pt x="513" y="150"/>
                    <a:pt x="513" y="69"/>
                  </a:cubicBezTo>
                  <a:cubicBezTo>
                    <a:pt x="496" y="35"/>
                    <a:pt x="458" y="1"/>
                    <a:pt x="397"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7"/>
            <p:cNvSpPr/>
            <p:nvPr/>
          </p:nvSpPr>
          <p:spPr>
            <a:xfrm>
              <a:off x="4321213" y="3119525"/>
              <a:ext cx="18925" cy="17325"/>
            </a:xfrm>
            <a:custGeom>
              <a:rect b="b" l="l" r="r" t="t"/>
              <a:pathLst>
                <a:path extrusionOk="0" h="693" w="757">
                  <a:moveTo>
                    <a:pt x="536" y="1"/>
                  </a:moveTo>
                  <a:cubicBezTo>
                    <a:pt x="510" y="1"/>
                    <a:pt x="469" y="10"/>
                    <a:pt x="405" y="33"/>
                  </a:cubicBezTo>
                  <a:cubicBezTo>
                    <a:pt x="270" y="60"/>
                    <a:pt x="162" y="141"/>
                    <a:pt x="54" y="222"/>
                  </a:cubicBezTo>
                  <a:cubicBezTo>
                    <a:pt x="27" y="276"/>
                    <a:pt x="0" y="330"/>
                    <a:pt x="27" y="357"/>
                  </a:cubicBezTo>
                  <a:cubicBezTo>
                    <a:pt x="54" y="384"/>
                    <a:pt x="135" y="384"/>
                    <a:pt x="81" y="465"/>
                  </a:cubicBezTo>
                  <a:cubicBezTo>
                    <a:pt x="27" y="546"/>
                    <a:pt x="135" y="492"/>
                    <a:pt x="135" y="546"/>
                  </a:cubicBezTo>
                  <a:cubicBezTo>
                    <a:pt x="135" y="573"/>
                    <a:pt x="108" y="627"/>
                    <a:pt x="135" y="654"/>
                  </a:cubicBezTo>
                  <a:cubicBezTo>
                    <a:pt x="155" y="673"/>
                    <a:pt x="187" y="693"/>
                    <a:pt x="233" y="693"/>
                  </a:cubicBezTo>
                  <a:cubicBezTo>
                    <a:pt x="252" y="693"/>
                    <a:pt x="274" y="689"/>
                    <a:pt x="297" y="681"/>
                  </a:cubicBezTo>
                  <a:lnTo>
                    <a:pt x="297" y="681"/>
                  </a:lnTo>
                  <a:cubicBezTo>
                    <a:pt x="293" y="686"/>
                    <a:pt x="292" y="689"/>
                    <a:pt x="295" y="689"/>
                  </a:cubicBezTo>
                  <a:cubicBezTo>
                    <a:pt x="308" y="689"/>
                    <a:pt x="388" y="644"/>
                    <a:pt x="432" y="600"/>
                  </a:cubicBezTo>
                  <a:cubicBezTo>
                    <a:pt x="513" y="573"/>
                    <a:pt x="594" y="519"/>
                    <a:pt x="649" y="465"/>
                  </a:cubicBezTo>
                  <a:cubicBezTo>
                    <a:pt x="703" y="438"/>
                    <a:pt x="757" y="411"/>
                    <a:pt x="703" y="411"/>
                  </a:cubicBezTo>
                  <a:cubicBezTo>
                    <a:pt x="649" y="384"/>
                    <a:pt x="621" y="357"/>
                    <a:pt x="594" y="303"/>
                  </a:cubicBezTo>
                  <a:cubicBezTo>
                    <a:pt x="567" y="249"/>
                    <a:pt x="540" y="249"/>
                    <a:pt x="540" y="195"/>
                  </a:cubicBezTo>
                  <a:cubicBezTo>
                    <a:pt x="519" y="132"/>
                    <a:pt x="632" y="1"/>
                    <a:pt x="536" y="1"/>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7"/>
            <p:cNvSpPr/>
            <p:nvPr/>
          </p:nvSpPr>
          <p:spPr>
            <a:xfrm>
              <a:off x="4142313" y="2854350"/>
              <a:ext cx="897900" cy="474150"/>
            </a:xfrm>
            <a:custGeom>
              <a:rect b="b" l="l" r="r" t="t"/>
              <a:pathLst>
                <a:path extrusionOk="0" h="18966" w="35916">
                  <a:moveTo>
                    <a:pt x="21900" y="1"/>
                  </a:moveTo>
                  <a:lnTo>
                    <a:pt x="21900" y="28"/>
                  </a:lnTo>
                  <a:lnTo>
                    <a:pt x="21954" y="190"/>
                  </a:lnTo>
                  <a:lnTo>
                    <a:pt x="22008" y="460"/>
                  </a:lnTo>
                  <a:lnTo>
                    <a:pt x="22170" y="1000"/>
                  </a:lnTo>
                  <a:lnTo>
                    <a:pt x="22278" y="1324"/>
                  </a:lnTo>
                  <a:cubicBezTo>
                    <a:pt x="22440" y="1729"/>
                    <a:pt x="22629" y="2107"/>
                    <a:pt x="22818" y="2485"/>
                  </a:cubicBezTo>
                  <a:cubicBezTo>
                    <a:pt x="23196" y="3241"/>
                    <a:pt x="23601" y="3970"/>
                    <a:pt x="23899" y="4727"/>
                  </a:cubicBezTo>
                  <a:cubicBezTo>
                    <a:pt x="24196" y="5483"/>
                    <a:pt x="24331" y="6266"/>
                    <a:pt x="24304" y="7076"/>
                  </a:cubicBezTo>
                  <a:cubicBezTo>
                    <a:pt x="24304" y="7454"/>
                    <a:pt x="24223" y="7832"/>
                    <a:pt x="24061" y="8183"/>
                  </a:cubicBezTo>
                  <a:cubicBezTo>
                    <a:pt x="23926" y="8534"/>
                    <a:pt x="23710" y="8831"/>
                    <a:pt x="23412" y="9047"/>
                  </a:cubicBezTo>
                  <a:cubicBezTo>
                    <a:pt x="23142" y="9263"/>
                    <a:pt x="22791" y="9398"/>
                    <a:pt x="22440" y="9425"/>
                  </a:cubicBezTo>
                  <a:cubicBezTo>
                    <a:pt x="22377" y="9430"/>
                    <a:pt x="22315" y="9432"/>
                    <a:pt x="22253" y="9432"/>
                  </a:cubicBezTo>
                  <a:cubicBezTo>
                    <a:pt x="21945" y="9432"/>
                    <a:pt x="21653" y="9376"/>
                    <a:pt x="21360" y="9263"/>
                  </a:cubicBezTo>
                  <a:cubicBezTo>
                    <a:pt x="20685" y="8939"/>
                    <a:pt x="20091" y="8426"/>
                    <a:pt x="19632" y="7805"/>
                  </a:cubicBezTo>
                  <a:cubicBezTo>
                    <a:pt x="19173" y="7157"/>
                    <a:pt x="18768" y="6482"/>
                    <a:pt x="18444" y="5780"/>
                  </a:cubicBezTo>
                  <a:cubicBezTo>
                    <a:pt x="17769" y="4322"/>
                    <a:pt x="17148" y="2809"/>
                    <a:pt x="16041" y="1621"/>
                  </a:cubicBezTo>
                  <a:cubicBezTo>
                    <a:pt x="15500" y="1027"/>
                    <a:pt x="14798" y="595"/>
                    <a:pt x="14015" y="406"/>
                  </a:cubicBezTo>
                  <a:cubicBezTo>
                    <a:pt x="13703" y="337"/>
                    <a:pt x="13380" y="302"/>
                    <a:pt x="13057" y="302"/>
                  </a:cubicBezTo>
                  <a:cubicBezTo>
                    <a:pt x="12625" y="302"/>
                    <a:pt x="12191" y="364"/>
                    <a:pt x="11774" y="487"/>
                  </a:cubicBezTo>
                  <a:cubicBezTo>
                    <a:pt x="10937" y="730"/>
                    <a:pt x="10127" y="1108"/>
                    <a:pt x="9398" y="1621"/>
                  </a:cubicBezTo>
                  <a:cubicBezTo>
                    <a:pt x="8939" y="1918"/>
                    <a:pt x="8534" y="2242"/>
                    <a:pt x="8129" y="2593"/>
                  </a:cubicBezTo>
                  <a:cubicBezTo>
                    <a:pt x="8042" y="2679"/>
                    <a:pt x="8007" y="2726"/>
                    <a:pt x="8034" y="2726"/>
                  </a:cubicBezTo>
                  <a:cubicBezTo>
                    <a:pt x="8067" y="2726"/>
                    <a:pt x="8190" y="2659"/>
                    <a:pt x="8426" y="2512"/>
                  </a:cubicBezTo>
                  <a:cubicBezTo>
                    <a:pt x="8642" y="2377"/>
                    <a:pt x="8966" y="2161"/>
                    <a:pt x="9398" y="1918"/>
                  </a:cubicBezTo>
                  <a:cubicBezTo>
                    <a:pt x="9938" y="1594"/>
                    <a:pt x="10505" y="1324"/>
                    <a:pt x="11099" y="1081"/>
                  </a:cubicBezTo>
                  <a:cubicBezTo>
                    <a:pt x="11477" y="946"/>
                    <a:pt x="11882" y="838"/>
                    <a:pt x="12287" y="757"/>
                  </a:cubicBezTo>
                  <a:cubicBezTo>
                    <a:pt x="12490" y="730"/>
                    <a:pt x="12692" y="717"/>
                    <a:pt x="12891" y="717"/>
                  </a:cubicBezTo>
                  <a:cubicBezTo>
                    <a:pt x="13090" y="717"/>
                    <a:pt x="13286" y="730"/>
                    <a:pt x="13475" y="757"/>
                  </a:cubicBezTo>
                  <a:cubicBezTo>
                    <a:pt x="14285" y="865"/>
                    <a:pt x="14987" y="1243"/>
                    <a:pt x="15554" y="1837"/>
                  </a:cubicBezTo>
                  <a:cubicBezTo>
                    <a:pt x="16095" y="2431"/>
                    <a:pt x="16554" y="3106"/>
                    <a:pt x="16905" y="3862"/>
                  </a:cubicBezTo>
                  <a:cubicBezTo>
                    <a:pt x="17283" y="4592"/>
                    <a:pt x="17607" y="5348"/>
                    <a:pt x="17958" y="6131"/>
                  </a:cubicBezTo>
                  <a:cubicBezTo>
                    <a:pt x="18309" y="6914"/>
                    <a:pt x="18741" y="7643"/>
                    <a:pt x="19254" y="8345"/>
                  </a:cubicBezTo>
                  <a:cubicBezTo>
                    <a:pt x="19794" y="9074"/>
                    <a:pt x="20523" y="9641"/>
                    <a:pt x="21360" y="9938"/>
                  </a:cubicBezTo>
                  <a:cubicBezTo>
                    <a:pt x="21642" y="10038"/>
                    <a:pt x="21934" y="10086"/>
                    <a:pt x="22224" y="10086"/>
                  </a:cubicBezTo>
                  <a:cubicBezTo>
                    <a:pt x="22878" y="10086"/>
                    <a:pt x="23520" y="9839"/>
                    <a:pt x="24007" y="9371"/>
                  </a:cubicBezTo>
                  <a:cubicBezTo>
                    <a:pt x="24331" y="9047"/>
                    <a:pt x="24574" y="8615"/>
                    <a:pt x="24736" y="8183"/>
                  </a:cubicBezTo>
                  <a:cubicBezTo>
                    <a:pt x="24844" y="7751"/>
                    <a:pt x="24925" y="7292"/>
                    <a:pt x="24898" y="6833"/>
                  </a:cubicBezTo>
                  <a:cubicBezTo>
                    <a:pt x="24871" y="5969"/>
                    <a:pt x="24682" y="5105"/>
                    <a:pt x="24331" y="4322"/>
                  </a:cubicBezTo>
                  <a:cubicBezTo>
                    <a:pt x="24007" y="3538"/>
                    <a:pt x="23574" y="2809"/>
                    <a:pt x="23223" y="2080"/>
                  </a:cubicBezTo>
                  <a:cubicBezTo>
                    <a:pt x="23034" y="1729"/>
                    <a:pt x="22872" y="1351"/>
                    <a:pt x="22737" y="973"/>
                  </a:cubicBezTo>
                  <a:lnTo>
                    <a:pt x="22656" y="811"/>
                  </a:lnTo>
                  <a:lnTo>
                    <a:pt x="22629" y="730"/>
                  </a:lnTo>
                  <a:cubicBezTo>
                    <a:pt x="22629" y="721"/>
                    <a:pt x="22632" y="718"/>
                    <a:pt x="22637" y="718"/>
                  </a:cubicBezTo>
                  <a:cubicBezTo>
                    <a:pt x="22647" y="718"/>
                    <a:pt x="22665" y="730"/>
                    <a:pt x="22683" y="730"/>
                  </a:cubicBezTo>
                  <a:lnTo>
                    <a:pt x="22764" y="730"/>
                  </a:lnTo>
                  <a:lnTo>
                    <a:pt x="23331" y="865"/>
                  </a:lnTo>
                  <a:lnTo>
                    <a:pt x="23926" y="1027"/>
                  </a:lnTo>
                  <a:cubicBezTo>
                    <a:pt x="24304" y="1135"/>
                    <a:pt x="24709" y="1270"/>
                    <a:pt x="25087" y="1432"/>
                  </a:cubicBezTo>
                  <a:cubicBezTo>
                    <a:pt x="28084" y="2674"/>
                    <a:pt x="30676" y="4781"/>
                    <a:pt x="32459" y="7535"/>
                  </a:cubicBezTo>
                  <a:cubicBezTo>
                    <a:pt x="33269" y="8750"/>
                    <a:pt x="33944" y="10046"/>
                    <a:pt x="34484" y="11423"/>
                  </a:cubicBezTo>
                  <a:lnTo>
                    <a:pt x="34673" y="11936"/>
                  </a:lnTo>
                  <a:lnTo>
                    <a:pt x="34862" y="12476"/>
                  </a:lnTo>
                  <a:cubicBezTo>
                    <a:pt x="34970" y="12828"/>
                    <a:pt x="35105" y="13179"/>
                    <a:pt x="35186" y="13503"/>
                  </a:cubicBezTo>
                  <a:cubicBezTo>
                    <a:pt x="35402" y="14178"/>
                    <a:pt x="35429" y="14880"/>
                    <a:pt x="35213" y="15528"/>
                  </a:cubicBezTo>
                  <a:cubicBezTo>
                    <a:pt x="34943" y="16149"/>
                    <a:pt x="34430" y="16608"/>
                    <a:pt x="33782" y="16824"/>
                  </a:cubicBezTo>
                  <a:cubicBezTo>
                    <a:pt x="33080" y="17040"/>
                    <a:pt x="32378" y="17229"/>
                    <a:pt x="31649" y="17364"/>
                  </a:cubicBezTo>
                  <a:cubicBezTo>
                    <a:pt x="30190" y="17661"/>
                    <a:pt x="28705" y="17904"/>
                    <a:pt x="27220" y="18093"/>
                  </a:cubicBezTo>
                  <a:cubicBezTo>
                    <a:pt x="25014" y="18344"/>
                    <a:pt x="22801" y="18469"/>
                    <a:pt x="20588" y="18469"/>
                  </a:cubicBezTo>
                  <a:cubicBezTo>
                    <a:pt x="17085" y="18469"/>
                    <a:pt x="13586" y="18155"/>
                    <a:pt x="10127" y="17526"/>
                  </a:cubicBezTo>
                  <a:cubicBezTo>
                    <a:pt x="9317" y="17391"/>
                    <a:pt x="8507" y="17229"/>
                    <a:pt x="7723" y="17040"/>
                  </a:cubicBezTo>
                  <a:cubicBezTo>
                    <a:pt x="6940" y="16878"/>
                    <a:pt x="6157" y="16689"/>
                    <a:pt x="5401" y="16446"/>
                  </a:cubicBezTo>
                  <a:cubicBezTo>
                    <a:pt x="3835" y="15987"/>
                    <a:pt x="2377" y="15231"/>
                    <a:pt x="1108" y="14232"/>
                  </a:cubicBezTo>
                  <a:cubicBezTo>
                    <a:pt x="946" y="14097"/>
                    <a:pt x="811" y="13962"/>
                    <a:pt x="676" y="13827"/>
                  </a:cubicBezTo>
                  <a:cubicBezTo>
                    <a:pt x="568" y="13692"/>
                    <a:pt x="514" y="13557"/>
                    <a:pt x="541" y="13395"/>
                  </a:cubicBezTo>
                  <a:cubicBezTo>
                    <a:pt x="541" y="13206"/>
                    <a:pt x="595" y="12963"/>
                    <a:pt x="595" y="12774"/>
                  </a:cubicBezTo>
                  <a:cubicBezTo>
                    <a:pt x="622" y="12530"/>
                    <a:pt x="649" y="12314"/>
                    <a:pt x="703" y="12125"/>
                  </a:cubicBezTo>
                  <a:cubicBezTo>
                    <a:pt x="919" y="11207"/>
                    <a:pt x="1243" y="10343"/>
                    <a:pt x="1675" y="9560"/>
                  </a:cubicBezTo>
                  <a:cubicBezTo>
                    <a:pt x="2728" y="7724"/>
                    <a:pt x="4078" y="6131"/>
                    <a:pt x="5671" y="4781"/>
                  </a:cubicBezTo>
                  <a:lnTo>
                    <a:pt x="5671" y="4781"/>
                  </a:lnTo>
                  <a:cubicBezTo>
                    <a:pt x="5630" y="4821"/>
                    <a:pt x="5612" y="4840"/>
                    <a:pt x="5612" y="4840"/>
                  </a:cubicBezTo>
                  <a:cubicBezTo>
                    <a:pt x="5614" y="4840"/>
                    <a:pt x="5967" y="4495"/>
                    <a:pt x="6427" y="4078"/>
                  </a:cubicBezTo>
                  <a:cubicBezTo>
                    <a:pt x="6967" y="3592"/>
                    <a:pt x="7696" y="2971"/>
                    <a:pt x="8021" y="2674"/>
                  </a:cubicBezTo>
                  <a:lnTo>
                    <a:pt x="8021" y="2674"/>
                  </a:lnTo>
                  <a:cubicBezTo>
                    <a:pt x="7264" y="3079"/>
                    <a:pt x="6562" y="3538"/>
                    <a:pt x="5860" y="4051"/>
                  </a:cubicBezTo>
                  <a:cubicBezTo>
                    <a:pt x="4240" y="5321"/>
                    <a:pt x="2458" y="7049"/>
                    <a:pt x="1351" y="9020"/>
                  </a:cubicBezTo>
                  <a:cubicBezTo>
                    <a:pt x="892" y="9803"/>
                    <a:pt x="541" y="10640"/>
                    <a:pt x="298" y="11504"/>
                  </a:cubicBezTo>
                  <a:lnTo>
                    <a:pt x="136" y="12233"/>
                  </a:lnTo>
                  <a:cubicBezTo>
                    <a:pt x="109" y="12476"/>
                    <a:pt x="55" y="12747"/>
                    <a:pt x="28" y="13017"/>
                  </a:cubicBezTo>
                  <a:cubicBezTo>
                    <a:pt x="1" y="13152"/>
                    <a:pt x="1" y="13287"/>
                    <a:pt x="1" y="13422"/>
                  </a:cubicBezTo>
                  <a:cubicBezTo>
                    <a:pt x="1" y="13584"/>
                    <a:pt x="28" y="13746"/>
                    <a:pt x="109" y="13908"/>
                  </a:cubicBezTo>
                  <a:cubicBezTo>
                    <a:pt x="190" y="14043"/>
                    <a:pt x="298" y="14178"/>
                    <a:pt x="406" y="14286"/>
                  </a:cubicBezTo>
                  <a:cubicBezTo>
                    <a:pt x="514" y="14394"/>
                    <a:pt x="622" y="14475"/>
                    <a:pt x="703" y="14556"/>
                  </a:cubicBezTo>
                  <a:cubicBezTo>
                    <a:pt x="2431" y="16041"/>
                    <a:pt x="4753" y="16878"/>
                    <a:pt x="7048" y="17418"/>
                  </a:cubicBezTo>
                  <a:cubicBezTo>
                    <a:pt x="9290" y="17931"/>
                    <a:pt x="11558" y="18336"/>
                    <a:pt x="13853" y="18606"/>
                  </a:cubicBezTo>
                  <a:cubicBezTo>
                    <a:pt x="15987" y="18845"/>
                    <a:pt x="18130" y="18965"/>
                    <a:pt x="20272" y="18965"/>
                  </a:cubicBezTo>
                  <a:cubicBezTo>
                    <a:pt x="24419" y="18965"/>
                    <a:pt x="28561" y="18515"/>
                    <a:pt x="32621" y="17607"/>
                  </a:cubicBezTo>
                  <a:cubicBezTo>
                    <a:pt x="33107" y="17526"/>
                    <a:pt x="33593" y="17391"/>
                    <a:pt x="34052" y="17229"/>
                  </a:cubicBezTo>
                  <a:cubicBezTo>
                    <a:pt x="34565" y="17040"/>
                    <a:pt x="34997" y="16743"/>
                    <a:pt x="35348" y="16338"/>
                  </a:cubicBezTo>
                  <a:cubicBezTo>
                    <a:pt x="35699" y="15906"/>
                    <a:pt x="35888" y="15366"/>
                    <a:pt x="35888" y="14826"/>
                  </a:cubicBezTo>
                  <a:cubicBezTo>
                    <a:pt x="35915" y="14286"/>
                    <a:pt x="35834" y="13746"/>
                    <a:pt x="35672" y="13233"/>
                  </a:cubicBezTo>
                  <a:cubicBezTo>
                    <a:pt x="35510" y="12693"/>
                    <a:pt x="35402" y="12179"/>
                    <a:pt x="35186" y="11639"/>
                  </a:cubicBezTo>
                  <a:cubicBezTo>
                    <a:pt x="34970" y="11126"/>
                    <a:pt x="34781" y="10586"/>
                    <a:pt x="34511" y="10046"/>
                  </a:cubicBezTo>
                  <a:cubicBezTo>
                    <a:pt x="33971" y="8885"/>
                    <a:pt x="33323" y="7751"/>
                    <a:pt x="32540" y="6725"/>
                  </a:cubicBezTo>
                  <a:cubicBezTo>
                    <a:pt x="30676" y="4105"/>
                    <a:pt x="28111" y="2080"/>
                    <a:pt x="25141" y="838"/>
                  </a:cubicBezTo>
                  <a:lnTo>
                    <a:pt x="24547" y="622"/>
                  </a:lnTo>
                  <a:lnTo>
                    <a:pt x="23953" y="433"/>
                  </a:lnTo>
                  <a:cubicBezTo>
                    <a:pt x="23737" y="379"/>
                    <a:pt x="23547" y="325"/>
                    <a:pt x="23331" y="271"/>
                  </a:cubicBezTo>
                  <a:lnTo>
                    <a:pt x="22575" y="109"/>
                  </a:lnTo>
                  <a:lnTo>
                    <a:pt x="22008" y="1"/>
                  </a:ln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7"/>
            <p:cNvSpPr/>
            <p:nvPr/>
          </p:nvSpPr>
          <p:spPr>
            <a:xfrm>
              <a:off x="4472438" y="2858325"/>
              <a:ext cx="226850" cy="21725"/>
            </a:xfrm>
            <a:custGeom>
              <a:rect b="b" l="l" r="r" t="t"/>
              <a:pathLst>
                <a:path extrusionOk="0" h="869" w="9074">
                  <a:moveTo>
                    <a:pt x="1521" y="0"/>
                  </a:moveTo>
                  <a:cubicBezTo>
                    <a:pt x="1227" y="0"/>
                    <a:pt x="938" y="27"/>
                    <a:pt x="648" y="85"/>
                  </a:cubicBezTo>
                  <a:cubicBezTo>
                    <a:pt x="324" y="166"/>
                    <a:pt x="0" y="382"/>
                    <a:pt x="540" y="463"/>
                  </a:cubicBezTo>
                  <a:cubicBezTo>
                    <a:pt x="1107" y="571"/>
                    <a:pt x="1674" y="652"/>
                    <a:pt x="2241" y="706"/>
                  </a:cubicBezTo>
                  <a:cubicBezTo>
                    <a:pt x="2782" y="733"/>
                    <a:pt x="3349" y="733"/>
                    <a:pt x="3943" y="814"/>
                  </a:cubicBezTo>
                  <a:cubicBezTo>
                    <a:pt x="4015" y="821"/>
                    <a:pt x="4087" y="825"/>
                    <a:pt x="4159" y="825"/>
                  </a:cubicBezTo>
                  <a:cubicBezTo>
                    <a:pt x="4355" y="825"/>
                    <a:pt x="4548" y="800"/>
                    <a:pt x="4726" y="760"/>
                  </a:cubicBezTo>
                  <a:cubicBezTo>
                    <a:pt x="4898" y="741"/>
                    <a:pt x="5069" y="722"/>
                    <a:pt x="5241" y="722"/>
                  </a:cubicBezTo>
                  <a:cubicBezTo>
                    <a:pt x="5313" y="722"/>
                    <a:pt x="5384" y="725"/>
                    <a:pt x="5455" y="733"/>
                  </a:cubicBezTo>
                  <a:cubicBezTo>
                    <a:pt x="5941" y="814"/>
                    <a:pt x="6454" y="868"/>
                    <a:pt x="6967" y="868"/>
                  </a:cubicBezTo>
                  <a:cubicBezTo>
                    <a:pt x="7588" y="814"/>
                    <a:pt x="8236" y="679"/>
                    <a:pt x="8830" y="463"/>
                  </a:cubicBezTo>
                  <a:lnTo>
                    <a:pt x="8830" y="463"/>
                  </a:lnTo>
                  <a:cubicBezTo>
                    <a:pt x="8823" y="470"/>
                    <a:pt x="8820" y="474"/>
                    <a:pt x="8820" y="474"/>
                  </a:cubicBezTo>
                  <a:cubicBezTo>
                    <a:pt x="8822" y="474"/>
                    <a:pt x="8852" y="449"/>
                    <a:pt x="8911" y="409"/>
                  </a:cubicBezTo>
                  <a:cubicBezTo>
                    <a:pt x="8938" y="355"/>
                    <a:pt x="8965" y="328"/>
                    <a:pt x="9019" y="301"/>
                  </a:cubicBezTo>
                  <a:cubicBezTo>
                    <a:pt x="9046" y="274"/>
                    <a:pt x="9046" y="247"/>
                    <a:pt x="9073" y="220"/>
                  </a:cubicBezTo>
                  <a:cubicBezTo>
                    <a:pt x="9073" y="166"/>
                    <a:pt x="9073" y="112"/>
                    <a:pt x="9046" y="112"/>
                  </a:cubicBezTo>
                  <a:cubicBezTo>
                    <a:pt x="9046" y="139"/>
                    <a:pt x="8992" y="139"/>
                    <a:pt x="8965" y="139"/>
                  </a:cubicBezTo>
                  <a:cubicBezTo>
                    <a:pt x="8938" y="139"/>
                    <a:pt x="8938" y="112"/>
                    <a:pt x="8938" y="85"/>
                  </a:cubicBezTo>
                  <a:cubicBezTo>
                    <a:pt x="8884" y="58"/>
                    <a:pt x="8830" y="31"/>
                    <a:pt x="8776" y="31"/>
                  </a:cubicBezTo>
                  <a:cubicBezTo>
                    <a:pt x="8721" y="23"/>
                    <a:pt x="8666" y="20"/>
                    <a:pt x="8610" y="20"/>
                  </a:cubicBezTo>
                  <a:cubicBezTo>
                    <a:pt x="8477" y="20"/>
                    <a:pt x="8343" y="39"/>
                    <a:pt x="8209" y="58"/>
                  </a:cubicBezTo>
                  <a:cubicBezTo>
                    <a:pt x="7885" y="139"/>
                    <a:pt x="7534" y="220"/>
                    <a:pt x="7183" y="247"/>
                  </a:cubicBezTo>
                  <a:cubicBezTo>
                    <a:pt x="7021" y="261"/>
                    <a:pt x="6852" y="267"/>
                    <a:pt x="6680" y="267"/>
                  </a:cubicBezTo>
                  <a:cubicBezTo>
                    <a:pt x="6508" y="267"/>
                    <a:pt x="6332" y="261"/>
                    <a:pt x="6157" y="247"/>
                  </a:cubicBezTo>
                  <a:cubicBezTo>
                    <a:pt x="5698" y="193"/>
                    <a:pt x="5347" y="193"/>
                    <a:pt x="5023" y="193"/>
                  </a:cubicBezTo>
                  <a:cubicBezTo>
                    <a:pt x="4834" y="193"/>
                    <a:pt x="4645" y="220"/>
                    <a:pt x="4483" y="247"/>
                  </a:cubicBezTo>
                  <a:cubicBezTo>
                    <a:pt x="4294" y="274"/>
                    <a:pt x="4105" y="274"/>
                    <a:pt x="3916" y="274"/>
                  </a:cubicBezTo>
                  <a:cubicBezTo>
                    <a:pt x="3349" y="247"/>
                    <a:pt x="2809" y="166"/>
                    <a:pt x="2295" y="58"/>
                  </a:cubicBezTo>
                  <a:cubicBezTo>
                    <a:pt x="2032" y="20"/>
                    <a:pt x="1775" y="0"/>
                    <a:pt x="1521" y="0"/>
                  </a:cubicBezTo>
                  <a:close/>
                </a:path>
              </a:pathLst>
            </a:custGeom>
            <a:solidFill>
              <a:srgbClr val="9370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sp>
        <p:nvSpPr>
          <p:cNvPr id="1213" name="Google Shape;1213;p18"/>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630F0F"/>
                </a:solidFill>
              </a:rPr>
              <a:t>System Design</a:t>
            </a:r>
            <a:endParaRPr>
              <a:solidFill>
                <a:srgbClr val="630F0F"/>
              </a:solidFill>
            </a:endParaRPr>
          </a:p>
          <a:p>
            <a:pPr indent="0" lvl="0" marL="0" rtl="0" algn="ctr">
              <a:spcBef>
                <a:spcPts val="0"/>
              </a:spcBef>
              <a:spcAft>
                <a:spcPts val="0"/>
              </a:spcAft>
              <a:buNone/>
            </a:pPr>
            <a:r>
              <a:rPr lang="en" sz="2000"/>
              <a:t>Scene 1 - Pantry Screen</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t/>
            </a:r>
            <a:endParaRPr sz="2000"/>
          </a:p>
        </p:txBody>
      </p:sp>
      <p:sp>
        <p:nvSpPr>
          <p:cNvPr id="1214" name="Google Shape;1214;p18"/>
          <p:cNvSpPr txBox="1"/>
          <p:nvPr/>
        </p:nvSpPr>
        <p:spPr>
          <a:xfrm>
            <a:off x="3962475" y="1309275"/>
            <a:ext cx="49464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This screen will show you what all groceries you have in your pantry.</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It will also allow you to add, update and delete items in your pantry.</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Database used: MySQL</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p:txBody>
      </p:sp>
      <p:pic>
        <p:nvPicPr>
          <p:cNvPr id="1215" name="Google Shape;1215;p18"/>
          <p:cNvPicPr preferRelativeResize="0"/>
          <p:nvPr/>
        </p:nvPicPr>
        <p:blipFill rotWithShape="1">
          <a:blip r:embed="rId3">
            <a:alphaModFix/>
          </a:blip>
          <a:srcRect b="15469" l="0" r="0" t="0"/>
          <a:stretch/>
        </p:blipFill>
        <p:spPr>
          <a:xfrm>
            <a:off x="5654700" y="2837800"/>
            <a:ext cx="2864074" cy="2028501"/>
          </a:xfrm>
          <a:prstGeom prst="rect">
            <a:avLst/>
          </a:prstGeom>
          <a:noFill/>
          <a:ln>
            <a:noFill/>
          </a:ln>
        </p:spPr>
      </p:pic>
      <p:pic>
        <p:nvPicPr>
          <p:cNvPr id="1216" name="Google Shape;1216;p18"/>
          <p:cNvPicPr preferRelativeResize="0"/>
          <p:nvPr/>
        </p:nvPicPr>
        <p:blipFill>
          <a:blip r:embed="rId4">
            <a:alphaModFix/>
          </a:blip>
          <a:stretch>
            <a:fillRect/>
          </a:stretch>
        </p:blipFill>
        <p:spPr>
          <a:xfrm>
            <a:off x="195975" y="1465425"/>
            <a:ext cx="3657675" cy="2817424"/>
          </a:xfrm>
          <a:prstGeom prst="rect">
            <a:avLst/>
          </a:prstGeom>
          <a:noFill/>
          <a:ln>
            <a:noFill/>
          </a:ln>
        </p:spPr>
      </p:pic>
      <p:grpSp>
        <p:nvGrpSpPr>
          <p:cNvPr id="1217" name="Google Shape;1217;p18"/>
          <p:cNvGrpSpPr/>
          <p:nvPr/>
        </p:nvGrpSpPr>
        <p:grpSpPr>
          <a:xfrm>
            <a:off x="8231224" y="321871"/>
            <a:ext cx="449108" cy="663995"/>
            <a:chOff x="6293524" y="2918171"/>
            <a:chExt cx="449108" cy="663995"/>
          </a:xfrm>
        </p:grpSpPr>
        <p:sp>
          <p:nvSpPr>
            <p:cNvPr id="1218" name="Google Shape;1218;p18"/>
            <p:cNvSpPr/>
            <p:nvPr/>
          </p:nvSpPr>
          <p:spPr>
            <a:xfrm>
              <a:off x="6514200" y="2926557"/>
              <a:ext cx="217466" cy="18089"/>
            </a:xfrm>
            <a:custGeom>
              <a:rect b="b" l="l" r="r" t="t"/>
              <a:pathLst>
                <a:path extrusionOk="0" h="1003" w="12058">
                  <a:moveTo>
                    <a:pt x="0" y="1"/>
                  </a:moveTo>
                  <a:lnTo>
                    <a:pt x="5617" y="323"/>
                  </a:lnTo>
                  <a:cubicBezTo>
                    <a:pt x="7585" y="430"/>
                    <a:pt x="8694" y="466"/>
                    <a:pt x="8980" y="466"/>
                  </a:cubicBezTo>
                  <a:cubicBezTo>
                    <a:pt x="9374" y="466"/>
                    <a:pt x="9768" y="645"/>
                    <a:pt x="10054" y="967"/>
                  </a:cubicBezTo>
                  <a:lnTo>
                    <a:pt x="10090" y="1003"/>
                  </a:lnTo>
                  <a:lnTo>
                    <a:pt x="11306" y="645"/>
                  </a:lnTo>
                  <a:lnTo>
                    <a:pt x="12057" y="395"/>
                  </a:lnTo>
                  <a:lnTo>
                    <a:pt x="9839" y="359"/>
                  </a:lnTo>
                  <a:lnTo>
                    <a:pt x="0" y="1"/>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8"/>
            <p:cNvSpPr/>
            <p:nvPr/>
          </p:nvSpPr>
          <p:spPr>
            <a:xfrm>
              <a:off x="6698085" y="2935593"/>
              <a:ext cx="41318" cy="110356"/>
            </a:xfrm>
            <a:custGeom>
              <a:rect b="b" l="l" r="r" t="t"/>
              <a:pathLst>
                <a:path extrusionOk="0" h="6119" w="2291">
                  <a:moveTo>
                    <a:pt x="1003" y="1432"/>
                  </a:moveTo>
                  <a:lnTo>
                    <a:pt x="1003" y="1468"/>
                  </a:lnTo>
                  <a:lnTo>
                    <a:pt x="931" y="1611"/>
                  </a:lnTo>
                  <a:lnTo>
                    <a:pt x="1003" y="1432"/>
                  </a:lnTo>
                  <a:close/>
                  <a:moveTo>
                    <a:pt x="2291" y="1"/>
                  </a:moveTo>
                  <a:lnTo>
                    <a:pt x="1074" y="359"/>
                  </a:lnTo>
                  <a:lnTo>
                    <a:pt x="1" y="681"/>
                  </a:lnTo>
                  <a:lnTo>
                    <a:pt x="37" y="752"/>
                  </a:lnTo>
                  <a:cubicBezTo>
                    <a:pt x="72" y="824"/>
                    <a:pt x="108" y="931"/>
                    <a:pt x="108" y="1003"/>
                  </a:cubicBezTo>
                  <a:lnTo>
                    <a:pt x="108" y="6119"/>
                  </a:lnTo>
                  <a:lnTo>
                    <a:pt x="216" y="5868"/>
                  </a:lnTo>
                  <a:lnTo>
                    <a:pt x="2291" y="1"/>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8"/>
            <p:cNvSpPr/>
            <p:nvPr/>
          </p:nvSpPr>
          <p:spPr>
            <a:xfrm>
              <a:off x="6339333" y="2921922"/>
              <a:ext cx="357490" cy="143396"/>
            </a:xfrm>
            <a:custGeom>
              <a:rect b="b" l="l" r="r" t="t"/>
              <a:pathLst>
                <a:path extrusionOk="0" h="7951" w="19822">
                  <a:moveTo>
                    <a:pt x="19464" y="5374"/>
                  </a:moveTo>
                  <a:lnTo>
                    <a:pt x="19428" y="5768"/>
                  </a:lnTo>
                  <a:lnTo>
                    <a:pt x="19428" y="5374"/>
                  </a:lnTo>
                  <a:close/>
                  <a:moveTo>
                    <a:pt x="2185" y="1"/>
                  </a:moveTo>
                  <a:cubicBezTo>
                    <a:pt x="1536" y="1"/>
                    <a:pt x="911" y="106"/>
                    <a:pt x="287" y="294"/>
                  </a:cubicBezTo>
                  <a:lnTo>
                    <a:pt x="1" y="401"/>
                  </a:lnTo>
                  <a:lnTo>
                    <a:pt x="287" y="401"/>
                  </a:lnTo>
                  <a:lnTo>
                    <a:pt x="2040" y="508"/>
                  </a:lnTo>
                  <a:cubicBezTo>
                    <a:pt x="6405" y="759"/>
                    <a:pt x="15993" y="1296"/>
                    <a:pt x="17245" y="1296"/>
                  </a:cubicBezTo>
                  <a:cubicBezTo>
                    <a:pt x="17961" y="1296"/>
                    <a:pt x="18462" y="1439"/>
                    <a:pt x="18712" y="1761"/>
                  </a:cubicBezTo>
                  <a:cubicBezTo>
                    <a:pt x="18855" y="1904"/>
                    <a:pt x="18927" y="2083"/>
                    <a:pt x="18891" y="2262"/>
                  </a:cubicBezTo>
                  <a:lnTo>
                    <a:pt x="18891" y="7950"/>
                  </a:lnTo>
                  <a:lnTo>
                    <a:pt x="19786" y="7736"/>
                  </a:lnTo>
                  <a:lnTo>
                    <a:pt x="19821" y="1796"/>
                  </a:lnTo>
                  <a:cubicBezTo>
                    <a:pt x="19786" y="1653"/>
                    <a:pt x="19714" y="1546"/>
                    <a:pt x="19678" y="1439"/>
                  </a:cubicBezTo>
                  <a:cubicBezTo>
                    <a:pt x="19479" y="1140"/>
                    <a:pt x="19127" y="934"/>
                    <a:pt x="18763" y="934"/>
                  </a:cubicBezTo>
                  <a:cubicBezTo>
                    <a:pt x="18734" y="934"/>
                    <a:pt x="18705" y="935"/>
                    <a:pt x="18676" y="938"/>
                  </a:cubicBezTo>
                  <a:cubicBezTo>
                    <a:pt x="17711" y="938"/>
                    <a:pt x="6333" y="222"/>
                    <a:pt x="3543" y="43"/>
                  </a:cubicBezTo>
                  <a:lnTo>
                    <a:pt x="3077" y="8"/>
                  </a:lnTo>
                  <a:lnTo>
                    <a:pt x="2469" y="8"/>
                  </a:lnTo>
                  <a:cubicBezTo>
                    <a:pt x="2374" y="3"/>
                    <a:pt x="2279" y="1"/>
                    <a:pt x="21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8"/>
            <p:cNvSpPr/>
            <p:nvPr/>
          </p:nvSpPr>
          <p:spPr>
            <a:xfrm>
              <a:off x="6295454" y="2942699"/>
              <a:ext cx="340068" cy="637519"/>
            </a:xfrm>
            <a:custGeom>
              <a:rect b="b" l="l" r="r" t="t"/>
              <a:pathLst>
                <a:path extrusionOk="0" h="35349" w="18856">
                  <a:moveTo>
                    <a:pt x="2255" y="2004"/>
                  </a:moveTo>
                  <a:lnTo>
                    <a:pt x="2290" y="2684"/>
                  </a:lnTo>
                  <a:lnTo>
                    <a:pt x="2255" y="2720"/>
                  </a:lnTo>
                  <a:lnTo>
                    <a:pt x="2255" y="2004"/>
                  </a:lnTo>
                  <a:close/>
                  <a:moveTo>
                    <a:pt x="16959" y="2720"/>
                  </a:moveTo>
                  <a:lnTo>
                    <a:pt x="16959" y="3364"/>
                  </a:lnTo>
                  <a:lnTo>
                    <a:pt x="16924" y="3364"/>
                  </a:lnTo>
                  <a:lnTo>
                    <a:pt x="16959" y="2720"/>
                  </a:lnTo>
                  <a:close/>
                  <a:moveTo>
                    <a:pt x="17679" y="1963"/>
                  </a:moveTo>
                  <a:cubicBezTo>
                    <a:pt x="17746" y="2455"/>
                    <a:pt x="17745" y="2980"/>
                    <a:pt x="17675" y="3471"/>
                  </a:cubicBezTo>
                  <a:cubicBezTo>
                    <a:pt x="17709" y="2956"/>
                    <a:pt x="17711" y="2475"/>
                    <a:pt x="17679" y="1963"/>
                  </a:cubicBezTo>
                  <a:close/>
                  <a:moveTo>
                    <a:pt x="680" y="1360"/>
                  </a:moveTo>
                  <a:lnTo>
                    <a:pt x="716" y="1432"/>
                  </a:lnTo>
                  <a:lnTo>
                    <a:pt x="788" y="5188"/>
                  </a:lnTo>
                  <a:lnTo>
                    <a:pt x="752" y="5188"/>
                  </a:lnTo>
                  <a:lnTo>
                    <a:pt x="680" y="1432"/>
                  </a:lnTo>
                  <a:lnTo>
                    <a:pt x="680" y="1360"/>
                  </a:lnTo>
                  <a:close/>
                  <a:moveTo>
                    <a:pt x="18355" y="1396"/>
                  </a:moveTo>
                  <a:lnTo>
                    <a:pt x="18355" y="1432"/>
                  </a:lnTo>
                  <a:lnTo>
                    <a:pt x="18283" y="5474"/>
                  </a:lnTo>
                  <a:lnTo>
                    <a:pt x="18247" y="5474"/>
                  </a:lnTo>
                  <a:lnTo>
                    <a:pt x="18355" y="1396"/>
                  </a:lnTo>
                  <a:close/>
                  <a:moveTo>
                    <a:pt x="1503" y="28623"/>
                  </a:moveTo>
                  <a:lnTo>
                    <a:pt x="1468" y="31234"/>
                  </a:lnTo>
                  <a:lnTo>
                    <a:pt x="1432" y="31234"/>
                  </a:lnTo>
                  <a:lnTo>
                    <a:pt x="1503" y="28623"/>
                  </a:lnTo>
                  <a:close/>
                  <a:moveTo>
                    <a:pt x="859" y="25975"/>
                  </a:moveTo>
                  <a:lnTo>
                    <a:pt x="680" y="31449"/>
                  </a:lnTo>
                  <a:lnTo>
                    <a:pt x="645" y="31449"/>
                  </a:lnTo>
                  <a:lnTo>
                    <a:pt x="859" y="25975"/>
                  </a:lnTo>
                  <a:close/>
                  <a:moveTo>
                    <a:pt x="17102" y="31664"/>
                  </a:moveTo>
                  <a:lnTo>
                    <a:pt x="17102" y="32272"/>
                  </a:lnTo>
                  <a:lnTo>
                    <a:pt x="17067" y="32272"/>
                  </a:lnTo>
                  <a:lnTo>
                    <a:pt x="17102" y="31664"/>
                  </a:lnTo>
                  <a:close/>
                  <a:moveTo>
                    <a:pt x="18319" y="30054"/>
                  </a:moveTo>
                  <a:lnTo>
                    <a:pt x="18283" y="34240"/>
                  </a:lnTo>
                  <a:lnTo>
                    <a:pt x="18247" y="34240"/>
                  </a:lnTo>
                  <a:lnTo>
                    <a:pt x="18319" y="30054"/>
                  </a:lnTo>
                  <a:close/>
                  <a:moveTo>
                    <a:pt x="1" y="0"/>
                  </a:moveTo>
                  <a:lnTo>
                    <a:pt x="1" y="32272"/>
                  </a:lnTo>
                  <a:lnTo>
                    <a:pt x="1861" y="32594"/>
                  </a:lnTo>
                  <a:lnTo>
                    <a:pt x="18856" y="35349"/>
                  </a:lnTo>
                  <a:lnTo>
                    <a:pt x="18856" y="1145"/>
                  </a:lnTo>
                  <a:lnTo>
                    <a:pt x="1861" y="108"/>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8"/>
            <p:cNvSpPr/>
            <p:nvPr/>
          </p:nvSpPr>
          <p:spPr>
            <a:xfrm>
              <a:off x="6638732" y="2942699"/>
              <a:ext cx="101970" cy="636888"/>
            </a:xfrm>
            <a:custGeom>
              <a:rect b="b" l="l" r="r" t="t"/>
              <a:pathLst>
                <a:path extrusionOk="0" h="35314" w="5654">
                  <a:moveTo>
                    <a:pt x="5117" y="4580"/>
                  </a:moveTo>
                  <a:lnTo>
                    <a:pt x="5188" y="5296"/>
                  </a:lnTo>
                  <a:lnTo>
                    <a:pt x="5152" y="5296"/>
                  </a:lnTo>
                  <a:lnTo>
                    <a:pt x="5117" y="4580"/>
                  </a:lnTo>
                  <a:close/>
                  <a:moveTo>
                    <a:pt x="5224" y="5798"/>
                  </a:moveTo>
                  <a:lnTo>
                    <a:pt x="5224" y="5798"/>
                  </a:lnTo>
                  <a:cubicBezTo>
                    <a:pt x="5152" y="6656"/>
                    <a:pt x="5152" y="7514"/>
                    <a:pt x="5260" y="8372"/>
                  </a:cubicBezTo>
                  <a:lnTo>
                    <a:pt x="5188" y="8372"/>
                  </a:lnTo>
                  <a:cubicBezTo>
                    <a:pt x="5117" y="7514"/>
                    <a:pt x="5152" y="6656"/>
                    <a:pt x="5224" y="5798"/>
                  </a:cubicBezTo>
                  <a:close/>
                  <a:moveTo>
                    <a:pt x="752" y="10448"/>
                  </a:moveTo>
                  <a:lnTo>
                    <a:pt x="788" y="11127"/>
                  </a:lnTo>
                  <a:lnTo>
                    <a:pt x="752" y="11127"/>
                  </a:lnTo>
                  <a:lnTo>
                    <a:pt x="752" y="10448"/>
                  </a:lnTo>
                  <a:close/>
                  <a:moveTo>
                    <a:pt x="5653" y="0"/>
                  </a:moveTo>
                  <a:lnTo>
                    <a:pt x="4401" y="3542"/>
                  </a:lnTo>
                  <a:lnTo>
                    <a:pt x="3399" y="6333"/>
                  </a:lnTo>
                  <a:lnTo>
                    <a:pt x="3399" y="6655"/>
                  </a:lnTo>
                  <a:cubicBezTo>
                    <a:pt x="3399" y="6691"/>
                    <a:pt x="3363" y="6727"/>
                    <a:pt x="3328" y="6762"/>
                  </a:cubicBezTo>
                  <a:lnTo>
                    <a:pt x="2219" y="7013"/>
                  </a:lnTo>
                  <a:lnTo>
                    <a:pt x="2147" y="7013"/>
                  </a:lnTo>
                  <a:cubicBezTo>
                    <a:pt x="2111" y="6977"/>
                    <a:pt x="2111" y="6977"/>
                    <a:pt x="2111" y="6941"/>
                  </a:cubicBezTo>
                  <a:lnTo>
                    <a:pt x="2111" y="5582"/>
                  </a:lnTo>
                  <a:lnTo>
                    <a:pt x="0" y="1467"/>
                  </a:lnTo>
                  <a:lnTo>
                    <a:pt x="0" y="35313"/>
                  </a:lnTo>
                  <a:lnTo>
                    <a:pt x="4401" y="31914"/>
                  </a:lnTo>
                  <a:lnTo>
                    <a:pt x="5653" y="30948"/>
                  </a:lnTo>
                  <a:lnTo>
                    <a:pt x="5653" y="0"/>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8"/>
            <p:cNvSpPr/>
            <p:nvPr/>
          </p:nvSpPr>
          <p:spPr>
            <a:xfrm>
              <a:off x="6305788" y="2932365"/>
              <a:ext cx="371034" cy="103268"/>
            </a:xfrm>
            <a:custGeom>
              <a:rect b="b" l="l" r="r" t="t"/>
              <a:pathLst>
                <a:path extrusionOk="0" h="5726" w="20573">
                  <a:moveTo>
                    <a:pt x="1717" y="1"/>
                  </a:moveTo>
                  <a:lnTo>
                    <a:pt x="0" y="430"/>
                  </a:lnTo>
                  <a:lnTo>
                    <a:pt x="1825" y="538"/>
                  </a:lnTo>
                  <a:lnTo>
                    <a:pt x="18354" y="1539"/>
                  </a:lnTo>
                  <a:lnTo>
                    <a:pt x="18390" y="1539"/>
                  </a:lnTo>
                  <a:lnTo>
                    <a:pt x="18426" y="1504"/>
                  </a:lnTo>
                  <a:lnTo>
                    <a:pt x="18426" y="1575"/>
                  </a:lnTo>
                  <a:lnTo>
                    <a:pt x="20572" y="5725"/>
                  </a:lnTo>
                  <a:lnTo>
                    <a:pt x="20572" y="1647"/>
                  </a:lnTo>
                  <a:cubicBezTo>
                    <a:pt x="20572" y="1539"/>
                    <a:pt x="20536" y="1396"/>
                    <a:pt x="20429" y="1289"/>
                  </a:cubicBezTo>
                  <a:cubicBezTo>
                    <a:pt x="20286" y="1146"/>
                    <a:pt x="19928" y="931"/>
                    <a:pt x="19105" y="931"/>
                  </a:cubicBezTo>
                  <a:cubicBezTo>
                    <a:pt x="17782" y="931"/>
                    <a:pt x="7692" y="359"/>
                    <a:pt x="3327" y="108"/>
                  </a:cubicBezTo>
                  <a:lnTo>
                    <a:pt x="1789" y="1"/>
                  </a:ln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8"/>
            <p:cNvSpPr/>
            <p:nvPr/>
          </p:nvSpPr>
          <p:spPr>
            <a:xfrm>
              <a:off x="6293524" y="2940769"/>
              <a:ext cx="343296" cy="641397"/>
            </a:xfrm>
            <a:custGeom>
              <a:rect b="b" l="l" r="r" t="t"/>
              <a:pathLst>
                <a:path extrusionOk="0" fill="none" h="35564" w="19035">
                  <a:moveTo>
                    <a:pt x="0" y="0"/>
                  </a:moveTo>
                  <a:lnTo>
                    <a:pt x="19034" y="1145"/>
                  </a:lnTo>
                  <a:lnTo>
                    <a:pt x="19034" y="35563"/>
                  </a:lnTo>
                  <a:lnTo>
                    <a:pt x="0" y="32486"/>
                  </a:lnTo>
                  <a:close/>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8"/>
            <p:cNvSpPr/>
            <p:nvPr/>
          </p:nvSpPr>
          <p:spPr>
            <a:xfrm>
              <a:off x="6293524" y="2918171"/>
              <a:ext cx="405228" cy="149077"/>
            </a:xfrm>
            <a:custGeom>
              <a:rect b="b" l="l" r="r" t="t"/>
              <a:pathLst>
                <a:path extrusionOk="0" fill="none" h="8266" w="22469">
                  <a:moveTo>
                    <a:pt x="19034" y="2398"/>
                  </a:moveTo>
                  <a:lnTo>
                    <a:pt x="21360" y="6906"/>
                  </a:lnTo>
                  <a:lnTo>
                    <a:pt x="21360" y="8266"/>
                  </a:lnTo>
                  <a:lnTo>
                    <a:pt x="22469" y="8015"/>
                  </a:lnTo>
                  <a:lnTo>
                    <a:pt x="22469" y="2004"/>
                  </a:lnTo>
                  <a:cubicBezTo>
                    <a:pt x="22326" y="1432"/>
                    <a:pt x="21789" y="1003"/>
                    <a:pt x="21216" y="1038"/>
                  </a:cubicBezTo>
                  <a:cubicBezTo>
                    <a:pt x="20143" y="1038"/>
                    <a:pt x="5617" y="144"/>
                    <a:pt x="5617" y="144"/>
                  </a:cubicBezTo>
                  <a:cubicBezTo>
                    <a:pt x="5617" y="144"/>
                    <a:pt x="2755" y="1"/>
                    <a:pt x="2397" y="716"/>
                  </a:cubicBezTo>
                  <a:lnTo>
                    <a:pt x="0" y="1289"/>
                  </a:lnTo>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8"/>
            <p:cNvSpPr/>
            <p:nvPr/>
          </p:nvSpPr>
          <p:spPr>
            <a:xfrm>
              <a:off x="6336754" y="2930435"/>
              <a:ext cx="343927" cy="112286"/>
            </a:xfrm>
            <a:custGeom>
              <a:rect b="b" l="l" r="r" t="t"/>
              <a:pathLst>
                <a:path extrusionOk="0" fill="none" h="6226" w="19070">
                  <a:moveTo>
                    <a:pt x="18963" y="6226"/>
                  </a:moveTo>
                  <a:lnTo>
                    <a:pt x="18963" y="1754"/>
                  </a:lnTo>
                  <a:cubicBezTo>
                    <a:pt x="18963" y="1754"/>
                    <a:pt x="19070" y="931"/>
                    <a:pt x="17388" y="931"/>
                  </a:cubicBezTo>
                  <a:cubicBezTo>
                    <a:pt x="15707" y="931"/>
                    <a:pt x="0" y="1"/>
                    <a:pt x="0" y="1"/>
                  </a:cubicBezTo>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8"/>
            <p:cNvSpPr/>
            <p:nvPr/>
          </p:nvSpPr>
          <p:spPr>
            <a:xfrm>
              <a:off x="6695506" y="2932365"/>
              <a:ext cx="47125" cy="123918"/>
            </a:xfrm>
            <a:custGeom>
              <a:rect b="b" l="l" r="r" t="t"/>
              <a:pathLst>
                <a:path extrusionOk="0" fill="none" h="6871" w="2613">
                  <a:moveTo>
                    <a:pt x="180" y="6870"/>
                  </a:moveTo>
                  <a:lnTo>
                    <a:pt x="2613" y="1"/>
                  </a:lnTo>
                  <a:lnTo>
                    <a:pt x="1" y="788"/>
                  </a:lnTo>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8"/>
            <p:cNvSpPr/>
            <p:nvPr/>
          </p:nvSpPr>
          <p:spPr>
            <a:xfrm>
              <a:off x="6394827" y="2920750"/>
              <a:ext cx="347805" cy="661416"/>
            </a:xfrm>
            <a:custGeom>
              <a:rect b="b" l="l" r="r" t="t"/>
              <a:pathLst>
                <a:path extrusionOk="0" fill="none" h="36674" w="19285">
                  <a:moveTo>
                    <a:pt x="0" y="1"/>
                  </a:moveTo>
                  <a:lnTo>
                    <a:pt x="19285" y="645"/>
                  </a:lnTo>
                  <a:lnTo>
                    <a:pt x="19285" y="32201"/>
                  </a:lnTo>
                  <a:lnTo>
                    <a:pt x="13417" y="36673"/>
                  </a:lnTo>
                </a:path>
              </a:pathLst>
            </a:custGeom>
            <a:noFill/>
            <a:ln cap="rnd" cmpd="sng" w="1162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8"/>
            <p:cNvSpPr/>
            <p:nvPr/>
          </p:nvSpPr>
          <p:spPr>
            <a:xfrm>
              <a:off x="6624538" y="3484704"/>
              <a:ext cx="1948" cy="75513"/>
            </a:xfrm>
            <a:custGeom>
              <a:rect b="b" l="l" r="r" t="t"/>
              <a:pathLst>
                <a:path extrusionOk="0" fill="none" h="4187" w="108">
                  <a:moveTo>
                    <a:pt x="0" y="4187"/>
                  </a:moveTo>
                  <a:lnTo>
                    <a:pt x="108"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8"/>
            <p:cNvSpPr/>
            <p:nvPr/>
          </p:nvSpPr>
          <p:spPr>
            <a:xfrm>
              <a:off x="6625819" y="3461475"/>
              <a:ext cx="18" cy="13580"/>
            </a:xfrm>
            <a:custGeom>
              <a:rect b="b" l="l" r="r" t="t"/>
              <a:pathLst>
                <a:path extrusionOk="0" fill="none" h="753" w="1">
                  <a:moveTo>
                    <a:pt x="1" y="752"/>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8"/>
            <p:cNvSpPr/>
            <p:nvPr/>
          </p:nvSpPr>
          <p:spPr>
            <a:xfrm>
              <a:off x="6613573" y="3507934"/>
              <a:ext cx="2597" cy="32283"/>
            </a:xfrm>
            <a:custGeom>
              <a:rect b="b" l="l" r="r" t="t"/>
              <a:pathLst>
                <a:path extrusionOk="0" fill="none" h="1790" w="144">
                  <a:moveTo>
                    <a:pt x="0" y="1790"/>
                  </a:moveTo>
                  <a:lnTo>
                    <a:pt x="143"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8"/>
            <p:cNvSpPr/>
            <p:nvPr/>
          </p:nvSpPr>
          <p:spPr>
            <a:xfrm>
              <a:off x="6603888" y="3513741"/>
              <a:ext cx="18" cy="10983"/>
            </a:xfrm>
            <a:custGeom>
              <a:rect b="b" l="l" r="r" t="t"/>
              <a:pathLst>
                <a:path extrusionOk="0" fill="none" h="609" w="1">
                  <a:moveTo>
                    <a:pt x="0" y="609"/>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8"/>
            <p:cNvSpPr/>
            <p:nvPr/>
          </p:nvSpPr>
          <p:spPr>
            <a:xfrm>
              <a:off x="6645188" y="3518268"/>
              <a:ext cx="1299" cy="40669"/>
            </a:xfrm>
            <a:custGeom>
              <a:rect b="b" l="l" r="r" t="t"/>
              <a:pathLst>
                <a:path extrusionOk="0" fill="none" h="2255" w="72">
                  <a:moveTo>
                    <a:pt x="72" y="2254"/>
                  </a:moveTo>
                  <a:lnTo>
                    <a:pt x="0"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8"/>
            <p:cNvSpPr/>
            <p:nvPr/>
          </p:nvSpPr>
          <p:spPr>
            <a:xfrm>
              <a:off x="6656154" y="3529882"/>
              <a:ext cx="18" cy="14861"/>
            </a:xfrm>
            <a:custGeom>
              <a:rect b="b" l="l" r="r" t="t"/>
              <a:pathLst>
                <a:path extrusionOk="0" fill="none" h="824" w="1">
                  <a:moveTo>
                    <a:pt x="0" y="823"/>
                  </a:moveTo>
                  <a:lnTo>
                    <a:pt x="0"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8"/>
            <p:cNvSpPr/>
            <p:nvPr/>
          </p:nvSpPr>
          <p:spPr>
            <a:xfrm>
              <a:off x="6667768" y="3530513"/>
              <a:ext cx="18" cy="7124"/>
            </a:xfrm>
            <a:custGeom>
              <a:rect b="b" l="l" r="r" t="t"/>
              <a:pathLst>
                <a:path extrusionOk="0" fill="none" h="395" w="1">
                  <a:moveTo>
                    <a:pt x="0" y="394"/>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8"/>
            <p:cNvSpPr/>
            <p:nvPr/>
          </p:nvSpPr>
          <p:spPr>
            <a:xfrm>
              <a:off x="6730350" y="3453089"/>
              <a:ext cx="18" cy="38090"/>
            </a:xfrm>
            <a:custGeom>
              <a:rect b="b" l="l" r="r" t="t"/>
              <a:pathLst>
                <a:path extrusionOk="0" fill="none" h="2112" w="1">
                  <a:moveTo>
                    <a:pt x="1" y="2111"/>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8"/>
            <p:cNvSpPr/>
            <p:nvPr/>
          </p:nvSpPr>
          <p:spPr>
            <a:xfrm>
              <a:off x="6728420" y="3432439"/>
              <a:ext cx="18" cy="9054"/>
            </a:xfrm>
            <a:custGeom>
              <a:rect b="b" l="l" r="r" t="t"/>
              <a:pathLst>
                <a:path extrusionOk="0" fill="none" h="502" w="1">
                  <a:moveTo>
                    <a:pt x="0" y="502"/>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8"/>
            <p:cNvSpPr/>
            <p:nvPr/>
          </p:nvSpPr>
          <p:spPr>
            <a:xfrm>
              <a:off x="6307068" y="3411158"/>
              <a:ext cx="3896" cy="99373"/>
            </a:xfrm>
            <a:custGeom>
              <a:rect b="b" l="l" r="r" t="t"/>
              <a:pathLst>
                <a:path extrusionOk="0" fill="none" h="5510" w="216">
                  <a:moveTo>
                    <a:pt x="1" y="5510"/>
                  </a:moveTo>
                  <a:lnTo>
                    <a:pt x="215"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8"/>
            <p:cNvSpPr/>
            <p:nvPr/>
          </p:nvSpPr>
          <p:spPr>
            <a:xfrm>
              <a:off x="6321911" y="3458896"/>
              <a:ext cx="1317" cy="47125"/>
            </a:xfrm>
            <a:custGeom>
              <a:rect b="b" l="l" r="r" t="t"/>
              <a:pathLst>
                <a:path extrusionOk="0" fill="none" h="2613" w="73">
                  <a:moveTo>
                    <a:pt x="1" y="2612"/>
                  </a:moveTo>
                  <a:cubicBezTo>
                    <a:pt x="1" y="1754"/>
                    <a:pt x="36" y="859"/>
                    <a:pt x="72"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8"/>
            <p:cNvSpPr/>
            <p:nvPr/>
          </p:nvSpPr>
          <p:spPr>
            <a:xfrm>
              <a:off x="6335455" y="3480845"/>
              <a:ext cx="18" cy="18071"/>
            </a:xfrm>
            <a:custGeom>
              <a:rect b="b" l="l" r="r" t="t"/>
              <a:pathLst>
                <a:path extrusionOk="0" fill="none" h="1002" w="1">
                  <a:moveTo>
                    <a:pt x="1" y="1002"/>
                  </a:moveTo>
                  <a:lnTo>
                    <a:pt x="1"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8"/>
            <p:cNvSpPr/>
            <p:nvPr/>
          </p:nvSpPr>
          <p:spPr>
            <a:xfrm>
              <a:off x="6307717" y="2968507"/>
              <a:ext cx="1299" cy="68407"/>
            </a:xfrm>
            <a:custGeom>
              <a:rect b="b" l="l" r="r" t="t"/>
              <a:pathLst>
                <a:path extrusionOk="0" fill="none" h="3793" w="72">
                  <a:moveTo>
                    <a:pt x="72" y="3793"/>
                  </a:moveTo>
                  <a:cubicBezTo>
                    <a:pt x="72" y="2541"/>
                    <a:pt x="36" y="1289"/>
                    <a:pt x="0"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8"/>
            <p:cNvSpPr/>
            <p:nvPr/>
          </p:nvSpPr>
          <p:spPr>
            <a:xfrm>
              <a:off x="6319981" y="2973015"/>
              <a:ext cx="18" cy="34230"/>
            </a:xfrm>
            <a:custGeom>
              <a:rect b="b" l="l" r="r" t="t"/>
              <a:pathLst>
                <a:path extrusionOk="0" fill="none" h="1898" w="1">
                  <a:moveTo>
                    <a:pt x="0" y="1897"/>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8"/>
            <p:cNvSpPr/>
            <p:nvPr/>
          </p:nvSpPr>
          <p:spPr>
            <a:xfrm>
              <a:off x="6336105" y="2978823"/>
              <a:ext cx="667" cy="12282"/>
            </a:xfrm>
            <a:custGeom>
              <a:rect b="b" l="l" r="r" t="t"/>
              <a:pathLst>
                <a:path extrusionOk="0" fill="none" h="681" w="37">
                  <a:moveTo>
                    <a:pt x="36" y="681"/>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8"/>
            <p:cNvSpPr/>
            <p:nvPr/>
          </p:nvSpPr>
          <p:spPr>
            <a:xfrm>
              <a:off x="6624538" y="2967857"/>
              <a:ext cx="1948" cy="73583"/>
            </a:xfrm>
            <a:custGeom>
              <a:rect b="b" l="l" r="r" t="t"/>
              <a:pathLst>
                <a:path extrusionOk="0" fill="none" h="4080" w="108">
                  <a:moveTo>
                    <a:pt x="0" y="4079"/>
                  </a:moveTo>
                  <a:cubicBezTo>
                    <a:pt x="36" y="2756"/>
                    <a:pt x="72" y="1360"/>
                    <a:pt x="108"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8"/>
            <p:cNvSpPr/>
            <p:nvPr/>
          </p:nvSpPr>
          <p:spPr>
            <a:xfrm>
              <a:off x="6613573" y="2977542"/>
              <a:ext cx="1299" cy="27756"/>
            </a:xfrm>
            <a:custGeom>
              <a:rect b="b" l="l" r="r" t="t"/>
              <a:pathLst>
                <a:path extrusionOk="0" fill="none" h="1539" w="72">
                  <a:moveTo>
                    <a:pt x="36" y="1539"/>
                  </a:moveTo>
                  <a:cubicBezTo>
                    <a:pt x="72" y="1038"/>
                    <a:pt x="72" y="501"/>
                    <a:pt x="0" y="0"/>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8"/>
            <p:cNvSpPr/>
            <p:nvPr/>
          </p:nvSpPr>
          <p:spPr>
            <a:xfrm>
              <a:off x="6601309" y="2991736"/>
              <a:ext cx="667" cy="11633"/>
            </a:xfrm>
            <a:custGeom>
              <a:rect b="b" l="l" r="r" t="t"/>
              <a:pathLst>
                <a:path extrusionOk="0" fill="none" h="645" w="37">
                  <a:moveTo>
                    <a:pt x="0" y="645"/>
                  </a:moveTo>
                  <a:lnTo>
                    <a:pt x="36"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8"/>
            <p:cNvSpPr/>
            <p:nvPr/>
          </p:nvSpPr>
          <p:spPr>
            <a:xfrm>
              <a:off x="6731648" y="3047229"/>
              <a:ext cx="1948" cy="46476"/>
            </a:xfrm>
            <a:custGeom>
              <a:rect b="b" l="l" r="r" t="t"/>
              <a:pathLst>
                <a:path extrusionOk="0" fill="none" h="2577" w="108">
                  <a:moveTo>
                    <a:pt x="72" y="2576"/>
                  </a:moveTo>
                  <a:cubicBezTo>
                    <a:pt x="0" y="1718"/>
                    <a:pt x="36" y="859"/>
                    <a:pt x="108" y="0"/>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8"/>
            <p:cNvSpPr/>
            <p:nvPr/>
          </p:nvSpPr>
          <p:spPr>
            <a:xfrm>
              <a:off x="6730999" y="3025281"/>
              <a:ext cx="1317" cy="13580"/>
            </a:xfrm>
            <a:custGeom>
              <a:rect b="b" l="l" r="r" t="t"/>
              <a:pathLst>
                <a:path extrusionOk="0" fill="none" h="753" w="73">
                  <a:moveTo>
                    <a:pt x="72" y="752"/>
                  </a:moveTo>
                  <a:cubicBezTo>
                    <a:pt x="72" y="502"/>
                    <a:pt x="36" y="251"/>
                    <a:pt x="1"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8"/>
            <p:cNvSpPr/>
            <p:nvPr/>
          </p:nvSpPr>
          <p:spPr>
            <a:xfrm>
              <a:off x="6723911" y="3046580"/>
              <a:ext cx="18" cy="20019"/>
            </a:xfrm>
            <a:custGeom>
              <a:rect b="b" l="l" r="r" t="t"/>
              <a:pathLst>
                <a:path extrusionOk="0" fill="none" h="1110" w="1">
                  <a:moveTo>
                    <a:pt x="0" y="1110"/>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8"/>
            <p:cNvSpPr/>
            <p:nvPr/>
          </p:nvSpPr>
          <p:spPr>
            <a:xfrm>
              <a:off x="6690348" y="3034966"/>
              <a:ext cx="667" cy="21317"/>
            </a:xfrm>
            <a:custGeom>
              <a:rect b="b" l="l" r="r" t="t"/>
              <a:pathLst>
                <a:path extrusionOk="0" fill="none" h="1182" w="37">
                  <a:moveTo>
                    <a:pt x="1" y="1181"/>
                  </a:moveTo>
                  <a:cubicBezTo>
                    <a:pt x="1" y="788"/>
                    <a:pt x="36" y="394"/>
                    <a:pt x="36" y="1"/>
                  </a:cubicBez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8"/>
            <p:cNvSpPr/>
            <p:nvPr/>
          </p:nvSpPr>
          <p:spPr>
            <a:xfrm>
              <a:off x="6690348" y="3018193"/>
              <a:ext cx="18" cy="7106"/>
            </a:xfrm>
            <a:custGeom>
              <a:rect b="b" l="l" r="r" t="t"/>
              <a:pathLst>
                <a:path extrusionOk="0" fill="none" h="394" w="1">
                  <a:moveTo>
                    <a:pt x="1" y="394"/>
                  </a:moveTo>
                  <a:lnTo>
                    <a:pt x="1"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8"/>
            <p:cNvSpPr/>
            <p:nvPr/>
          </p:nvSpPr>
          <p:spPr>
            <a:xfrm>
              <a:off x="6690348" y="3000771"/>
              <a:ext cx="18" cy="5176"/>
            </a:xfrm>
            <a:custGeom>
              <a:rect b="b" l="l" r="r" t="t"/>
              <a:pathLst>
                <a:path extrusionOk="0" fill="none" h="287" w="1">
                  <a:moveTo>
                    <a:pt x="1" y="287"/>
                  </a:moveTo>
                  <a:lnTo>
                    <a:pt x="1" y="0"/>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8"/>
            <p:cNvSpPr/>
            <p:nvPr/>
          </p:nvSpPr>
          <p:spPr>
            <a:xfrm>
              <a:off x="6712928" y="2962699"/>
              <a:ext cx="11001" cy="28405"/>
            </a:xfrm>
            <a:custGeom>
              <a:rect b="b" l="l" r="r" t="t"/>
              <a:pathLst>
                <a:path extrusionOk="0" fill="none" h="1575" w="610">
                  <a:moveTo>
                    <a:pt x="1" y="1575"/>
                  </a:moveTo>
                  <a:lnTo>
                    <a:pt x="609"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8"/>
            <p:cNvSpPr/>
            <p:nvPr/>
          </p:nvSpPr>
          <p:spPr>
            <a:xfrm>
              <a:off x="6712928" y="2961401"/>
              <a:ext cx="3896" cy="8422"/>
            </a:xfrm>
            <a:custGeom>
              <a:rect b="b" l="l" r="r" t="t"/>
              <a:pathLst>
                <a:path extrusionOk="0" fill="none" h="467" w="216">
                  <a:moveTo>
                    <a:pt x="1" y="466"/>
                  </a:moveTo>
                  <a:lnTo>
                    <a:pt x="215"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8"/>
            <p:cNvSpPr/>
            <p:nvPr/>
          </p:nvSpPr>
          <p:spPr>
            <a:xfrm>
              <a:off x="6647767" y="3162076"/>
              <a:ext cx="3246" cy="86496"/>
            </a:xfrm>
            <a:custGeom>
              <a:rect b="b" l="l" r="r" t="t"/>
              <a:pathLst>
                <a:path extrusionOk="0" fill="none" h="4796" w="180">
                  <a:moveTo>
                    <a:pt x="179" y="4795"/>
                  </a:moveTo>
                  <a:lnTo>
                    <a:pt x="0"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8"/>
            <p:cNvSpPr/>
            <p:nvPr/>
          </p:nvSpPr>
          <p:spPr>
            <a:xfrm>
              <a:off x="6660662" y="3189183"/>
              <a:ext cx="667" cy="38090"/>
            </a:xfrm>
            <a:custGeom>
              <a:rect b="b" l="l" r="r" t="t"/>
              <a:pathLst>
                <a:path extrusionOk="0" fill="none" h="2112" w="37">
                  <a:moveTo>
                    <a:pt x="37" y="2111"/>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8"/>
            <p:cNvSpPr/>
            <p:nvPr/>
          </p:nvSpPr>
          <p:spPr>
            <a:xfrm>
              <a:off x="6652276" y="3131110"/>
              <a:ext cx="667" cy="12282"/>
            </a:xfrm>
            <a:custGeom>
              <a:rect b="b" l="l" r="r" t="t"/>
              <a:pathLst>
                <a:path extrusionOk="0" fill="none" h="681" w="37">
                  <a:moveTo>
                    <a:pt x="37" y="680"/>
                  </a:moveTo>
                  <a:lnTo>
                    <a:pt x="1" y="1"/>
                  </a:lnTo>
                </a:path>
              </a:pathLst>
            </a:custGeom>
            <a:noFill/>
            <a:ln cap="rnd" cmpd="sng" w="5375">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8"/>
            <p:cNvSpPr/>
            <p:nvPr/>
          </p:nvSpPr>
          <p:spPr>
            <a:xfrm>
              <a:off x="6365141" y="3209184"/>
              <a:ext cx="77442" cy="76162"/>
            </a:xfrm>
            <a:custGeom>
              <a:rect b="b" l="l" r="r" t="t"/>
              <a:pathLst>
                <a:path extrusionOk="0" fill="none" h="4223" w="4294">
                  <a:moveTo>
                    <a:pt x="72" y="4151"/>
                  </a:moveTo>
                  <a:cubicBezTo>
                    <a:pt x="1" y="3042"/>
                    <a:pt x="144" y="1897"/>
                    <a:pt x="537" y="859"/>
                  </a:cubicBezTo>
                  <a:cubicBezTo>
                    <a:pt x="716" y="430"/>
                    <a:pt x="1074" y="1"/>
                    <a:pt x="1503" y="108"/>
                  </a:cubicBezTo>
                  <a:cubicBezTo>
                    <a:pt x="1754" y="180"/>
                    <a:pt x="1933" y="430"/>
                    <a:pt x="2040" y="680"/>
                  </a:cubicBezTo>
                  <a:cubicBezTo>
                    <a:pt x="2398" y="1468"/>
                    <a:pt x="2469" y="3256"/>
                    <a:pt x="2398" y="4115"/>
                  </a:cubicBezTo>
                  <a:cubicBezTo>
                    <a:pt x="2398" y="4115"/>
                    <a:pt x="2541" y="2612"/>
                    <a:pt x="2541" y="2290"/>
                  </a:cubicBezTo>
                  <a:cubicBezTo>
                    <a:pt x="2541" y="1968"/>
                    <a:pt x="2612" y="1682"/>
                    <a:pt x="2791" y="1396"/>
                  </a:cubicBezTo>
                  <a:cubicBezTo>
                    <a:pt x="2970" y="1146"/>
                    <a:pt x="3328" y="1038"/>
                    <a:pt x="3614" y="1146"/>
                  </a:cubicBezTo>
                  <a:cubicBezTo>
                    <a:pt x="3829" y="1289"/>
                    <a:pt x="3972" y="1539"/>
                    <a:pt x="4044" y="1790"/>
                  </a:cubicBezTo>
                  <a:cubicBezTo>
                    <a:pt x="4258" y="2577"/>
                    <a:pt x="4294" y="3400"/>
                    <a:pt x="4222" y="4222"/>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8"/>
            <p:cNvSpPr/>
            <p:nvPr/>
          </p:nvSpPr>
          <p:spPr>
            <a:xfrm>
              <a:off x="6469672" y="3233062"/>
              <a:ext cx="1317" cy="50985"/>
            </a:xfrm>
            <a:custGeom>
              <a:rect b="b" l="l" r="r" t="t"/>
              <a:pathLst>
                <a:path extrusionOk="0" fill="none" h="2827" w="73">
                  <a:moveTo>
                    <a:pt x="72" y="0"/>
                  </a:moveTo>
                  <a:cubicBezTo>
                    <a:pt x="72" y="931"/>
                    <a:pt x="36" y="1897"/>
                    <a:pt x="1" y="2827"/>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8"/>
            <p:cNvSpPr/>
            <p:nvPr/>
          </p:nvSpPr>
          <p:spPr>
            <a:xfrm>
              <a:off x="6500007" y="3171761"/>
              <a:ext cx="12264" cy="114234"/>
            </a:xfrm>
            <a:custGeom>
              <a:rect b="b" l="l" r="r" t="t"/>
              <a:pathLst>
                <a:path extrusionOk="0" fill="none" h="6334" w="680">
                  <a:moveTo>
                    <a:pt x="322" y="6333"/>
                  </a:moveTo>
                  <a:cubicBezTo>
                    <a:pt x="0" y="4222"/>
                    <a:pt x="143" y="2076"/>
                    <a:pt x="680" y="1"/>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8"/>
            <p:cNvSpPr/>
            <p:nvPr/>
          </p:nvSpPr>
          <p:spPr>
            <a:xfrm>
              <a:off x="6532271" y="3174989"/>
              <a:ext cx="16791" cy="114865"/>
            </a:xfrm>
            <a:custGeom>
              <a:rect b="b" l="l" r="r" t="t"/>
              <a:pathLst>
                <a:path extrusionOk="0" fill="none" h="6369" w="931">
                  <a:moveTo>
                    <a:pt x="0" y="6369"/>
                  </a:moveTo>
                  <a:cubicBezTo>
                    <a:pt x="36" y="4222"/>
                    <a:pt x="358" y="2076"/>
                    <a:pt x="930" y="0"/>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8"/>
            <p:cNvSpPr/>
            <p:nvPr/>
          </p:nvSpPr>
          <p:spPr>
            <a:xfrm>
              <a:off x="6536131" y="3197569"/>
              <a:ext cx="43897" cy="95513"/>
            </a:xfrm>
            <a:custGeom>
              <a:rect b="b" l="l" r="r" t="t"/>
              <a:pathLst>
                <a:path extrusionOk="0" fill="none" h="5296" w="2434">
                  <a:moveTo>
                    <a:pt x="2434" y="1"/>
                  </a:moveTo>
                  <a:cubicBezTo>
                    <a:pt x="1432" y="931"/>
                    <a:pt x="609" y="2040"/>
                    <a:pt x="1" y="3256"/>
                  </a:cubicBezTo>
                  <a:cubicBezTo>
                    <a:pt x="716" y="3865"/>
                    <a:pt x="1539" y="4688"/>
                    <a:pt x="2291" y="5296"/>
                  </a:cubicBez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8"/>
            <p:cNvSpPr/>
            <p:nvPr/>
          </p:nvSpPr>
          <p:spPr>
            <a:xfrm>
              <a:off x="6470321" y="3202727"/>
              <a:ext cx="1299" cy="1966"/>
            </a:xfrm>
            <a:custGeom>
              <a:rect b="b" l="l" r="r" t="t"/>
              <a:pathLst>
                <a:path extrusionOk="0" fill="none" h="109" w="72">
                  <a:moveTo>
                    <a:pt x="72" y="1"/>
                  </a:moveTo>
                  <a:lnTo>
                    <a:pt x="0" y="108"/>
                  </a:lnTo>
                </a:path>
              </a:pathLst>
            </a:custGeom>
            <a:noFill/>
            <a:ln cap="rnd" cmpd="sng" w="8050">
              <a:solidFill>
                <a:srgbClr val="0963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7" name="Shape 1267"/>
        <p:cNvGrpSpPr/>
        <p:nvPr/>
      </p:nvGrpSpPr>
      <p:grpSpPr>
        <a:xfrm>
          <a:off x="0" y="0"/>
          <a:ext cx="0" cy="0"/>
          <a:chOff x="0" y="0"/>
          <a:chExt cx="0" cy="0"/>
        </a:xfrm>
      </p:grpSpPr>
      <p:sp>
        <p:nvSpPr>
          <p:cNvPr id="1268" name="Google Shape;1268;p19"/>
          <p:cNvSpPr txBox="1"/>
          <p:nvPr>
            <p:ph type="title"/>
          </p:nvPr>
        </p:nvSpPr>
        <p:spPr>
          <a:xfrm>
            <a:off x="463650" y="172750"/>
            <a:ext cx="8216700" cy="86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630F0F"/>
                </a:solidFill>
              </a:rPr>
              <a:t>System Design Cont..</a:t>
            </a:r>
            <a:endParaRPr>
              <a:solidFill>
                <a:srgbClr val="630F0F"/>
              </a:solidFill>
            </a:endParaRPr>
          </a:p>
          <a:p>
            <a:pPr indent="0" lvl="0" marL="0" rtl="0" algn="ctr">
              <a:spcBef>
                <a:spcPts val="0"/>
              </a:spcBef>
              <a:spcAft>
                <a:spcPts val="0"/>
              </a:spcAft>
              <a:buNone/>
            </a:pPr>
            <a:r>
              <a:rPr lang="en" sz="2000"/>
              <a:t>Scene 2 - Recipe Suggestion Screen</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t/>
            </a:r>
            <a:endParaRPr sz="2000"/>
          </a:p>
        </p:txBody>
      </p:sp>
      <p:sp>
        <p:nvSpPr>
          <p:cNvPr id="1269" name="Google Shape;1269;p19"/>
          <p:cNvSpPr txBox="1"/>
          <p:nvPr/>
        </p:nvSpPr>
        <p:spPr>
          <a:xfrm>
            <a:off x="442875" y="1354525"/>
            <a:ext cx="3762600" cy="3417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Fira Sans Extra Condensed"/>
              <a:buChar char="●"/>
            </a:pPr>
            <a:r>
              <a:rPr lang="en">
                <a:latin typeface="Fira Sans Extra Condensed"/>
                <a:ea typeface="Fira Sans Extra Condensed"/>
                <a:cs typeface="Fira Sans Extra Condensed"/>
                <a:sym typeface="Fira Sans Extra Condensed"/>
              </a:rPr>
              <a:t>User can be able to search for recipes based on the ingredients he has in his pantry.</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317500" lvl="0" marL="457200" rtl="0" algn="l">
              <a:spcBef>
                <a:spcPts val="0"/>
              </a:spcBef>
              <a:spcAft>
                <a:spcPts val="0"/>
              </a:spcAft>
              <a:buSzPts val="1400"/>
              <a:buFont typeface="Fira Sans Extra Condensed"/>
              <a:buChar char="●"/>
            </a:pPr>
            <a:r>
              <a:rPr lang="en">
                <a:latin typeface="Fira Sans Extra Condensed"/>
                <a:ea typeface="Fira Sans Extra Condensed"/>
                <a:cs typeface="Fira Sans Extra Condensed"/>
                <a:sym typeface="Fira Sans Extra Condensed"/>
              </a:rPr>
              <a:t>A list of </a:t>
            </a:r>
            <a:r>
              <a:rPr lang="en">
                <a:latin typeface="Fira Sans Extra Condensed"/>
                <a:ea typeface="Fira Sans Extra Condensed"/>
                <a:cs typeface="Fira Sans Extra Condensed"/>
                <a:sym typeface="Fira Sans Extra Condensed"/>
              </a:rPr>
              <a:t>recipes</a:t>
            </a:r>
            <a:r>
              <a:rPr lang="en">
                <a:latin typeface="Fira Sans Extra Condensed"/>
                <a:ea typeface="Fira Sans Extra Condensed"/>
                <a:cs typeface="Fira Sans Extra Condensed"/>
                <a:sym typeface="Fira Sans Extra Condensed"/>
              </a:rPr>
              <a:t> will be shown to the user to choose from. When user </a:t>
            </a:r>
            <a:r>
              <a:rPr lang="en">
                <a:latin typeface="Fira Sans Extra Condensed"/>
                <a:ea typeface="Fira Sans Extra Condensed"/>
                <a:cs typeface="Fira Sans Extra Condensed"/>
                <a:sym typeface="Fira Sans Extra Condensed"/>
              </a:rPr>
              <a:t>clicks</a:t>
            </a:r>
            <a:r>
              <a:rPr lang="en">
                <a:latin typeface="Fira Sans Extra Condensed"/>
                <a:ea typeface="Fira Sans Extra Condensed"/>
                <a:cs typeface="Fira Sans Extra Condensed"/>
                <a:sym typeface="Fira Sans Extra Condensed"/>
              </a:rPr>
              <a:t> on any recipe, a detailed view of the recipe will be shown.</a:t>
            </a:r>
            <a:endParaRPr>
              <a:latin typeface="Fira Sans Extra Condensed"/>
              <a:ea typeface="Fira Sans Extra Condensed"/>
              <a:cs typeface="Fira Sans Extra Condensed"/>
              <a:sym typeface="Fira Sans Extra Condensed"/>
            </a:endParaRPr>
          </a:p>
          <a:p>
            <a:pPr indent="0" lvl="0" marL="457200" rtl="0" algn="l">
              <a:spcBef>
                <a:spcPts val="0"/>
              </a:spcBef>
              <a:spcAft>
                <a:spcPts val="0"/>
              </a:spcAft>
              <a:buNone/>
            </a:pPr>
            <a:r>
              <a:rPr lang="en">
                <a:latin typeface="Fira Sans Extra Condensed"/>
                <a:ea typeface="Fira Sans Extra Condensed"/>
                <a:cs typeface="Fira Sans Extra Condensed"/>
                <a:sym typeface="Fira Sans Extra Condensed"/>
              </a:rPr>
              <a:t>This detailed view will consist of Recipe Name, Cooking Instructions, all the ingredients required and the </a:t>
            </a:r>
            <a:r>
              <a:rPr lang="en">
                <a:latin typeface="Fira Sans Extra Condensed"/>
                <a:ea typeface="Fira Sans Extra Condensed"/>
                <a:cs typeface="Fira Sans Extra Condensed"/>
                <a:sym typeface="Fira Sans Extra Condensed"/>
              </a:rPr>
              <a:t>recipe</a:t>
            </a:r>
            <a:r>
              <a:rPr lang="en">
                <a:latin typeface="Fira Sans Extra Condensed"/>
                <a:ea typeface="Fira Sans Extra Condensed"/>
                <a:cs typeface="Fira Sans Extra Condensed"/>
                <a:sym typeface="Fira Sans Extra Condensed"/>
              </a:rPr>
              <a:t> video also will be played in the screen.</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317500" lvl="0" marL="457200" rtl="0" algn="l">
              <a:spcBef>
                <a:spcPts val="0"/>
              </a:spcBef>
              <a:spcAft>
                <a:spcPts val="0"/>
              </a:spcAft>
              <a:buSzPts val="1400"/>
              <a:buFont typeface="Fira Sans Extra Condensed"/>
              <a:buChar char="●"/>
            </a:pPr>
            <a:r>
              <a:rPr lang="en">
                <a:latin typeface="Fira Sans Extra Condensed"/>
                <a:ea typeface="Fira Sans Extra Condensed"/>
                <a:cs typeface="Fira Sans Extra Condensed"/>
                <a:sym typeface="Fira Sans Extra Condensed"/>
              </a:rPr>
              <a:t>To show the </a:t>
            </a:r>
            <a:r>
              <a:rPr lang="en">
                <a:latin typeface="Fira Sans Extra Condensed"/>
                <a:ea typeface="Fira Sans Extra Condensed"/>
                <a:cs typeface="Fira Sans Extra Condensed"/>
                <a:sym typeface="Fira Sans Extra Condensed"/>
              </a:rPr>
              <a:t>recipe</a:t>
            </a:r>
            <a:r>
              <a:rPr lang="en">
                <a:latin typeface="Fira Sans Extra Condensed"/>
                <a:ea typeface="Fira Sans Extra Condensed"/>
                <a:cs typeface="Fira Sans Extra Condensed"/>
                <a:sym typeface="Fira Sans Extra Condensed"/>
              </a:rPr>
              <a:t> suggestions, we have made use of </a:t>
            </a:r>
            <a:r>
              <a:rPr b="1" lang="en">
                <a:solidFill>
                  <a:schemeClr val="dk2"/>
                </a:solidFill>
                <a:latin typeface="Fira Sans Extra Condensed"/>
                <a:ea typeface="Fira Sans Extra Condensed"/>
                <a:cs typeface="Fira Sans Extra Condensed"/>
                <a:sym typeface="Fira Sans Extra Condensed"/>
              </a:rPr>
              <a:t>TheMealDB Api</a:t>
            </a:r>
            <a:endParaRPr b="1">
              <a:solidFill>
                <a:schemeClr val="dk2"/>
              </a:solidFill>
              <a:latin typeface="Fira Sans Extra Condensed"/>
              <a:ea typeface="Fira Sans Extra Condensed"/>
              <a:cs typeface="Fira Sans Extra Condensed"/>
              <a:sym typeface="Fira Sans Extra Condensed"/>
            </a:endParaRPr>
          </a:p>
          <a:p>
            <a:pPr indent="0" lvl="0" marL="457200" rtl="0" algn="l">
              <a:spcBef>
                <a:spcPts val="0"/>
              </a:spcBef>
              <a:spcAft>
                <a:spcPts val="0"/>
              </a:spcAft>
              <a:buNone/>
            </a:pPr>
            <a:r>
              <a:rPr lang="en">
                <a:solidFill>
                  <a:schemeClr val="dk2"/>
                </a:solidFill>
                <a:latin typeface="Fira Sans Extra Condensed"/>
                <a:ea typeface="Fira Sans Extra Condensed"/>
                <a:cs typeface="Fira Sans Extra Condensed"/>
                <a:sym typeface="Fira Sans Extra Condensed"/>
              </a:rPr>
              <a:t>https://www.themealdb.com/api.php</a:t>
            </a:r>
            <a:endParaRPr>
              <a:solidFill>
                <a:schemeClr val="dk2"/>
              </a:solidFill>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p:txBody>
      </p:sp>
      <p:pic>
        <p:nvPicPr>
          <p:cNvPr descr="image" id="1270" name="Google Shape;1270;p19"/>
          <p:cNvPicPr preferRelativeResize="0"/>
          <p:nvPr/>
        </p:nvPicPr>
        <p:blipFill>
          <a:blip r:embed="rId3">
            <a:alphaModFix/>
          </a:blip>
          <a:stretch>
            <a:fillRect/>
          </a:stretch>
        </p:blipFill>
        <p:spPr>
          <a:xfrm>
            <a:off x="4281675" y="1581675"/>
            <a:ext cx="4633725" cy="2827358"/>
          </a:xfrm>
          <a:prstGeom prst="rect">
            <a:avLst/>
          </a:prstGeom>
          <a:noFill/>
          <a:ln>
            <a:noFill/>
          </a:ln>
        </p:spPr>
      </p:pic>
      <p:grpSp>
        <p:nvGrpSpPr>
          <p:cNvPr id="1271" name="Google Shape;1271;p19"/>
          <p:cNvGrpSpPr/>
          <p:nvPr/>
        </p:nvGrpSpPr>
        <p:grpSpPr>
          <a:xfrm rot="71730">
            <a:off x="7524134" y="555018"/>
            <a:ext cx="1070408" cy="325374"/>
            <a:chOff x="1633583" y="1807513"/>
            <a:chExt cx="600345" cy="150483"/>
          </a:xfrm>
        </p:grpSpPr>
        <p:sp>
          <p:nvSpPr>
            <p:cNvPr id="1272" name="Google Shape;1272;p19"/>
            <p:cNvSpPr/>
            <p:nvPr/>
          </p:nvSpPr>
          <p:spPr>
            <a:xfrm>
              <a:off x="2020198" y="1830314"/>
              <a:ext cx="206989" cy="124907"/>
            </a:xfrm>
            <a:custGeom>
              <a:rect b="b" l="l" r="r" t="t"/>
              <a:pathLst>
                <a:path extrusionOk="0" h="630" w="1044">
                  <a:moveTo>
                    <a:pt x="686" y="0"/>
                  </a:moveTo>
                  <a:cubicBezTo>
                    <a:pt x="412" y="0"/>
                    <a:pt x="172" y="111"/>
                    <a:pt x="60" y="172"/>
                  </a:cubicBezTo>
                  <a:cubicBezTo>
                    <a:pt x="20" y="193"/>
                    <a:pt x="1" y="242"/>
                    <a:pt x="15" y="285"/>
                  </a:cubicBezTo>
                  <a:cubicBezTo>
                    <a:pt x="54" y="405"/>
                    <a:pt x="165" y="630"/>
                    <a:pt x="446" y="630"/>
                  </a:cubicBezTo>
                  <a:cubicBezTo>
                    <a:pt x="478" y="630"/>
                    <a:pt x="513" y="627"/>
                    <a:pt x="550" y="620"/>
                  </a:cubicBezTo>
                  <a:cubicBezTo>
                    <a:pt x="899" y="561"/>
                    <a:pt x="1003" y="294"/>
                    <a:pt x="1033" y="155"/>
                  </a:cubicBezTo>
                  <a:cubicBezTo>
                    <a:pt x="1043" y="106"/>
                    <a:pt x="1015" y="57"/>
                    <a:pt x="968" y="44"/>
                  </a:cubicBezTo>
                  <a:cubicBezTo>
                    <a:pt x="873" y="13"/>
                    <a:pt x="777" y="0"/>
                    <a:pt x="686"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9"/>
            <p:cNvSpPr/>
            <p:nvPr/>
          </p:nvSpPr>
          <p:spPr>
            <a:xfrm>
              <a:off x="1633781" y="1869570"/>
              <a:ext cx="403866" cy="88426"/>
            </a:xfrm>
            <a:custGeom>
              <a:rect b="b" l="l" r="r" t="t"/>
              <a:pathLst>
                <a:path extrusionOk="0" h="446" w="2037">
                  <a:moveTo>
                    <a:pt x="1952" y="1"/>
                  </a:moveTo>
                  <a:cubicBezTo>
                    <a:pt x="1768" y="1"/>
                    <a:pt x="775" y="38"/>
                    <a:pt x="361" y="117"/>
                  </a:cubicBezTo>
                  <a:cubicBezTo>
                    <a:pt x="86" y="169"/>
                    <a:pt x="1" y="245"/>
                    <a:pt x="34" y="346"/>
                  </a:cubicBezTo>
                  <a:cubicBezTo>
                    <a:pt x="61" y="422"/>
                    <a:pt x="148" y="446"/>
                    <a:pt x="277" y="446"/>
                  </a:cubicBezTo>
                  <a:cubicBezTo>
                    <a:pt x="291" y="446"/>
                    <a:pt x="305" y="445"/>
                    <a:pt x="321" y="445"/>
                  </a:cubicBezTo>
                  <a:cubicBezTo>
                    <a:pt x="694" y="433"/>
                    <a:pt x="2037" y="136"/>
                    <a:pt x="2037" y="136"/>
                  </a:cubicBezTo>
                  <a:lnTo>
                    <a:pt x="1981" y="2"/>
                  </a:lnTo>
                  <a:cubicBezTo>
                    <a:pt x="1981" y="1"/>
                    <a:pt x="1971" y="1"/>
                    <a:pt x="1952" y="1"/>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9"/>
            <p:cNvSpPr/>
            <p:nvPr/>
          </p:nvSpPr>
          <p:spPr>
            <a:xfrm>
              <a:off x="1633583" y="1868579"/>
              <a:ext cx="403668" cy="78711"/>
            </a:xfrm>
            <a:custGeom>
              <a:rect b="b" l="l" r="r" t="t"/>
              <a:pathLst>
                <a:path extrusionOk="0" h="397" w="2036">
                  <a:moveTo>
                    <a:pt x="1967" y="1"/>
                  </a:moveTo>
                  <a:cubicBezTo>
                    <a:pt x="1832" y="1"/>
                    <a:pt x="791" y="45"/>
                    <a:pt x="362" y="120"/>
                  </a:cubicBezTo>
                  <a:cubicBezTo>
                    <a:pt x="87" y="167"/>
                    <a:pt x="0" y="231"/>
                    <a:pt x="33" y="316"/>
                  </a:cubicBezTo>
                  <a:cubicBezTo>
                    <a:pt x="56" y="379"/>
                    <a:pt x="141" y="397"/>
                    <a:pt x="263" y="397"/>
                  </a:cubicBezTo>
                  <a:cubicBezTo>
                    <a:pt x="280" y="397"/>
                    <a:pt x="298" y="397"/>
                    <a:pt x="316" y="396"/>
                  </a:cubicBezTo>
                  <a:cubicBezTo>
                    <a:pt x="690" y="380"/>
                    <a:pt x="2036" y="113"/>
                    <a:pt x="2036" y="113"/>
                  </a:cubicBezTo>
                  <a:lnTo>
                    <a:pt x="1982" y="2"/>
                  </a:lnTo>
                  <a:cubicBezTo>
                    <a:pt x="1982" y="1"/>
                    <a:pt x="1977" y="1"/>
                    <a:pt x="1967" y="1"/>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9"/>
            <p:cNvSpPr/>
            <p:nvPr/>
          </p:nvSpPr>
          <p:spPr>
            <a:xfrm>
              <a:off x="1645875" y="1873139"/>
              <a:ext cx="385229" cy="67608"/>
            </a:xfrm>
            <a:custGeom>
              <a:rect b="b" l="l" r="r" t="t"/>
              <a:pathLst>
                <a:path extrusionOk="0" h="341" w="1943">
                  <a:moveTo>
                    <a:pt x="1888" y="0"/>
                  </a:moveTo>
                  <a:cubicBezTo>
                    <a:pt x="1866" y="0"/>
                    <a:pt x="1806" y="4"/>
                    <a:pt x="1630" y="17"/>
                  </a:cubicBezTo>
                  <a:cubicBezTo>
                    <a:pt x="1449" y="31"/>
                    <a:pt x="1227" y="48"/>
                    <a:pt x="1020" y="64"/>
                  </a:cubicBezTo>
                  <a:cubicBezTo>
                    <a:pt x="676" y="92"/>
                    <a:pt x="588" y="99"/>
                    <a:pt x="338" y="135"/>
                  </a:cubicBezTo>
                  <a:cubicBezTo>
                    <a:pt x="136" y="165"/>
                    <a:pt x="30" y="199"/>
                    <a:pt x="8" y="244"/>
                  </a:cubicBezTo>
                  <a:cubicBezTo>
                    <a:pt x="1" y="257"/>
                    <a:pt x="2" y="274"/>
                    <a:pt x="9" y="288"/>
                  </a:cubicBezTo>
                  <a:cubicBezTo>
                    <a:pt x="29" y="325"/>
                    <a:pt x="86" y="341"/>
                    <a:pt x="201" y="341"/>
                  </a:cubicBezTo>
                  <a:cubicBezTo>
                    <a:pt x="227" y="341"/>
                    <a:pt x="257" y="340"/>
                    <a:pt x="289" y="338"/>
                  </a:cubicBezTo>
                  <a:cubicBezTo>
                    <a:pt x="306" y="338"/>
                    <a:pt x="326" y="336"/>
                    <a:pt x="348" y="335"/>
                  </a:cubicBezTo>
                  <a:cubicBezTo>
                    <a:pt x="808" y="295"/>
                    <a:pt x="1918" y="79"/>
                    <a:pt x="1938" y="76"/>
                  </a:cubicBezTo>
                  <a:cubicBezTo>
                    <a:pt x="1941" y="76"/>
                    <a:pt x="1943" y="72"/>
                    <a:pt x="1943" y="69"/>
                  </a:cubicBezTo>
                  <a:cubicBezTo>
                    <a:pt x="1941" y="66"/>
                    <a:pt x="1939" y="63"/>
                    <a:pt x="1936" y="63"/>
                  </a:cubicBezTo>
                  <a:cubicBezTo>
                    <a:pt x="1935" y="63"/>
                    <a:pt x="1935" y="63"/>
                    <a:pt x="1934" y="64"/>
                  </a:cubicBezTo>
                  <a:cubicBezTo>
                    <a:pt x="1918" y="66"/>
                    <a:pt x="647" y="305"/>
                    <a:pt x="289" y="324"/>
                  </a:cubicBezTo>
                  <a:cubicBezTo>
                    <a:pt x="259" y="326"/>
                    <a:pt x="228" y="327"/>
                    <a:pt x="199" y="327"/>
                  </a:cubicBezTo>
                  <a:cubicBezTo>
                    <a:pt x="114" y="327"/>
                    <a:pt x="41" y="317"/>
                    <a:pt x="22" y="281"/>
                  </a:cubicBezTo>
                  <a:cubicBezTo>
                    <a:pt x="16" y="270"/>
                    <a:pt x="16" y="258"/>
                    <a:pt x="22" y="248"/>
                  </a:cubicBezTo>
                  <a:cubicBezTo>
                    <a:pt x="41" y="210"/>
                    <a:pt x="145" y="177"/>
                    <a:pt x="339" y="149"/>
                  </a:cubicBezTo>
                  <a:cubicBezTo>
                    <a:pt x="759" y="88"/>
                    <a:pt x="1812" y="13"/>
                    <a:pt x="1890" y="13"/>
                  </a:cubicBezTo>
                  <a:cubicBezTo>
                    <a:pt x="1892" y="13"/>
                    <a:pt x="1893" y="13"/>
                    <a:pt x="1894" y="13"/>
                  </a:cubicBezTo>
                  <a:lnTo>
                    <a:pt x="1894" y="6"/>
                  </a:lnTo>
                  <a:lnTo>
                    <a:pt x="1889" y="8"/>
                  </a:lnTo>
                  <a:lnTo>
                    <a:pt x="1889" y="8"/>
                  </a:lnTo>
                  <a:lnTo>
                    <a:pt x="1901" y="3"/>
                  </a:lnTo>
                  <a:cubicBezTo>
                    <a:pt x="1900" y="1"/>
                    <a:pt x="1899" y="0"/>
                    <a:pt x="1888"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9"/>
            <p:cNvSpPr/>
            <p:nvPr/>
          </p:nvSpPr>
          <p:spPr>
            <a:xfrm>
              <a:off x="2028129" y="1840029"/>
              <a:ext cx="205799" cy="50161"/>
            </a:xfrm>
            <a:custGeom>
              <a:rect b="b" l="l" r="r" t="t"/>
              <a:pathLst>
                <a:path extrusionOk="0" h="253" w="1038">
                  <a:moveTo>
                    <a:pt x="696" y="1"/>
                  </a:moveTo>
                  <a:cubicBezTo>
                    <a:pt x="581" y="1"/>
                    <a:pt x="472" y="15"/>
                    <a:pt x="472" y="15"/>
                  </a:cubicBezTo>
                  <a:cubicBezTo>
                    <a:pt x="154" y="67"/>
                    <a:pt x="1" y="179"/>
                    <a:pt x="25" y="199"/>
                  </a:cubicBezTo>
                  <a:cubicBezTo>
                    <a:pt x="46" y="218"/>
                    <a:pt x="114" y="253"/>
                    <a:pt x="290" y="253"/>
                  </a:cubicBezTo>
                  <a:cubicBezTo>
                    <a:pt x="317" y="253"/>
                    <a:pt x="347" y="252"/>
                    <a:pt x="379" y="250"/>
                  </a:cubicBezTo>
                  <a:cubicBezTo>
                    <a:pt x="635" y="236"/>
                    <a:pt x="1038" y="97"/>
                    <a:pt x="916" y="34"/>
                  </a:cubicBezTo>
                  <a:cubicBezTo>
                    <a:pt x="865" y="8"/>
                    <a:pt x="779" y="1"/>
                    <a:pt x="696" y="1"/>
                  </a:cubicBezTo>
                  <a:close/>
                </a:path>
              </a:pathLst>
            </a:custGeom>
            <a:solidFill>
              <a:srgbClr val="97CB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9"/>
            <p:cNvSpPr/>
            <p:nvPr/>
          </p:nvSpPr>
          <p:spPr>
            <a:xfrm>
              <a:off x="2027137" y="1807513"/>
              <a:ext cx="206790" cy="82677"/>
            </a:xfrm>
            <a:custGeom>
              <a:rect b="b" l="l" r="r" t="t"/>
              <a:pathLst>
                <a:path extrusionOk="0" h="417" w="1043">
                  <a:moveTo>
                    <a:pt x="561" y="1"/>
                  </a:moveTo>
                  <a:cubicBezTo>
                    <a:pt x="511" y="1"/>
                    <a:pt x="461" y="14"/>
                    <a:pt x="417" y="39"/>
                  </a:cubicBezTo>
                  <a:cubicBezTo>
                    <a:pt x="385" y="45"/>
                    <a:pt x="292" y="74"/>
                    <a:pt x="244" y="74"/>
                  </a:cubicBezTo>
                  <a:cubicBezTo>
                    <a:pt x="242" y="74"/>
                    <a:pt x="239" y="74"/>
                    <a:pt x="237" y="73"/>
                  </a:cubicBezTo>
                  <a:cubicBezTo>
                    <a:pt x="233" y="73"/>
                    <a:pt x="229" y="73"/>
                    <a:pt x="225" y="73"/>
                  </a:cubicBezTo>
                  <a:cubicBezTo>
                    <a:pt x="162" y="73"/>
                    <a:pt x="113" y="114"/>
                    <a:pt x="82" y="146"/>
                  </a:cubicBezTo>
                  <a:cubicBezTo>
                    <a:pt x="1" y="230"/>
                    <a:pt x="15" y="351"/>
                    <a:pt x="30" y="363"/>
                  </a:cubicBezTo>
                  <a:cubicBezTo>
                    <a:pt x="51" y="382"/>
                    <a:pt x="119" y="416"/>
                    <a:pt x="300" y="416"/>
                  </a:cubicBezTo>
                  <a:cubicBezTo>
                    <a:pt x="325" y="416"/>
                    <a:pt x="353" y="415"/>
                    <a:pt x="383" y="414"/>
                  </a:cubicBezTo>
                  <a:cubicBezTo>
                    <a:pt x="640" y="400"/>
                    <a:pt x="1043" y="261"/>
                    <a:pt x="921" y="198"/>
                  </a:cubicBezTo>
                  <a:cubicBezTo>
                    <a:pt x="859" y="167"/>
                    <a:pt x="765" y="37"/>
                    <a:pt x="629" y="9"/>
                  </a:cubicBezTo>
                  <a:cubicBezTo>
                    <a:pt x="607" y="4"/>
                    <a:pt x="584" y="1"/>
                    <a:pt x="561"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9"/>
            <p:cNvSpPr/>
            <p:nvPr/>
          </p:nvSpPr>
          <p:spPr>
            <a:xfrm>
              <a:off x="2038240" y="1859657"/>
              <a:ext cx="179232" cy="38662"/>
            </a:xfrm>
            <a:custGeom>
              <a:rect b="b" l="l" r="r" t="t"/>
              <a:pathLst>
                <a:path extrusionOk="0" h="195" w="904">
                  <a:moveTo>
                    <a:pt x="896" y="0"/>
                  </a:moveTo>
                  <a:cubicBezTo>
                    <a:pt x="894" y="0"/>
                    <a:pt x="892" y="1"/>
                    <a:pt x="891" y="1"/>
                  </a:cubicBezTo>
                  <a:cubicBezTo>
                    <a:pt x="890" y="3"/>
                    <a:pt x="742" y="135"/>
                    <a:pt x="422" y="172"/>
                  </a:cubicBezTo>
                  <a:cubicBezTo>
                    <a:pt x="360" y="179"/>
                    <a:pt x="305" y="182"/>
                    <a:pt x="259" y="182"/>
                  </a:cubicBezTo>
                  <a:cubicBezTo>
                    <a:pt x="77" y="182"/>
                    <a:pt x="11" y="139"/>
                    <a:pt x="11" y="139"/>
                  </a:cubicBezTo>
                  <a:cubicBezTo>
                    <a:pt x="9" y="138"/>
                    <a:pt x="8" y="138"/>
                    <a:pt x="6" y="138"/>
                  </a:cubicBezTo>
                  <a:cubicBezTo>
                    <a:pt x="5" y="138"/>
                    <a:pt x="3" y="138"/>
                    <a:pt x="2" y="140"/>
                  </a:cubicBezTo>
                  <a:cubicBezTo>
                    <a:pt x="0" y="144"/>
                    <a:pt x="0" y="147"/>
                    <a:pt x="4" y="149"/>
                  </a:cubicBezTo>
                  <a:cubicBezTo>
                    <a:pt x="7" y="152"/>
                    <a:pt x="72" y="195"/>
                    <a:pt x="254" y="195"/>
                  </a:cubicBezTo>
                  <a:cubicBezTo>
                    <a:pt x="291" y="195"/>
                    <a:pt x="331" y="193"/>
                    <a:pt x="377" y="189"/>
                  </a:cubicBezTo>
                  <a:cubicBezTo>
                    <a:pt x="391" y="189"/>
                    <a:pt x="407" y="187"/>
                    <a:pt x="422" y="184"/>
                  </a:cubicBezTo>
                  <a:cubicBezTo>
                    <a:pt x="749" y="149"/>
                    <a:pt x="898" y="12"/>
                    <a:pt x="900" y="10"/>
                  </a:cubicBezTo>
                  <a:cubicBezTo>
                    <a:pt x="903" y="8"/>
                    <a:pt x="903" y="3"/>
                    <a:pt x="900" y="1"/>
                  </a:cubicBezTo>
                  <a:cubicBezTo>
                    <a:pt x="899" y="1"/>
                    <a:pt x="897" y="0"/>
                    <a:pt x="896" y="0"/>
                  </a:cubicBez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2" name="Shape 1282"/>
        <p:cNvGrpSpPr/>
        <p:nvPr/>
      </p:nvGrpSpPr>
      <p:grpSpPr>
        <a:xfrm>
          <a:off x="0" y="0"/>
          <a:ext cx="0" cy="0"/>
          <a:chOff x="0" y="0"/>
          <a:chExt cx="0" cy="0"/>
        </a:xfrm>
      </p:grpSpPr>
      <p:sp>
        <p:nvSpPr>
          <p:cNvPr id="1283" name="Google Shape;1283;p20"/>
          <p:cNvSpPr txBox="1"/>
          <p:nvPr>
            <p:ph type="title"/>
          </p:nvPr>
        </p:nvSpPr>
        <p:spPr>
          <a:xfrm>
            <a:off x="463625" y="413175"/>
            <a:ext cx="8216700" cy="88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630F0F"/>
                </a:solidFill>
              </a:rPr>
              <a:t>System Design Cont…</a:t>
            </a:r>
            <a:endParaRPr>
              <a:solidFill>
                <a:srgbClr val="630F0F"/>
              </a:solidFill>
            </a:endParaRPr>
          </a:p>
          <a:p>
            <a:pPr indent="0" lvl="0" marL="0" rtl="0" algn="ctr">
              <a:spcBef>
                <a:spcPts val="0"/>
              </a:spcBef>
              <a:spcAft>
                <a:spcPts val="0"/>
              </a:spcAft>
              <a:buNone/>
            </a:pPr>
            <a:r>
              <a:rPr lang="en" sz="2000"/>
              <a:t>Scene 3 - Planner Screen</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t/>
            </a:r>
            <a:endParaRPr sz="2000"/>
          </a:p>
        </p:txBody>
      </p:sp>
      <p:sp>
        <p:nvSpPr>
          <p:cNvPr id="1284" name="Google Shape;1284;p20"/>
          <p:cNvSpPr txBox="1"/>
          <p:nvPr/>
        </p:nvSpPr>
        <p:spPr>
          <a:xfrm>
            <a:off x="5025250" y="1614075"/>
            <a:ext cx="36549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This screen will have a calendar view for a week with the meal chart. User can update their meal plan by selecting any day and from the list of favourite dishes that he added to his meal plan.</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Database used: MySQL</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a:latin typeface="Fira Sans Extra Condensed"/>
                <a:ea typeface="Fira Sans Extra Condensed"/>
                <a:cs typeface="Fira Sans Extra Condensed"/>
                <a:sym typeface="Fira Sans Extra Condensed"/>
              </a:rPr>
              <a:t>Future Scope.</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a:latin typeface="Fira Sans Extra Condensed"/>
              <a:ea typeface="Fira Sans Extra Condensed"/>
              <a:cs typeface="Fira Sans Extra Condensed"/>
              <a:sym typeface="Fira Sans Extra Condensed"/>
            </a:endParaRPr>
          </a:p>
        </p:txBody>
      </p:sp>
      <p:pic>
        <p:nvPicPr>
          <p:cNvPr id="1285" name="Google Shape;1285;p20"/>
          <p:cNvPicPr preferRelativeResize="0"/>
          <p:nvPr/>
        </p:nvPicPr>
        <p:blipFill>
          <a:blip r:embed="rId3">
            <a:alphaModFix/>
          </a:blip>
          <a:stretch>
            <a:fillRect/>
          </a:stretch>
        </p:blipFill>
        <p:spPr>
          <a:xfrm>
            <a:off x="307425" y="1506722"/>
            <a:ext cx="4717824" cy="2877854"/>
          </a:xfrm>
          <a:prstGeom prst="rect">
            <a:avLst/>
          </a:prstGeom>
          <a:noFill/>
          <a:ln>
            <a:noFill/>
          </a:ln>
        </p:spPr>
      </p:pic>
      <p:grpSp>
        <p:nvGrpSpPr>
          <p:cNvPr id="1286" name="Google Shape;1286;p20"/>
          <p:cNvGrpSpPr/>
          <p:nvPr/>
        </p:nvGrpSpPr>
        <p:grpSpPr>
          <a:xfrm>
            <a:off x="7252305" y="435542"/>
            <a:ext cx="651180" cy="946143"/>
            <a:chOff x="1271218" y="1987860"/>
            <a:chExt cx="1520737" cy="2426008"/>
          </a:xfrm>
        </p:grpSpPr>
        <p:sp>
          <p:nvSpPr>
            <p:cNvPr id="1287" name="Google Shape;1287;p20"/>
            <p:cNvSpPr/>
            <p:nvPr/>
          </p:nvSpPr>
          <p:spPr>
            <a:xfrm>
              <a:off x="1569221" y="2979282"/>
              <a:ext cx="1222734" cy="1434586"/>
            </a:xfrm>
            <a:custGeom>
              <a:rect b="b" l="l" r="r" t="t"/>
              <a:pathLst>
                <a:path extrusionOk="0" h="5979" w="5096">
                  <a:moveTo>
                    <a:pt x="2297" y="0"/>
                  </a:moveTo>
                  <a:cubicBezTo>
                    <a:pt x="2184" y="0"/>
                    <a:pt x="2071" y="11"/>
                    <a:pt x="1958" y="34"/>
                  </a:cubicBezTo>
                  <a:cubicBezTo>
                    <a:pt x="732" y="279"/>
                    <a:pt x="1" y="1800"/>
                    <a:pt x="325" y="3431"/>
                  </a:cubicBezTo>
                  <a:cubicBezTo>
                    <a:pt x="622" y="4914"/>
                    <a:pt x="1686" y="5978"/>
                    <a:pt x="2799" y="5978"/>
                  </a:cubicBezTo>
                  <a:cubicBezTo>
                    <a:pt x="2911" y="5978"/>
                    <a:pt x="3025" y="5967"/>
                    <a:pt x="3138" y="5945"/>
                  </a:cubicBezTo>
                  <a:cubicBezTo>
                    <a:pt x="4364" y="5700"/>
                    <a:pt x="5095" y="4178"/>
                    <a:pt x="4769" y="2546"/>
                  </a:cubicBezTo>
                  <a:cubicBezTo>
                    <a:pt x="4474" y="1063"/>
                    <a:pt x="3409" y="0"/>
                    <a:pt x="229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0"/>
            <p:cNvSpPr/>
            <p:nvPr/>
          </p:nvSpPr>
          <p:spPr>
            <a:xfrm>
              <a:off x="1271218" y="1987860"/>
              <a:ext cx="1186743" cy="790114"/>
            </a:xfrm>
            <a:custGeom>
              <a:rect b="b" l="l" r="r" t="t"/>
              <a:pathLst>
                <a:path extrusionOk="0" h="3293" w="4946">
                  <a:moveTo>
                    <a:pt x="2299" y="1"/>
                  </a:moveTo>
                  <a:cubicBezTo>
                    <a:pt x="1922" y="614"/>
                    <a:pt x="1824" y="1316"/>
                    <a:pt x="1958" y="1898"/>
                  </a:cubicBezTo>
                  <a:cubicBezTo>
                    <a:pt x="1495" y="1766"/>
                    <a:pt x="928" y="1393"/>
                    <a:pt x="239" y="1393"/>
                  </a:cubicBezTo>
                  <a:cubicBezTo>
                    <a:pt x="161" y="1393"/>
                    <a:pt x="81" y="1397"/>
                    <a:pt x="1" y="1408"/>
                  </a:cubicBezTo>
                  <a:cubicBezTo>
                    <a:pt x="490" y="1538"/>
                    <a:pt x="1729" y="2803"/>
                    <a:pt x="1729" y="2803"/>
                  </a:cubicBezTo>
                  <a:cubicBezTo>
                    <a:pt x="1961" y="2973"/>
                    <a:pt x="2343" y="3292"/>
                    <a:pt x="2803" y="3292"/>
                  </a:cubicBezTo>
                  <a:cubicBezTo>
                    <a:pt x="2883" y="3292"/>
                    <a:pt x="2965" y="3283"/>
                    <a:pt x="3049" y="3261"/>
                  </a:cubicBezTo>
                  <a:cubicBezTo>
                    <a:pt x="3617" y="3115"/>
                    <a:pt x="4020" y="2379"/>
                    <a:pt x="4107" y="2189"/>
                  </a:cubicBezTo>
                  <a:lnTo>
                    <a:pt x="4946" y="135"/>
                  </a:lnTo>
                  <a:lnTo>
                    <a:pt x="4946" y="135"/>
                  </a:lnTo>
                  <a:cubicBezTo>
                    <a:pt x="4416" y="319"/>
                    <a:pt x="3869" y="1125"/>
                    <a:pt x="3485" y="1493"/>
                  </a:cubicBezTo>
                  <a:cubicBezTo>
                    <a:pt x="3325" y="923"/>
                    <a:pt x="2910" y="360"/>
                    <a:pt x="2299" y="1"/>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0"/>
            <p:cNvSpPr/>
            <p:nvPr/>
          </p:nvSpPr>
          <p:spPr>
            <a:xfrm>
              <a:off x="1329523" y="2256350"/>
              <a:ext cx="1202339" cy="795633"/>
            </a:xfrm>
            <a:custGeom>
              <a:rect b="b" l="l" r="r" t="t"/>
              <a:pathLst>
                <a:path extrusionOk="0" h="3316" w="5011">
                  <a:moveTo>
                    <a:pt x="2372" y="0"/>
                  </a:moveTo>
                  <a:cubicBezTo>
                    <a:pt x="1962" y="591"/>
                    <a:pt x="1826" y="1288"/>
                    <a:pt x="1929" y="1876"/>
                  </a:cubicBezTo>
                  <a:cubicBezTo>
                    <a:pt x="1450" y="1711"/>
                    <a:pt x="872" y="1274"/>
                    <a:pt x="133" y="1274"/>
                  </a:cubicBezTo>
                  <a:cubicBezTo>
                    <a:pt x="90" y="1274"/>
                    <a:pt x="46" y="1276"/>
                    <a:pt x="1" y="1279"/>
                  </a:cubicBezTo>
                  <a:cubicBezTo>
                    <a:pt x="482" y="1435"/>
                    <a:pt x="1649" y="2766"/>
                    <a:pt x="1649" y="2766"/>
                  </a:cubicBezTo>
                  <a:cubicBezTo>
                    <a:pt x="1882" y="2957"/>
                    <a:pt x="2266" y="3316"/>
                    <a:pt x="2751" y="3316"/>
                  </a:cubicBezTo>
                  <a:cubicBezTo>
                    <a:pt x="2813" y="3316"/>
                    <a:pt x="2876" y="3310"/>
                    <a:pt x="2941" y="3297"/>
                  </a:cubicBezTo>
                  <a:cubicBezTo>
                    <a:pt x="3518" y="3182"/>
                    <a:pt x="3959" y="2470"/>
                    <a:pt x="4058" y="2285"/>
                  </a:cubicBezTo>
                  <a:lnTo>
                    <a:pt x="5010" y="280"/>
                  </a:lnTo>
                  <a:lnTo>
                    <a:pt x="5010" y="280"/>
                  </a:lnTo>
                  <a:cubicBezTo>
                    <a:pt x="4472" y="435"/>
                    <a:pt x="3878" y="1209"/>
                    <a:pt x="3476" y="1555"/>
                  </a:cubicBezTo>
                  <a:cubicBezTo>
                    <a:pt x="3346" y="978"/>
                    <a:pt x="2964" y="393"/>
                    <a:pt x="2372" y="0"/>
                  </a:cubicBezTo>
                  <a:close/>
                </a:path>
              </a:pathLst>
            </a:custGeom>
            <a:solidFill>
              <a:srgbClr val="C0D8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0"/>
            <p:cNvSpPr/>
            <p:nvPr/>
          </p:nvSpPr>
          <p:spPr>
            <a:xfrm>
              <a:off x="1380869" y="2511883"/>
              <a:ext cx="1202099" cy="663667"/>
            </a:xfrm>
            <a:custGeom>
              <a:rect b="b" l="l" r="r" t="t"/>
              <a:pathLst>
                <a:path extrusionOk="0" h="2766" w="5010">
                  <a:moveTo>
                    <a:pt x="2371" y="0"/>
                  </a:moveTo>
                  <a:cubicBezTo>
                    <a:pt x="1961" y="591"/>
                    <a:pt x="1826" y="1287"/>
                    <a:pt x="1928" y="1876"/>
                  </a:cubicBezTo>
                  <a:cubicBezTo>
                    <a:pt x="1448" y="1710"/>
                    <a:pt x="871" y="1274"/>
                    <a:pt x="133" y="1274"/>
                  </a:cubicBezTo>
                  <a:cubicBezTo>
                    <a:pt x="89" y="1274"/>
                    <a:pt x="45" y="1275"/>
                    <a:pt x="0" y="1279"/>
                  </a:cubicBezTo>
                  <a:cubicBezTo>
                    <a:pt x="482" y="1435"/>
                    <a:pt x="1649" y="2765"/>
                    <a:pt x="1649" y="2765"/>
                  </a:cubicBezTo>
                  <a:cubicBezTo>
                    <a:pt x="1695" y="2543"/>
                    <a:pt x="3128" y="2222"/>
                    <a:pt x="3766" y="2222"/>
                  </a:cubicBezTo>
                  <a:cubicBezTo>
                    <a:pt x="3920" y="2222"/>
                    <a:pt x="4028" y="2241"/>
                    <a:pt x="4058" y="2284"/>
                  </a:cubicBezTo>
                  <a:lnTo>
                    <a:pt x="5010" y="280"/>
                  </a:lnTo>
                  <a:lnTo>
                    <a:pt x="5010" y="280"/>
                  </a:lnTo>
                  <a:cubicBezTo>
                    <a:pt x="4468" y="434"/>
                    <a:pt x="3877" y="1209"/>
                    <a:pt x="3476" y="1555"/>
                  </a:cubicBezTo>
                  <a:cubicBezTo>
                    <a:pt x="3346" y="978"/>
                    <a:pt x="2964" y="393"/>
                    <a:pt x="2371" y="0"/>
                  </a:cubicBezTo>
                  <a:close/>
                </a:path>
              </a:pathLst>
            </a:custGeom>
            <a:solidFill>
              <a:srgbClr val="E9F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0"/>
            <p:cNvSpPr/>
            <p:nvPr/>
          </p:nvSpPr>
          <p:spPr>
            <a:xfrm>
              <a:off x="1569221" y="2979282"/>
              <a:ext cx="1222734" cy="1434586"/>
            </a:xfrm>
            <a:custGeom>
              <a:rect b="b" l="l" r="r" t="t"/>
              <a:pathLst>
                <a:path extrusionOk="0" h="5979" w="5096">
                  <a:moveTo>
                    <a:pt x="2297" y="0"/>
                  </a:moveTo>
                  <a:cubicBezTo>
                    <a:pt x="2184" y="0"/>
                    <a:pt x="2071" y="11"/>
                    <a:pt x="1958" y="34"/>
                  </a:cubicBezTo>
                  <a:cubicBezTo>
                    <a:pt x="732" y="279"/>
                    <a:pt x="1" y="1800"/>
                    <a:pt x="325" y="3431"/>
                  </a:cubicBezTo>
                  <a:cubicBezTo>
                    <a:pt x="622" y="4914"/>
                    <a:pt x="1686" y="5978"/>
                    <a:pt x="2799" y="5978"/>
                  </a:cubicBezTo>
                  <a:cubicBezTo>
                    <a:pt x="2911" y="5978"/>
                    <a:pt x="3025" y="5967"/>
                    <a:pt x="3138" y="5945"/>
                  </a:cubicBezTo>
                  <a:cubicBezTo>
                    <a:pt x="4364" y="5700"/>
                    <a:pt x="5095" y="4178"/>
                    <a:pt x="4769" y="2546"/>
                  </a:cubicBezTo>
                  <a:cubicBezTo>
                    <a:pt x="4474" y="1063"/>
                    <a:pt x="3409" y="0"/>
                    <a:pt x="229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0"/>
            <p:cNvSpPr/>
            <p:nvPr/>
          </p:nvSpPr>
          <p:spPr>
            <a:xfrm>
              <a:off x="1702626" y="3601680"/>
              <a:ext cx="262014" cy="157399"/>
            </a:xfrm>
            <a:custGeom>
              <a:rect b="b" l="l" r="r" t="t"/>
              <a:pathLst>
                <a:path extrusionOk="0" h="656" w="1092">
                  <a:moveTo>
                    <a:pt x="1091" y="0"/>
                  </a:moveTo>
                  <a:lnTo>
                    <a:pt x="0" y="219"/>
                  </a:lnTo>
                  <a:lnTo>
                    <a:pt x="655" y="655"/>
                  </a:lnTo>
                  <a:lnTo>
                    <a:pt x="1091"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0"/>
            <p:cNvSpPr/>
            <p:nvPr/>
          </p:nvSpPr>
          <p:spPr>
            <a:xfrm>
              <a:off x="2023184" y="3537856"/>
              <a:ext cx="261775" cy="156919"/>
            </a:xfrm>
            <a:custGeom>
              <a:rect b="b" l="l" r="r" t="t"/>
              <a:pathLst>
                <a:path extrusionOk="0" h="654" w="1091">
                  <a:moveTo>
                    <a:pt x="1091" y="0"/>
                  </a:moveTo>
                  <a:lnTo>
                    <a:pt x="0" y="218"/>
                  </a:lnTo>
                  <a:lnTo>
                    <a:pt x="655" y="654"/>
                  </a:lnTo>
                  <a:lnTo>
                    <a:pt x="1091"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0"/>
            <p:cNvSpPr/>
            <p:nvPr/>
          </p:nvSpPr>
          <p:spPr>
            <a:xfrm>
              <a:off x="1938965" y="3114847"/>
              <a:ext cx="262014" cy="157399"/>
            </a:xfrm>
            <a:custGeom>
              <a:rect b="b" l="l" r="r" t="t"/>
              <a:pathLst>
                <a:path extrusionOk="0" h="656" w="1092">
                  <a:moveTo>
                    <a:pt x="1091" y="1"/>
                  </a:moveTo>
                  <a:lnTo>
                    <a:pt x="0" y="218"/>
                  </a:lnTo>
                  <a:lnTo>
                    <a:pt x="653" y="655"/>
                  </a:lnTo>
                  <a:lnTo>
                    <a:pt x="1091"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0"/>
            <p:cNvSpPr/>
            <p:nvPr/>
          </p:nvSpPr>
          <p:spPr>
            <a:xfrm>
              <a:off x="1720142" y="3175311"/>
              <a:ext cx="178275" cy="107012"/>
            </a:xfrm>
            <a:custGeom>
              <a:rect b="b" l="l" r="r" t="t"/>
              <a:pathLst>
                <a:path extrusionOk="0" h="446" w="743">
                  <a:moveTo>
                    <a:pt x="742" y="0"/>
                  </a:moveTo>
                  <a:lnTo>
                    <a:pt x="0" y="148"/>
                  </a:lnTo>
                  <a:lnTo>
                    <a:pt x="445" y="445"/>
                  </a:lnTo>
                  <a:lnTo>
                    <a:pt x="742"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0"/>
            <p:cNvSpPr/>
            <p:nvPr/>
          </p:nvSpPr>
          <p:spPr>
            <a:xfrm>
              <a:off x="1903455" y="3771556"/>
              <a:ext cx="261535" cy="157399"/>
            </a:xfrm>
            <a:custGeom>
              <a:rect b="b" l="l" r="r" t="t"/>
              <a:pathLst>
                <a:path extrusionOk="0" h="656" w="1090">
                  <a:moveTo>
                    <a:pt x="1090" y="1"/>
                  </a:moveTo>
                  <a:lnTo>
                    <a:pt x="1" y="218"/>
                  </a:lnTo>
                  <a:lnTo>
                    <a:pt x="654" y="656"/>
                  </a:lnTo>
                  <a:lnTo>
                    <a:pt x="1090"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0"/>
            <p:cNvSpPr/>
            <p:nvPr/>
          </p:nvSpPr>
          <p:spPr>
            <a:xfrm>
              <a:off x="1661357" y="3830100"/>
              <a:ext cx="212827" cy="127167"/>
            </a:xfrm>
            <a:custGeom>
              <a:rect b="b" l="l" r="r" t="t"/>
              <a:pathLst>
                <a:path extrusionOk="0" h="530" w="887">
                  <a:moveTo>
                    <a:pt x="886" y="0"/>
                  </a:moveTo>
                  <a:lnTo>
                    <a:pt x="0" y="175"/>
                  </a:lnTo>
                  <a:lnTo>
                    <a:pt x="532" y="530"/>
                  </a:lnTo>
                  <a:lnTo>
                    <a:pt x="886"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0"/>
            <p:cNvSpPr/>
            <p:nvPr/>
          </p:nvSpPr>
          <p:spPr>
            <a:xfrm>
              <a:off x="1848989" y="3346866"/>
              <a:ext cx="264414" cy="158599"/>
            </a:xfrm>
            <a:custGeom>
              <a:rect b="b" l="l" r="r" t="t"/>
              <a:pathLst>
                <a:path extrusionOk="0" h="661" w="1102">
                  <a:moveTo>
                    <a:pt x="1101" y="1"/>
                  </a:moveTo>
                  <a:lnTo>
                    <a:pt x="0" y="220"/>
                  </a:lnTo>
                  <a:lnTo>
                    <a:pt x="662" y="661"/>
                  </a:lnTo>
                  <a:lnTo>
                    <a:pt x="1101"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0"/>
            <p:cNvSpPr/>
            <p:nvPr/>
          </p:nvSpPr>
          <p:spPr>
            <a:xfrm>
              <a:off x="2217780" y="3714406"/>
              <a:ext cx="261535" cy="157399"/>
            </a:xfrm>
            <a:custGeom>
              <a:rect b="b" l="l" r="r" t="t"/>
              <a:pathLst>
                <a:path extrusionOk="0" h="656" w="1090">
                  <a:moveTo>
                    <a:pt x="1090" y="1"/>
                  </a:moveTo>
                  <a:lnTo>
                    <a:pt x="1" y="218"/>
                  </a:lnTo>
                  <a:lnTo>
                    <a:pt x="654" y="656"/>
                  </a:lnTo>
                  <a:lnTo>
                    <a:pt x="1090"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0"/>
            <p:cNvSpPr/>
            <p:nvPr/>
          </p:nvSpPr>
          <p:spPr>
            <a:xfrm>
              <a:off x="1646241" y="3399412"/>
              <a:ext cx="204189" cy="122368"/>
            </a:xfrm>
            <a:custGeom>
              <a:rect b="b" l="l" r="r" t="t"/>
              <a:pathLst>
                <a:path extrusionOk="0" h="510" w="851">
                  <a:moveTo>
                    <a:pt x="850" y="1"/>
                  </a:moveTo>
                  <a:lnTo>
                    <a:pt x="1" y="169"/>
                  </a:lnTo>
                  <a:lnTo>
                    <a:pt x="510" y="510"/>
                  </a:lnTo>
                  <a:lnTo>
                    <a:pt x="850"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0"/>
            <p:cNvSpPr/>
            <p:nvPr/>
          </p:nvSpPr>
          <p:spPr>
            <a:xfrm>
              <a:off x="2114840" y="3294080"/>
              <a:ext cx="264414" cy="158599"/>
            </a:xfrm>
            <a:custGeom>
              <a:rect b="b" l="l" r="r" t="t"/>
              <a:pathLst>
                <a:path extrusionOk="0" h="661" w="1102">
                  <a:moveTo>
                    <a:pt x="1102" y="0"/>
                  </a:moveTo>
                  <a:lnTo>
                    <a:pt x="0" y="219"/>
                  </a:lnTo>
                  <a:lnTo>
                    <a:pt x="660" y="660"/>
                  </a:lnTo>
                  <a:lnTo>
                    <a:pt x="1102"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0"/>
            <p:cNvSpPr/>
            <p:nvPr/>
          </p:nvSpPr>
          <p:spPr>
            <a:xfrm>
              <a:off x="1775568" y="3994938"/>
              <a:ext cx="262014" cy="156919"/>
            </a:xfrm>
            <a:custGeom>
              <a:rect b="b" l="l" r="r" t="t"/>
              <a:pathLst>
                <a:path extrusionOk="0" h="654" w="1092">
                  <a:moveTo>
                    <a:pt x="1091" y="1"/>
                  </a:moveTo>
                  <a:lnTo>
                    <a:pt x="0" y="218"/>
                  </a:lnTo>
                  <a:lnTo>
                    <a:pt x="653" y="654"/>
                  </a:lnTo>
                  <a:lnTo>
                    <a:pt x="1091"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0"/>
            <p:cNvSpPr/>
            <p:nvPr/>
          </p:nvSpPr>
          <p:spPr>
            <a:xfrm>
              <a:off x="2096125" y="3930874"/>
              <a:ext cx="261775" cy="157399"/>
            </a:xfrm>
            <a:custGeom>
              <a:rect b="b" l="l" r="r" t="t"/>
              <a:pathLst>
                <a:path extrusionOk="0" h="656" w="1091">
                  <a:moveTo>
                    <a:pt x="1091" y="0"/>
                  </a:moveTo>
                  <a:lnTo>
                    <a:pt x="0" y="218"/>
                  </a:lnTo>
                  <a:lnTo>
                    <a:pt x="655" y="655"/>
                  </a:lnTo>
                  <a:lnTo>
                    <a:pt x="1091" y="0"/>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0"/>
            <p:cNvSpPr/>
            <p:nvPr/>
          </p:nvSpPr>
          <p:spPr>
            <a:xfrm>
              <a:off x="1975916" y="4164573"/>
              <a:ext cx="262014" cy="157399"/>
            </a:xfrm>
            <a:custGeom>
              <a:rect b="b" l="l" r="r" t="t"/>
              <a:pathLst>
                <a:path extrusionOk="0" h="656" w="1092">
                  <a:moveTo>
                    <a:pt x="1092" y="1"/>
                  </a:moveTo>
                  <a:lnTo>
                    <a:pt x="1" y="220"/>
                  </a:lnTo>
                  <a:lnTo>
                    <a:pt x="656" y="656"/>
                  </a:lnTo>
                  <a:lnTo>
                    <a:pt x="1092" y="1"/>
                  </a:lnTo>
                  <a:close/>
                </a:path>
              </a:pathLst>
            </a:custGeom>
            <a:solidFill>
              <a:srgbClr val="C78D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20"/>
          <p:cNvGrpSpPr/>
          <p:nvPr/>
        </p:nvGrpSpPr>
        <p:grpSpPr>
          <a:xfrm>
            <a:off x="7623921" y="165482"/>
            <a:ext cx="625701" cy="1238099"/>
            <a:chOff x="2139074" y="1295400"/>
            <a:chExt cx="1461235" cy="3174614"/>
          </a:xfrm>
        </p:grpSpPr>
        <p:sp>
          <p:nvSpPr>
            <p:cNvPr id="1306" name="Google Shape;1306;p20"/>
            <p:cNvSpPr/>
            <p:nvPr/>
          </p:nvSpPr>
          <p:spPr>
            <a:xfrm>
              <a:off x="2798184" y="2151017"/>
              <a:ext cx="155481" cy="323916"/>
            </a:xfrm>
            <a:custGeom>
              <a:rect b="b" l="l" r="r" t="t"/>
              <a:pathLst>
                <a:path extrusionOk="0" h="1350" w="648">
                  <a:moveTo>
                    <a:pt x="647" y="0"/>
                  </a:moveTo>
                  <a:lnTo>
                    <a:pt x="1" y="377"/>
                  </a:lnTo>
                  <a:lnTo>
                    <a:pt x="1" y="1350"/>
                  </a:lnTo>
                  <a:lnTo>
                    <a:pt x="647" y="973"/>
                  </a:lnTo>
                  <a:lnTo>
                    <a:pt x="647" y="0"/>
                  </a:lnTo>
                  <a:close/>
                </a:path>
              </a:pathLst>
            </a:custGeom>
            <a:solidFill>
              <a:srgbClr val="E25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0"/>
            <p:cNvSpPr/>
            <p:nvPr/>
          </p:nvSpPr>
          <p:spPr>
            <a:xfrm>
              <a:off x="2798184" y="2534198"/>
              <a:ext cx="155481" cy="324156"/>
            </a:xfrm>
            <a:custGeom>
              <a:rect b="b" l="l" r="r" t="t"/>
              <a:pathLst>
                <a:path extrusionOk="0" h="1351" w="648">
                  <a:moveTo>
                    <a:pt x="647" y="1"/>
                  </a:moveTo>
                  <a:lnTo>
                    <a:pt x="1" y="378"/>
                  </a:lnTo>
                  <a:lnTo>
                    <a:pt x="1" y="1351"/>
                  </a:lnTo>
                  <a:lnTo>
                    <a:pt x="647" y="974"/>
                  </a:lnTo>
                  <a:lnTo>
                    <a:pt x="647" y="1"/>
                  </a:lnTo>
                  <a:close/>
                </a:path>
              </a:pathLst>
            </a:custGeom>
            <a:solidFill>
              <a:srgbClr val="E25F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0"/>
            <p:cNvSpPr/>
            <p:nvPr/>
          </p:nvSpPr>
          <p:spPr>
            <a:xfrm>
              <a:off x="2798184" y="1295400"/>
              <a:ext cx="155481" cy="1649570"/>
            </a:xfrm>
            <a:custGeom>
              <a:rect b="b" l="l" r="r" t="t"/>
              <a:pathLst>
                <a:path extrusionOk="0" h="6875" w="648">
                  <a:moveTo>
                    <a:pt x="1" y="0"/>
                  </a:moveTo>
                  <a:lnTo>
                    <a:pt x="1" y="6875"/>
                  </a:lnTo>
                  <a:lnTo>
                    <a:pt x="647" y="6875"/>
                  </a:lnTo>
                  <a:lnTo>
                    <a:pt x="647"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0"/>
            <p:cNvSpPr/>
            <p:nvPr/>
          </p:nvSpPr>
          <p:spPr>
            <a:xfrm>
              <a:off x="2198099" y="2825962"/>
              <a:ext cx="1356141" cy="1644052"/>
            </a:xfrm>
            <a:custGeom>
              <a:rect b="b" l="l" r="r" t="t"/>
              <a:pathLst>
                <a:path extrusionOk="0" h="6852" w="5652">
                  <a:moveTo>
                    <a:pt x="1" y="1"/>
                  </a:moveTo>
                  <a:lnTo>
                    <a:pt x="1060" y="6851"/>
                  </a:lnTo>
                  <a:lnTo>
                    <a:pt x="4592" y="6851"/>
                  </a:lnTo>
                  <a:lnTo>
                    <a:pt x="5651" y="1"/>
                  </a:ln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0"/>
            <p:cNvSpPr/>
            <p:nvPr/>
          </p:nvSpPr>
          <p:spPr>
            <a:xfrm>
              <a:off x="2330784" y="2986960"/>
              <a:ext cx="1090527" cy="1322056"/>
            </a:xfrm>
            <a:custGeom>
              <a:rect b="b" l="l" r="r" t="t"/>
              <a:pathLst>
                <a:path extrusionOk="0" h="5510" w="4545">
                  <a:moveTo>
                    <a:pt x="0" y="0"/>
                  </a:moveTo>
                  <a:lnTo>
                    <a:pt x="853" y="5510"/>
                  </a:lnTo>
                  <a:lnTo>
                    <a:pt x="3693" y="5510"/>
                  </a:lnTo>
                  <a:lnTo>
                    <a:pt x="4544" y="0"/>
                  </a:ln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0"/>
            <p:cNvSpPr/>
            <p:nvPr/>
          </p:nvSpPr>
          <p:spPr>
            <a:xfrm>
              <a:off x="2242247" y="2096791"/>
              <a:ext cx="1267363" cy="615200"/>
            </a:xfrm>
            <a:custGeom>
              <a:rect b="b" l="l" r="r" t="t"/>
              <a:pathLst>
                <a:path extrusionOk="0" h="2564" w="5282">
                  <a:moveTo>
                    <a:pt x="1964" y="0"/>
                  </a:moveTo>
                  <a:cubicBezTo>
                    <a:pt x="807" y="308"/>
                    <a:pt x="1" y="1355"/>
                    <a:pt x="1" y="2553"/>
                  </a:cubicBezTo>
                  <a:lnTo>
                    <a:pt x="1" y="2564"/>
                  </a:lnTo>
                  <a:lnTo>
                    <a:pt x="5281" y="2564"/>
                  </a:lnTo>
                  <a:lnTo>
                    <a:pt x="5281" y="2553"/>
                  </a:lnTo>
                  <a:cubicBezTo>
                    <a:pt x="5281" y="1357"/>
                    <a:pt x="4477" y="309"/>
                    <a:pt x="3320"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0"/>
            <p:cNvSpPr/>
            <p:nvPr/>
          </p:nvSpPr>
          <p:spPr>
            <a:xfrm>
              <a:off x="2139074" y="2665204"/>
              <a:ext cx="1461235" cy="254334"/>
            </a:xfrm>
            <a:custGeom>
              <a:rect b="b" l="l" r="r" t="t"/>
              <a:pathLst>
                <a:path extrusionOk="0" h="1060" w="6090">
                  <a:moveTo>
                    <a:pt x="61" y="0"/>
                  </a:moveTo>
                  <a:cubicBezTo>
                    <a:pt x="28" y="0"/>
                    <a:pt x="0" y="28"/>
                    <a:pt x="0" y="63"/>
                  </a:cubicBezTo>
                  <a:lnTo>
                    <a:pt x="0" y="997"/>
                  </a:lnTo>
                  <a:cubicBezTo>
                    <a:pt x="0" y="1032"/>
                    <a:pt x="28" y="1060"/>
                    <a:pt x="61" y="1060"/>
                  </a:cubicBezTo>
                  <a:lnTo>
                    <a:pt x="6027" y="1060"/>
                  </a:lnTo>
                  <a:cubicBezTo>
                    <a:pt x="6062" y="1060"/>
                    <a:pt x="6090" y="1032"/>
                    <a:pt x="6090" y="997"/>
                  </a:cubicBezTo>
                  <a:lnTo>
                    <a:pt x="6090" y="63"/>
                  </a:lnTo>
                  <a:cubicBezTo>
                    <a:pt x="6090" y="28"/>
                    <a:pt x="6062" y="0"/>
                    <a:pt x="6027" y="0"/>
                  </a:cubicBezTo>
                  <a:close/>
                </a:path>
              </a:pathLst>
            </a:custGeom>
            <a:solidFill>
              <a:srgbClr val="AEF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0"/>
            <p:cNvSpPr/>
            <p:nvPr/>
          </p:nvSpPr>
          <p:spPr>
            <a:xfrm>
              <a:off x="2913354" y="2736945"/>
              <a:ext cx="158120" cy="182353"/>
            </a:xfrm>
            <a:custGeom>
              <a:rect b="b" l="l" r="r" t="t"/>
              <a:pathLst>
                <a:path extrusionOk="0" h="760" w="659">
                  <a:moveTo>
                    <a:pt x="329" y="0"/>
                  </a:moveTo>
                  <a:cubicBezTo>
                    <a:pt x="148" y="0"/>
                    <a:pt x="0" y="148"/>
                    <a:pt x="0" y="330"/>
                  </a:cubicBezTo>
                  <a:lnTo>
                    <a:pt x="0" y="759"/>
                  </a:lnTo>
                  <a:lnTo>
                    <a:pt x="659" y="759"/>
                  </a:lnTo>
                  <a:lnTo>
                    <a:pt x="659" y="330"/>
                  </a:lnTo>
                  <a:cubicBezTo>
                    <a:pt x="659" y="148"/>
                    <a:pt x="511" y="0"/>
                    <a:pt x="329"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0"/>
            <p:cNvSpPr/>
            <p:nvPr/>
          </p:nvSpPr>
          <p:spPr>
            <a:xfrm>
              <a:off x="2430599" y="2736945"/>
              <a:ext cx="158600" cy="182353"/>
            </a:xfrm>
            <a:custGeom>
              <a:rect b="b" l="l" r="r" t="t"/>
              <a:pathLst>
                <a:path extrusionOk="0" h="760" w="661">
                  <a:moveTo>
                    <a:pt x="331" y="0"/>
                  </a:moveTo>
                  <a:cubicBezTo>
                    <a:pt x="149" y="0"/>
                    <a:pt x="1" y="148"/>
                    <a:pt x="1" y="330"/>
                  </a:cubicBezTo>
                  <a:lnTo>
                    <a:pt x="1" y="759"/>
                  </a:lnTo>
                  <a:lnTo>
                    <a:pt x="661" y="759"/>
                  </a:lnTo>
                  <a:lnTo>
                    <a:pt x="661" y="330"/>
                  </a:lnTo>
                  <a:cubicBezTo>
                    <a:pt x="661" y="148"/>
                    <a:pt x="513" y="0"/>
                    <a:pt x="331"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0"/>
            <p:cNvSpPr/>
            <p:nvPr/>
          </p:nvSpPr>
          <p:spPr>
            <a:xfrm>
              <a:off x="2671976" y="2738624"/>
              <a:ext cx="158600" cy="180673"/>
            </a:xfrm>
            <a:custGeom>
              <a:rect b="b" l="l" r="r" t="t"/>
              <a:pathLst>
                <a:path extrusionOk="0" h="753" w="661">
                  <a:moveTo>
                    <a:pt x="331" y="0"/>
                  </a:moveTo>
                  <a:cubicBezTo>
                    <a:pt x="152" y="0"/>
                    <a:pt x="6" y="144"/>
                    <a:pt x="1" y="323"/>
                  </a:cubicBezTo>
                  <a:lnTo>
                    <a:pt x="1" y="752"/>
                  </a:lnTo>
                  <a:lnTo>
                    <a:pt x="661" y="752"/>
                  </a:lnTo>
                  <a:lnTo>
                    <a:pt x="661" y="323"/>
                  </a:lnTo>
                  <a:cubicBezTo>
                    <a:pt x="655" y="144"/>
                    <a:pt x="510" y="0"/>
                    <a:pt x="331"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0"/>
            <p:cNvSpPr/>
            <p:nvPr/>
          </p:nvSpPr>
          <p:spPr>
            <a:xfrm>
              <a:off x="3154252" y="2738624"/>
              <a:ext cx="158600" cy="180673"/>
            </a:xfrm>
            <a:custGeom>
              <a:rect b="b" l="l" r="r" t="t"/>
              <a:pathLst>
                <a:path extrusionOk="0" h="753" w="661">
                  <a:moveTo>
                    <a:pt x="330" y="0"/>
                  </a:moveTo>
                  <a:cubicBezTo>
                    <a:pt x="151" y="0"/>
                    <a:pt x="6" y="144"/>
                    <a:pt x="0" y="323"/>
                  </a:cubicBezTo>
                  <a:lnTo>
                    <a:pt x="0" y="752"/>
                  </a:lnTo>
                  <a:lnTo>
                    <a:pt x="660" y="752"/>
                  </a:lnTo>
                  <a:lnTo>
                    <a:pt x="660" y="323"/>
                  </a:lnTo>
                  <a:cubicBezTo>
                    <a:pt x="655" y="144"/>
                    <a:pt x="509" y="0"/>
                    <a:pt x="330"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0"/>
            <p:cNvSpPr/>
            <p:nvPr/>
          </p:nvSpPr>
          <p:spPr>
            <a:xfrm>
              <a:off x="3395630" y="2736945"/>
              <a:ext cx="158120" cy="182353"/>
            </a:xfrm>
            <a:custGeom>
              <a:rect b="b" l="l" r="r" t="t"/>
              <a:pathLst>
                <a:path extrusionOk="0" h="760" w="659">
                  <a:moveTo>
                    <a:pt x="328" y="0"/>
                  </a:moveTo>
                  <a:cubicBezTo>
                    <a:pt x="146" y="0"/>
                    <a:pt x="0" y="148"/>
                    <a:pt x="0" y="330"/>
                  </a:cubicBezTo>
                  <a:lnTo>
                    <a:pt x="0" y="759"/>
                  </a:lnTo>
                  <a:lnTo>
                    <a:pt x="658" y="759"/>
                  </a:lnTo>
                  <a:lnTo>
                    <a:pt x="658" y="330"/>
                  </a:lnTo>
                  <a:cubicBezTo>
                    <a:pt x="658" y="148"/>
                    <a:pt x="511" y="0"/>
                    <a:pt x="328"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0"/>
            <p:cNvSpPr/>
            <p:nvPr/>
          </p:nvSpPr>
          <p:spPr>
            <a:xfrm>
              <a:off x="2798184" y="1384177"/>
              <a:ext cx="155481" cy="323916"/>
            </a:xfrm>
            <a:custGeom>
              <a:rect b="b" l="l" r="r" t="t"/>
              <a:pathLst>
                <a:path extrusionOk="0" h="1350" w="648">
                  <a:moveTo>
                    <a:pt x="647" y="0"/>
                  </a:moveTo>
                  <a:lnTo>
                    <a:pt x="1" y="377"/>
                  </a:lnTo>
                  <a:lnTo>
                    <a:pt x="1" y="1350"/>
                  </a:lnTo>
                  <a:lnTo>
                    <a:pt x="647" y="973"/>
                  </a:lnTo>
                  <a:lnTo>
                    <a:pt x="647"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0"/>
            <p:cNvSpPr/>
            <p:nvPr/>
          </p:nvSpPr>
          <p:spPr>
            <a:xfrm>
              <a:off x="2798184" y="1767597"/>
              <a:ext cx="155481" cy="323916"/>
            </a:xfrm>
            <a:custGeom>
              <a:rect b="b" l="l" r="r" t="t"/>
              <a:pathLst>
                <a:path extrusionOk="0" h="1350" w="648">
                  <a:moveTo>
                    <a:pt x="647" y="0"/>
                  </a:moveTo>
                  <a:lnTo>
                    <a:pt x="1" y="377"/>
                  </a:lnTo>
                  <a:lnTo>
                    <a:pt x="1" y="1350"/>
                  </a:lnTo>
                  <a:lnTo>
                    <a:pt x="647" y="973"/>
                  </a:lnTo>
                  <a:lnTo>
                    <a:pt x="647" y="0"/>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0"/>
            <p:cNvSpPr/>
            <p:nvPr/>
          </p:nvSpPr>
          <p:spPr>
            <a:xfrm>
              <a:off x="2197624" y="2736945"/>
              <a:ext cx="158600" cy="182353"/>
            </a:xfrm>
            <a:custGeom>
              <a:rect b="b" l="l" r="r" t="t"/>
              <a:pathLst>
                <a:path extrusionOk="0" h="760" w="661">
                  <a:moveTo>
                    <a:pt x="331" y="0"/>
                  </a:moveTo>
                  <a:cubicBezTo>
                    <a:pt x="149" y="0"/>
                    <a:pt x="1" y="148"/>
                    <a:pt x="1" y="330"/>
                  </a:cubicBezTo>
                  <a:lnTo>
                    <a:pt x="1" y="759"/>
                  </a:lnTo>
                  <a:lnTo>
                    <a:pt x="661" y="759"/>
                  </a:lnTo>
                  <a:lnTo>
                    <a:pt x="661" y="330"/>
                  </a:lnTo>
                  <a:cubicBezTo>
                    <a:pt x="661" y="148"/>
                    <a:pt x="513" y="0"/>
                    <a:pt x="331" y="0"/>
                  </a:cubicBezTo>
                  <a:close/>
                </a:path>
              </a:pathLst>
            </a:custGeom>
            <a:solidFill>
              <a:srgbClr val="DFF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20"/>
          <p:cNvGrpSpPr/>
          <p:nvPr/>
        </p:nvGrpSpPr>
        <p:grpSpPr>
          <a:xfrm>
            <a:off x="7865158" y="922041"/>
            <a:ext cx="600938" cy="487061"/>
            <a:chOff x="2702449" y="3235295"/>
            <a:chExt cx="1403406" cy="1248875"/>
          </a:xfrm>
        </p:grpSpPr>
        <p:sp>
          <p:nvSpPr>
            <p:cNvPr id="1322" name="Google Shape;1322;p20"/>
            <p:cNvSpPr/>
            <p:nvPr/>
          </p:nvSpPr>
          <p:spPr>
            <a:xfrm>
              <a:off x="3476009" y="3235295"/>
              <a:ext cx="169398" cy="454442"/>
            </a:xfrm>
            <a:custGeom>
              <a:rect b="b" l="l" r="r" t="t"/>
              <a:pathLst>
                <a:path extrusionOk="0" h="1894" w="706">
                  <a:moveTo>
                    <a:pt x="254" y="0"/>
                  </a:moveTo>
                  <a:lnTo>
                    <a:pt x="0" y="258"/>
                  </a:lnTo>
                  <a:lnTo>
                    <a:pt x="51" y="308"/>
                  </a:lnTo>
                  <a:lnTo>
                    <a:pt x="108" y="363"/>
                  </a:lnTo>
                  <a:lnTo>
                    <a:pt x="176" y="447"/>
                  </a:lnTo>
                  <a:cubicBezTo>
                    <a:pt x="202" y="480"/>
                    <a:pt x="226" y="515"/>
                    <a:pt x="247" y="551"/>
                  </a:cubicBezTo>
                  <a:cubicBezTo>
                    <a:pt x="259" y="570"/>
                    <a:pt x="273" y="589"/>
                    <a:pt x="283" y="610"/>
                  </a:cubicBezTo>
                  <a:lnTo>
                    <a:pt x="316" y="676"/>
                  </a:lnTo>
                  <a:cubicBezTo>
                    <a:pt x="341" y="721"/>
                    <a:pt x="362" y="770"/>
                    <a:pt x="379" y="819"/>
                  </a:cubicBezTo>
                  <a:cubicBezTo>
                    <a:pt x="400" y="867"/>
                    <a:pt x="414" y="921"/>
                    <a:pt x="429" y="973"/>
                  </a:cubicBezTo>
                  <a:cubicBezTo>
                    <a:pt x="445" y="1025"/>
                    <a:pt x="454" y="1081"/>
                    <a:pt x="466" y="1133"/>
                  </a:cubicBezTo>
                  <a:cubicBezTo>
                    <a:pt x="475" y="1189"/>
                    <a:pt x="487" y="1241"/>
                    <a:pt x="490" y="1293"/>
                  </a:cubicBezTo>
                  <a:cubicBezTo>
                    <a:pt x="501" y="1388"/>
                    <a:pt x="508" y="1486"/>
                    <a:pt x="506" y="1581"/>
                  </a:cubicBezTo>
                  <a:cubicBezTo>
                    <a:pt x="506" y="1666"/>
                    <a:pt x="502" y="1737"/>
                    <a:pt x="497" y="1786"/>
                  </a:cubicBezTo>
                  <a:cubicBezTo>
                    <a:pt x="495" y="1810"/>
                    <a:pt x="494" y="1829"/>
                    <a:pt x="492" y="1842"/>
                  </a:cubicBezTo>
                  <a:cubicBezTo>
                    <a:pt x="490" y="1856"/>
                    <a:pt x="490" y="1862"/>
                    <a:pt x="490" y="1862"/>
                  </a:cubicBezTo>
                  <a:lnTo>
                    <a:pt x="633" y="1894"/>
                  </a:lnTo>
                  <a:lnTo>
                    <a:pt x="638" y="1871"/>
                  </a:lnTo>
                  <a:cubicBezTo>
                    <a:pt x="641" y="1857"/>
                    <a:pt x="646" y="1836"/>
                    <a:pt x="652" y="1810"/>
                  </a:cubicBezTo>
                  <a:cubicBezTo>
                    <a:pt x="662" y="1758"/>
                    <a:pt x="676" y="1684"/>
                    <a:pt x="686" y="1593"/>
                  </a:cubicBezTo>
                  <a:cubicBezTo>
                    <a:pt x="699" y="1491"/>
                    <a:pt x="704" y="1387"/>
                    <a:pt x="704" y="1282"/>
                  </a:cubicBezTo>
                  <a:cubicBezTo>
                    <a:pt x="706" y="1225"/>
                    <a:pt x="700" y="1166"/>
                    <a:pt x="699" y="1105"/>
                  </a:cubicBezTo>
                  <a:cubicBezTo>
                    <a:pt x="692" y="1044"/>
                    <a:pt x="686" y="984"/>
                    <a:pt x="678" y="921"/>
                  </a:cubicBezTo>
                  <a:cubicBezTo>
                    <a:pt x="667" y="860"/>
                    <a:pt x="655" y="799"/>
                    <a:pt x="640" y="739"/>
                  </a:cubicBezTo>
                  <a:cubicBezTo>
                    <a:pt x="626" y="680"/>
                    <a:pt x="608" y="621"/>
                    <a:pt x="587" y="563"/>
                  </a:cubicBezTo>
                  <a:cubicBezTo>
                    <a:pt x="577" y="535"/>
                    <a:pt x="567" y="508"/>
                    <a:pt x="556" y="480"/>
                  </a:cubicBezTo>
                  <a:cubicBezTo>
                    <a:pt x="546" y="454"/>
                    <a:pt x="534" y="429"/>
                    <a:pt x="521" y="403"/>
                  </a:cubicBezTo>
                  <a:cubicBezTo>
                    <a:pt x="501" y="357"/>
                    <a:pt x="476" y="310"/>
                    <a:pt x="447" y="264"/>
                  </a:cubicBezTo>
                  <a:lnTo>
                    <a:pt x="376" y="152"/>
                  </a:lnTo>
                  <a:lnTo>
                    <a:pt x="311" y="72"/>
                  </a:lnTo>
                  <a:lnTo>
                    <a:pt x="254" y="0"/>
                  </a:lnTo>
                  <a:close/>
                </a:path>
              </a:pathLst>
            </a:custGeom>
            <a:solidFill>
              <a:srgbClr val="7C43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0"/>
            <p:cNvSpPr/>
            <p:nvPr/>
          </p:nvSpPr>
          <p:spPr>
            <a:xfrm>
              <a:off x="3122580" y="3608398"/>
              <a:ext cx="983274" cy="875772"/>
            </a:xfrm>
            <a:custGeom>
              <a:rect b="b" l="l" r="r" t="t"/>
              <a:pathLst>
                <a:path extrusionOk="0" h="3650" w="4098">
                  <a:moveTo>
                    <a:pt x="2845" y="0"/>
                  </a:moveTo>
                  <a:cubicBezTo>
                    <a:pt x="2607" y="0"/>
                    <a:pt x="2340" y="50"/>
                    <a:pt x="2048" y="156"/>
                  </a:cubicBezTo>
                  <a:cubicBezTo>
                    <a:pt x="1784" y="72"/>
                    <a:pt x="1536" y="31"/>
                    <a:pt x="1311" y="31"/>
                  </a:cubicBezTo>
                  <a:cubicBezTo>
                    <a:pt x="517" y="31"/>
                    <a:pt x="0" y="534"/>
                    <a:pt x="0" y="1390"/>
                  </a:cubicBezTo>
                  <a:cubicBezTo>
                    <a:pt x="0" y="2486"/>
                    <a:pt x="917" y="3649"/>
                    <a:pt x="2048" y="3649"/>
                  </a:cubicBezTo>
                  <a:cubicBezTo>
                    <a:pt x="3181" y="3649"/>
                    <a:pt x="4098" y="2486"/>
                    <a:pt x="4098" y="1390"/>
                  </a:cubicBezTo>
                  <a:cubicBezTo>
                    <a:pt x="4098" y="546"/>
                    <a:pt x="3632" y="0"/>
                    <a:pt x="2845" y="0"/>
                  </a:cubicBezTo>
                  <a:close/>
                </a:path>
              </a:pathLst>
            </a:custGeom>
            <a:solidFill>
              <a:srgbClr val="B83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0"/>
            <p:cNvSpPr/>
            <p:nvPr/>
          </p:nvSpPr>
          <p:spPr>
            <a:xfrm>
              <a:off x="3676837" y="3354784"/>
              <a:ext cx="354871" cy="240897"/>
            </a:xfrm>
            <a:custGeom>
              <a:rect b="b" l="l" r="r" t="t"/>
              <a:pathLst>
                <a:path extrusionOk="0" h="1004" w="1479">
                  <a:moveTo>
                    <a:pt x="1218" y="0"/>
                  </a:moveTo>
                  <a:cubicBezTo>
                    <a:pt x="1005" y="0"/>
                    <a:pt x="703" y="32"/>
                    <a:pt x="466" y="182"/>
                  </a:cubicBezTo>
                  <a:cubicBezTo>
                    <a:pt x="56" y="440"/>
                    <a:pt x="1" y="949"/>
                    <a:pt x="1" y="949"/>
                  </a:cubicBezTo>
                  <a:cubicBezTo>
                    <a:pt x="1" y="949"/>
                    <a:pt x="156" y="1003"/>
                    <a:pt x="364" y="1003"/>
                  </a:cubicBezTo>
                  <a:cubicBezTo>
                    <a:pt x="524" y="1003"/>
                    <a:pt x="716" y="971"/>
                    <a:pt x="893" y="859"/>
                  </a:cubicBezTo>
                  <a:cubicBezTo>
                    <a:pt x="1302" y="602"/>
                    <a:pt x="1479" y="17"/>
                    <a:pt x="1479" y="17"/>
                  </a:cubicBezTo>
                  <a:cubicBezTo>
                    <a:pt x="1479" y="17"/>
                    <a:pt x="1372" y="0"/>
                    <a:pt x="1218" y="0"/>
                  </a:cubicBezTo>
                  <a:close/>
                </a:path>
              </a:pathLst>
            </a:custGeom>
            <a:solidFill>
              <a:srgbClr val="408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0"/>
            <p:cNvSpPr/>
            <p:nvPr/>
          </p:nvSpPr>
          <p:spPr>
            <a:xfrm>
              <a:off x="2702449" y="3760039"/>
              <a:ext cx="916331" cy="717893"/>
            </a:xfrm>
            <a:custGeom>
              <a:rect b="b" l="l" r="r" t="t"/>
              <a:pathLst>
                <a:path extrusionOk="0" h="2992" w="3819">
                  <a:moveTo>
                    <a:pt x="2470" y="0"/>
                  </a:moveTo>
                  <a:lnTo>
                    <a:pt x="0" y="2472"/>
                  </a:lnTo>
                  <a:cubicBezTo>
                    <a:pt x="359" y="2830"/>
                    <a:pt x="853" y="2992"/>
                    <a:pt x="1358" y="2992"/>
                  </a:cubicBezTo>
                  <a:cubicBezTo>
                    <a:pt x="1978" y="2992"/>
                    <a:pt x="2617" y="2747"/>
                    <a:pt x="3044" y="2319"/>
                  </a:cubicBezTo>
                  <a:cubicBezTo>
                    <a:pt x="3818" y="1544"/>
                    <a:pt x="3681" y="567"/>
                    <a:pt x="2470"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0"/>
            <p:cNvSpPr/>
            <p:nvPr/>
          </p:nvSpPr>
          <p:spPr>
            <a:xfrm>
              <a:off x="3382913" y="3702934"/>
              <a:ext cx="409578" cy="198668"/>
            </a:xfrm>
            <a:custGeom>
              <a:rect b="b" l="l" r="r" t="t"/>
              <a:pathLst>
                <a:path extrusionOk="0" h="828" w="1707">
                  <a:moveTo>
                    <a:pt x="676" y="1"/>
                  </a:moveTo>
                  <a:cubicBezTo>
                    <a:pt x="295" y="1"/>
                    <a:pt x="1" y="237"/>
                    <a:pt x="1" y="237"/>
                  </a:cubicBezTo>
                  <a:cubicBezTo>
                    <a:pt x="1" y="237"/>
                    <a:pt x="227" y="699"/>
                    <a:pt x="698" y="805"/>
                  </a:cubicBezTo>
                  <a:cubicBezTo>
                    <a:pt x="770" y="821"/>
                    <a:pt x="845" y="828"/>
                    <a:pt x="918" y="828"/>
                  </a:cubicBezTo>
                  <a:cubicBezTo>
                    <a:pt x="1322" y="828"/>
                    <a:pt x="1707" y="620"/>
                    <a:pt x="1707" y="620"/>
                  </a:cubicBezTo>
                  <a:cubicBezTo>
                    <a:pt x="1707" y="620"/>
                    <a:pt x="1345" y="129"/>
                    <a:pt x="873" y="23"/>
                  </a:cubicBezTo>
                  <a:cubicBezTo>
                    <a:pt x="805" y="7"/>
                    <a:pt x="739" y="1"/>
                    <a:pt x="676" y="1"/>
                  </a:cubicBezTo>
                  <a:close/>
                </a:path>
              </a:pathLst>
            </a:custGeom>
            <a:solidFill>
              <a:srgbClr val="3EAF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0"/>
            <p:cNvSpPr/>
            <p:nvPr/>
          </p:nvSpPr>
          <p:spPr>
            <a:xfrm>
              <a:off x="2797944" y="3809946"/>
              <a:ext cx="713582" cy="590726"/>
            </a:xfrm>
            <a:custGeom>
              <a:rect b="b" l="l" r="r" t="t"/>
              <a:pathLst>
                <a:path extrusionOk="0" h="2462" w="2974">
                  <a:moveTo>
                    <a:pt x="1861" y="1"/>
                  </a:moveTo>
                  <a:lnTo>
                    <a:pt x="1353" y="508"/>
                  </a:lnTo>
                  <a:lnTo>
                    <a:pt x="51" y="1811"/>
                  </a:lnTo>
                  <a:lnTo>
                    <a:pt x="45" y="1838"/>
                  </a:lnTo>
                  <a:cubicBezTo>
                    <a:pt x="0" y="2052"/>
                    <a:pt x="115" y="2266"/>
                    <a:pt x="318" y="2347"/>
                  </a:cubicBezTo>
                  <a:cubicBezTo>
                    <a:pt x="517" y="2425"/>
                    <a:pt x="732" y="2462"/>
                    <a:pt x="951" y="2462"/>
                  </a:cubicBezTo>
                  <a:cubicBezTo>
                    <a:pt x="1461" y="2462"/>
                    <a:pt x="1985" y="2261"/>
                    <a:pt x="2336" y="1910"/>
                  </a:cubicBezTo>
                  <a:cubicBezTo>
                    <a:pt x="2974" y="1272"/>
                    <a:pt x="2861" y="466"/>
                    <a:pt x="1861"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0"/>
            <p:cNvSpPr/>
            <p:nvPr/>
          </p:nvSpPr>
          <p:spPr>
            <a:xfrm>
              <a:off x="2917433" y="3931594"/>
              <a:ext cx="345034" cy="241377"/>
            </a:xfrm>
            <a:custGeom>
              <a:rect b="b" l="l" r="r" t="t"/>
              <a:pathLst>
                <a:path extrusionOk="0" h="1006" w="1438">
                  <a:moveTo>
                    <a:pt x="855" y="1"/>
                  </a:moveTo>
                  <a:lnTo>
                    <a:pt x="1" y="855"/>
                  </a:lnTo>
                  <a:cubicBezTo>
                    <a:pt x="1" y="855"/>
                    <a:pt x="324" y="1005"/>
                    <a:pt x="651" y="1005"/>
                  </a:cubicBezTo>
                  <a:cubicBezTo>
                    <a:pt x="792" y="1005"/>
                    <a:pt x="933" y="978"/>
                    <a:pt x="1050" y="899"/>
                  </a:cubicBezTo>
                  <a:cubicBezTo>
                    <a:pt x="1437" y="637"/>
                    <a:pt x="1050" y="185"/>
                    <a:pt x="1050" y="185"/>
                  </a:cubicBezTo>
                  <a:lnTo>
                    <a:pt x="855" y="1"/>
                  </a:lnTo>
                  <a:close/>
                </a:path>
              </a:pathLst>
            </a:custGeom>
            <a:solidFill>
              <a:srgbClr val="FFF6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0"/>
            <p:cNvSpPr/>
            <p:nvPr/>
          </p:nvSpPr>
          <p:spPr>
            <a:xfrm>
              <a:off x="3044600" y="4033807"/>
              <a:ext cx="59505" cy="69342"/>
            </a:xfrm>
            <a:custGeom>
              <a:rect b="b" l="l" r="r" t="t"/>
              <a:pathLst>
                <a:path extrusionOk="0" h="289" w="248">
                  <a:moveTo>
                    <a:pt x="209" y="0"/>
                  </a:moveTo>
                  <a:cubicBezTo>
                    <a:pt x="209" y="0"/>
                    <a:pt x="96" y="9"/>
                    <a:pt x="49" y="86"/>
                  </a:cubicBezTo>
                  <a:cubicBezTo>
                    <a:pt x="4" y="162"/>
                    <a:pt x="1" y="249"/>
                    <a:pt x="42" y="278"/>
                  </a:cubicBezTo>
                  <a:cubicBezTo>
                    <a:pt x="52" y="285"/>
                    <a:pt x="63" y="288"/>
                    <a:pt x="75" y="288"/>
                  </a:cubicBezTo>
                  <a:cubicBezTo>
                    <a:pt x="115" y="288"/>
                    <a:pt x="166" y="252"/>
                    <a:pt x="202" y="193"/>
                  </a:cubicBezTo>
                  <a:cubicBezTo>
                    <a:pt x="247" y="117"/>
                    <a:pt x="209" y="0"/>
                    <a:pt x="209"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20"/>
          <p:cNvGrpSpPr/>
          <p:nvPr/>
        </p:nvGrpSpPr>
        <p:grpSpPr>
          <a:xfrm>
            <a:off x="7498577" y="1225694"/>
            <a:ext cx="404702" cy="185654"/>
            <a:chOff x="1846349" y="4013893"/>
            <a:chExt cx="945124" cy="476036"/>
          </a:xfrm>
        </p:grpSpPr>
        <p:sp>
          <p:nvSpPr>
            <p:cNvPr id="1331" name="Google Shape;1331;p20"/>
            <p:cNvSpPr/>
            <p:nvPr/>
          </p:nvSpPr>
          <p:spPr>
            <a:xfrm>
              <a:off x="1846349" y="4013893"/>
              <a:ext cx="945124" cy="476036"/>
            </a:xfrm>
            <a:custGeom>
              <a:rect b="b" l="l" r="r" t="t"/>
              <a:pathLst>
                <a:path extrusionOk="0" h="1984" w="3939">
                  <a:moveTo>
                    <a:pt x="13" y="0"/>
                  </a:moveTo>
                  <a:lnTo>
                    <a:pt x="13" y="7"/>
                  </a:lnTo>
                  <a:cubicBezTo>
                    <a:pt x="1" y="1096"/>
                    <a:pt x="881" y="1984"/>
                    <a:pt x="1969" y="1984"/>
                  </a:cubicBezTo>
                  <a:cubicBezTo>
                    <a:pt x="3058" y="1984"/>
                    <a:pt x="3938" y="1096"/>
                    <a:pt x="3926" y="7"/>
                  </a:cubicBezTo>
                  <a:lnTo>
                    <a:pt x="3926" y="2"/>
                  </a:lnTo>
                  <a:lnTo>
                    <a:pt x="39" y="2"/>
                  </a:lnTo>
                  <a:cubicBezTo>
                    <a:pt x="30" y="2"/>
                    <a:pt x="21" y="2"/>
                    <a:pt x="13" y="0"/>
                  </a:cubicBezTo>
                  <a:close/>
                </a:path>
              </a:pathLst>
            </a:custGeom>
            <a:solidFill>
              <a:srgbClr val="4E75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0"/>
            <p:cNvSpPr/>
            <p:nvPr/>
          </p:nvSpPr>
          <p:spPr>
            <a:xfrm>
              <a:off x="1943044" y="4014133"/>
              <a:ext cx="751732" cy="372863"/>
            </a:xfrm>
            <a:custGeom>
              <a:rect b="b" l="l" r="r" t="t"/>
              <a:pathLst>
                <a:path extrusionOk="0" h="1554" w="3133">
                  <a:moveTo>
                    <a:pt x="1" y="1"/>
                  </a:moveTo>
                  <a:lnTo>
                    <a:pt x="1" y="6"/>
                  </a:lnTo>
                  <a:cubicBezTo>
                    <a:pt x="11" y="862"/>
                    <a:pt x="709" y="1554"/>
                    <a:pt x="1567" y="1554"/>
                  </a:cubicBezTo>
                  <a:cubicBezTo>
                    <a:pt x="2424" y="1554"/>
                    <a:pt x="3122" y="862"/>
                    <a:pt x="3132" y="6"/>
                  </a:cubicBezTo>
                  <a:lnTo>
                    <a:pt x="3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0"/>
            <p:cNvSpPr/>
            <p:nvPr/>
          </p:nvSpPr>
          <p:spPr>
            <a:xfrm>
              <a:off x="2391009" y="4014133"/>
              <a:ext cx="243299" cy="133165"/>
            </a:xfrm>
            <a:custGeom>
              <a:rect b="b" l="l" r="r" t="t"/>
              <a:pathLst>
                <a:path extrusionOk="0" h="555" w="1014">
                  <a:moveTo>
                    <a:pt x="13" y="1"/>
                  </a:moveTo>
                  <a:cubicBezTo>
                    <a:pt x="4" y="11"/>
                    <a:pt x="1" y="25"/>
                    <a:pt x="1" y="39"/>
                  </a:cubicBezTo>
                  <a:cubicBezTo>
                    <a:pt x="1" y="62"/>
                    <a:pt x="13" y="84"/>
                    <a:pt x="34" y="96"/>
                  </a:cubicBezTo>
                  <a:lnTo>
                    <a:pt x="816" y="546"/>
                  </a:lnTo>
                  <a:cubicBezTo>
                    <a:pt x="826" y="552"/>
                    <a:pt x="837" y="555"/>
                    <a:pt x="849" y="555"/>
                  </a:cubicBezTo>
                  <a:cubicBezTo>
                    <a:pt x="874" y="555"/>
                    <a:pt x="898" y="540"/>
                    <a:pt x="909" y="515"/>
                  </a:cubicBezTo>
                  <a:cubicBezTo>
                    <a:pt x="977" y="353"/>
                    <a:pt x="1014" y="180"/>
                    <a:pt x="1014" y="6"/>
                  </a:cubicBezTo>
                  <a:lnTo>
                    <a:pt x="1014" y="1"/>
                  </a:ln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0"/>
            <p:cNvSpPr/>
            <p:nvPr/>
          </p:nvSpPr>
          <p:spPr>
            <a:xfrm>
              <a:off x="2346860" y="4083714"/>
              <a:ext cx="220265" cy="243537"/>
            </a:xfrm>
            <a:custGeom>
              <a:rect b="b" l="l" r="r" t="t"/>
              <a:pathLst>
                <a:path extrusionOk="0" h="1015" w="918">
                  <a:moveTo>
                    <a:pt x="68" y="0"/>
                  </a:moveTo>
                  <a:cubicBezTo>
                    <a:pt x="33" y="0"/>
                    <a:pt x="1" y="29"/>
                    <a:pt x="1" y="67"/>
                  </a:cubicBezTo>
                  <a:lnTo>
                    <a:pt x="1" y="949"/>
                  </a:lnTo>
                  <a:cubicBezTo>
                    <a:pt x="1" y="986"/>
                    <a:pt x="32" y="1014"/>
                    <a:pt x="68" y="1014"/>
                  </a:cubicBezTo>
                  <a:cubicBezTo>
                    <a:pt x="71" y="1014"/>
                    <a:pt x="74" y="1014"/>
                    <a:pt x="77" y="1013"/>
                  </a:cubicBezTo>
                  <a:cubicBezTo>
                    <a:pt x="395" y="967"/>
                    <a:pt x="685" y="803"/>
                    <a:pt x="892" y="555"/>
                  </a:cubicBezTo>
                  <a:cubicBezTo>
                    <a:pt x="918" y="524"/>
                    <a:pt x="909" y="475"/>
                    <a:pt x="873" y="456"/>
                  </a:cubicBezTo>
                  <a:lnTo>
                    <a:pt x="102" y="10"/>
                  </a:lnTo>
                  <a:cubicBezTo>
                    <a:pt x="91" y="3"/>
                    <a:pt x="79" y="0"/>
                    <a:pt x="68"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0"/>
            <p:cNvSpPr/>
            <p:nvPr/>
          </p:nvSpPr>
          <p:spPr>
            <a:xfrm>
              <a:off x="2070691" y="4083714"/>
              <a:ext cx="220265" cy="243537"/>
            </a:xfrm>
            <a:custGeom>
              <a:rect b="b" l="l" r="r" t="t"/>
              <a:pathLst>
                <a:path extrusionOk="0" h="1015" w="918">
                  <a:moveTo>
                    <a:pt x="851" y="0"/>
                  </a:moveTo>
                  <a:cubicBezTo>
                    <a:pt x="840" y="0"/>
                    <a:pt x="829" y="3"/>
                    <a:pt x="818" y="10"/>
                  </a:cubicBezTo>
                  <a:lnTo>
                    <a:pt x="45" y="456"/>
                  </a:lnTo>
                  <a:cubicBezTo>
                    <a:pt x="9" y="477"/>
                    <a:pt x="0" y="524"/>
                    <a:pt x="26" y="555"/>
                  </a:cubicBezTo>
                  <a:cubicBezTo>
                    <a:pt x="233" y="803"/>
                    <a:pt x="523" y="967"/>
                    <a:pt x="841" y="1013"/>
                  </a:cubicBezTo>
                  <a:cubicBezTo>
                    <a:pt x="845" y="1014"/>
                    <a:pt x="848" y="1014"/>
                    <a:pt x="852" y="1014"/>
                  </a:cubicBezTo>
                  <a:cubicBezTo>
                    <a:pt x="887" y="1014"/>
                    <a:pt x="917" y="985"/>
                    <a:pt x="917" y="949"/>
                  </a:cubicBezTo>
                  <a:lnTo>
                    <a:pt x="917" y="67"/>
                  </a:lnTo>
                  <a:cubicBezTo>
                    <a:pt x="916" y="28"/>
                    <a:pt x="885" y="0"/>
                    <a:pt x="851" y="0"/>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0"/>
            <p:cNvSpPr/>
            <p:nvPr/>
          </p:nvSpPr>
          <p:spPr>
            <a:xfrm>
              <a:off x="2003989" y="4014133"/>
              <a:ext cx="242819" cy="133405"/>
            </a:xfrm>
            <a:custGeom>
              <a:rect b="b" l="l" r="r" t="t"/>
              <a:pathLst>
                <a:path extrusionOk="0" h="556" w="1012">
                  <a:moveTo>
                    <a:pt x="0" y="1"/>
                  </a:moveTo>
                  <a:lnTo>
                    <a:pt x="0" y="6"/>
                  </a:lnTo>
                  <a:cubicBezTo>
                    <a:pt x="0" y="180"/>
                    <a:pt x="35" y="353"/>
                    <a:pt x="104" y="515"/>
                  </a:cubicBezTo>
                  <a:cubicBezTo>
                    <a:pt x="114" y="540"/>
                    <a:pt x="139" y="556"/>
                    <a:pt x="165" y="556"/>
                  </a:cubicBezTo>
                  <a:cubicBezTo>
                    <a:pt x="176" y="556"/>
                    <a:pt x="188" y="553"/>
                    <a:pt x="198" y="546"/>
                  </a:cubicBezTo>
                  <a:lnTo>
                    <a:pt x="978" y="96"/>
                  </a:lnTo>
                  <a:cubicBezTo>
                    <a:pt x="999" y="84"/>
                    <a:pt x="1011" y="62"/>
                    <a:pt x="1011" y="39"/>
                  </a:cubicBezTo>
                  <a:cubicBezTo>
                    <a:pt x="1011" y="25"/>
                    <a:pt x="1008" y="11"/>
                    <a:pt x="999" y="1"/>
                  </a:cubicBezTo>
                  <a:close/>
                </a:path>
              </a:pathLst>
            </a:custGeom>
            <a:solidFill>
              <a:srgbClr val="B8D1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0" name="Shape 1340"/>
        <p:cNvGrpSpPr/>
        <p:nvPr/>
      </p:nvGrpSpPr>
      <p:grpSpPr>
        <a:xfrm>
          <a:off x="0" y="0"/>
          <a:ext cx="0" cy="0"/>
          <a:chOff x="0" y="0"/>
          <a:chExt cx="0" cy="0"/>
        </a:xfrm>
      </p:grpSpPr>
      <p:sp>
        <p:nvSpPr>
          <p:cNvPr id="1341" name="Google Shape;1341;p21"/>
          <p:cNvSpPr txBox="1"/>
          <p:nvPr>
            <p:ph type="title"/>
          </p:nvPr>
        </p:nvSpPr>
        <p:spPr>
          <a:xfrm>
            <a:off x="463625" y="413175"/>
            <a:ext cx="8216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Meal DB API</a:t>
            </a:r>
            <a:endParaRPr/>
          </a:p>
        </p:txBody>
      </p:sp>
      <p:pic>
        <p:nvPicPr>
          <p:cNvPr id="1342" name="Google Shape;1342;p21"/>
          <p:cNvPicPr preferRelativeResize="0"/>
          <p:nvPr/>
        </p:nvPicPr>
        <p:blipFill rotWithShape="1">
          <a:blip r:embed="rId3">
            <a:alphaModFix/>
          </a:blip>
          <a:srcRect b="0" l="8307" r="0" t="0"/>
          <a:stretch/>
        </p:blipFill>
        <p:spPr>
          <a:xfrm>
            <a:off x="1156151" y="1284850"/>
            <a:ext cx="6674698" cy="2811649"/>
          </a:xfrm>
          <a:prstGeom prst="rect">
            <a:avLst/>
          </a:prstGeom>
          <a:noFill/>
          <a:ln>
            <a:noFill/>
          </a:ln>
        </p:spPr>
      </p:pic>
      <p:sp>
        <p:nvSpPr>
          <p:cNvPr id="1343" name="Google Shape;1343;p21"/>
          <p:cNvSpPr txBox="1"/>
          <p:nvPr/>
        </p:nvSpPr>
        <p:spPr>
          <a:xfrm>
            <a:off x="2814150" y="4226475"/>
            <a:ext cx="4256700" cy="400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Clr>
                <a:schemeClr val="dk1"/>
              </a:buClr>
              <a:buSzPts val="1100"/>
              <a:buFont typeface="Arial"/>
              <a:buNone/>
            </a:pPr>
            <a:r>
              <a:rPr lang="en">
                <a:solidFill>
                  <a:schemeClr val="dk2"/>
                </a:solidFill>
                <a:latin typeface="Fira Sans Extra Condensed"/>
                <a:ea typeface="Fira Sans Extra Condensed"/>
                <a:cs typeface="Fira Sans Extra Condensed"/>
                <a:sym typeface="Fira Sans Extra Condensed"/>
              </a:rPr>
              <a:t>https://www.themealdb.com/api.php</a:t>
            </a:r>
            <a:endParaRPr>
              <a:latin typeface="Fira Sans Extra Condensed"/>
              <a:ea typeface="Fira Sans Extra Condensed"/>
              <a:cs typeface="Fira Sans Extra Condensed"/>
              <a:sym typeface="Fira Sans Extra Condensed"/>
            </a:endParaRPr>
          </a:p>
        </p:txBody>
      </p:sp>
      <p:grpSp>
        <p:nvGrpSpPr>
          <p:cNvPr id="1344" name="Google Shape;1344;p21"/>
          <p:cNvGrpSpPr/>
          <p:nvPr/>
        </p:nvGrpSpPr>
        <p:grpSpPr>
          <a:xfrm>
            <a:off x="7300742" y="319749"/>
            <a:ext cx="976364" cy="759560"/>
            <a:chOff x="3613508" y="3550337"/>
            <a:chExt cx="1589392" cy="1100811"/>
          </a:xfrm>
        </p:grpSpPr>
        <p:sp>
          <p:nvSpPr>
            <p:cNvPr id="1345" name="Google Shape;1345;p21"/>
            <p:cNvSpPr/>
            <p:nvPr/>
          </p:nvSpPr>
          <p:spPr>
            <a:xfrm>
              <a:off x="4953079" y="3955916"/>
              <a:ext cx="207215" cy="212194"/>
            </a:xfrm>
            <a:custGeom>
              <a:rect b="b" l="l" r="r" t="t"/>
              <a:pathLst>
                <a:path extrusionOk="0" h="767" w="749">
                  <a:moveTo>
                    <a:pt x="347" y="68"/>
                  </a:moveTo>
                  <a:lnTo>
                    <a:pt x="370" y="94"/>
                  </a:lnTo>
                  <a:lnTo>
                    <a:pt x="346" y="68"/>
                  </a:lnTo>
                  <a:close/>
                  <a:moveTo>
                    <a:pt x="262" y="87"/>
                  </a:moveTo>
                  <a:cubicBezTo>
                    <a:pt x="273" y="98"/>
                    <a:pt x="282" y="110"/>
                    <a:pt x="285" y="125"/>
                  </a:cubicBezTo>
                  <a:cubicBezTo>
                    <a:pt x="278" y="112"/>
                    <a:pt x="271" y="100"/>
                    <a:pt x="261" y="87"/>
                  </a:cubicBezTo>
                  <a:close/>
                  <a:moveTo>
                    <a:pt x="501" y="133"/>
                  </a:moveTo>
                  <a:cubicBezTo>
                    <a:pt x="500" y="153"/>
                    <a:pt x="503" y="172"/>
                    <a:pt x="510" y="190"/>
                  </a:cubicBezTo>
                  <a:lnTo>
                    <a:pt x="510" y="192"/>
                  </a:lnTo>
                  <a:cubicBezTo>
                    <a:pt x="501" y="172"/>
                    <a:pt x="498" y="153"/>
                    <a:pt x="500" y="133"/>
                  </a:cubicBezTo>
                  <a:close/>
                  <a:moveTo>
                    <a:pt x="436" y="165"/>
                  </a:moveTo>
                  <a:lnTo>
                    <a:pt x="443" y="195"/>
                  </a:lnTo>
                  <a:lnTo>
                    <a:pt x="441" y="195"/>
                  </a:lnTo>
                  <a:lnTo>
                    <a:pt x="434" y="165"/>
                  </a:lnTo>
                  <a:close/>
                  <a:moveTo>
                    <a:pt x="691" y="622"/>
                  </a:moveTo>
                  <a:cubicBezTo>
                    <a:pt x="691" y="652"/>
                    <a:pt x="682" y="682"/>
                    <a:pt x="666" y="708"/>
                  </a:cubicBezTo>
                  <a:lnTo>
                    <a:pt x="664" y="708"/>
                  </a:lnTo>
                  <a:cubicBezTo>
                    <a:pt x="680" y="682"/>
                    <a:pt x="689" y="652"/>
                    <a:pt x="691" y="622"/>
                  </a:cubicBezTo>
                  <a:close/>
                  <a:moveTo>
                    <a:pt x="1" y="1"/>
                  </a:moveTo>
                  <a:lnTo>
                    <a:pt x="41" y="11"/>
                  </a:lnTo>
                  <a:cubicBezTo>
                    <a:pt x="144" y="41"/>
                    <a:pt x="278" y="105"/>
                    <a:pt x="331" y="240"/>
                  </a:cubicBezTo>
                  <a:lnTo>
                    <a:pt x="331" y="243"/>
                  </a:lnTo>
                  <a:lnTo>
                    <a:pt x="333" y="243"/>
                  </a:lnTo>
                  <a:cubicBezTo>
                    <a:pt x="374" y="247"/>
                    <a:pt x="415" y="259"/>
                    <a:pt x="450" y="280"/>
                  </a:cubicBezTo>
                  <a:cubicBezTo>
                    <a:pt x="595" y="363"/>
                    <a:pt x="639" y="542"/>
                    <a:pt x="560" y="726"/>
                  </a:cubicBezTo>
                  <a:lnTo>
                    <a:pt x="558" y="731"/>
                  </a:lnTo>
                  <a:lnTo>
                    <a:pt x="563" y="731"/>
                  </a:lnTo>
                  <a:lnTo>
                    <a:pt x="586" y="733"/>
                  </a:lnTo>
                  <a:lnTo>
                    <a:pt x="588" y="733"/>
                  </a:lnTo>
                  <a:lnTo>
                    <a:pt x="590" y="731"/>
                  </a:lnTo>
                  <a:cubicBezTo>
                    <a:pt x="636" y="661"/>
                    <a:pt x="657" y="577"/>
                    <a:pt x="650" y="494"/>
                  </a:cubicBezTo>
                  <a:lnTo>
                    <a:pt x="652" y="494"/>
                  </a:lnTo>
                  <a:cubicBezTo>
                    <a:pt x="659" y="576"/>
                    <a:pt x="639" y="659"/>
                    <a:pt x="595" y="728"/>
                  </a:cubicBezTo>
                  <a:lnTo>
                    <a:pt x="592" y="735"/>
                  </a:lnTo>
                  <a:lnTo>
                    <a:pt x="597" y="735"/>
                  </a:lnTo>
                  <a:cubicBezTo>
                    <a:pt x="639" y="742"/>
                    <a:pt x="680" y="753"/>
                    <a:pt x="721" y="767"/>
                  </a:cubicBezTo>
                  <a:lnTo>
                    <a:pt x="726" y="767"/>
                  </a:lnTo>
                  <a:lnTo>
                    <a:pt x="726" y="763"/>
                  </a:lnTo>
                  <a:cubicBezTo>
                    <a:pt x="749" y="671"/>
                    <a:pt x="747" y="576"/>
                    <a:pt x="722" y="484"/>
                  </a:cubicBezTo>
                  <a:cubicBezTo>
                    <a:pt x="703" y="413"/>
                    <a:pt x="682" y="355"/>
                    <a:pt x="659" y="296"/>
                  </a:cubicBezTo>
                  <a:cubicBezTo>
                    <a:pt x="632" y="229"/>
                    <a:pt x="611" y="160"/>
                    <a:pt x="593" y="89"/>
                  </a:cubicBezTo>
                  <a:lnTo>
                    <a:pt x="593" y="86"/>
                  </a:lnTo>
                  <a:lnTo>
                    <a:pt x="553" y="77"/>
                  </a:lnTo>
                  <a:lnTo>
                    <a:pt x="553" y="84"/>
                  </a:lnTo>
                  <a:cubicBezTo>
                    <a:pt x="553" y="139"/>
                    <a:pt x="565" y="194"/>
                    <a:pt x="590" y="243"/>
                  </a:cubicBezTo>
                  <a:lnTo>
                    <a:pt x="588" y="243"/>
                  </a:lnTo>
                  <a:cubicBezTo>
                    <a:pt x="563" y="192"/>
                    <a:pt x="549" y="137"/>
                    <a:pt x="549" y="80"/>
                  </a:cubicBezTo>
                  <a:lnTo>
                    <a:pt x="549" y="77"/>
                  </a:lnTo>
                  <a:lnTo>
                    <a:pt x="546" y="77"/>
                  </a:lnTo>
                  <a:cubicBezTo>
                    <a:pt x="461" y="57"/>
                    <a:pt x="372" y="41"/>
                    <a:pt x="280" y="29"/>
                  </a:cubicBezTo>
                  <a:lnTo>
                    <a:pt x="262" y="27"/>
                  </a:lnTo>
                  <a:lnTo>
                    <a:pt x="278" y="38"/>
                  </a:lnTo>
                  <a:cubicBezTo>
                    <a:pt x="319" y="66"/>
                    <a:pt x="351" y="107"/>
                    <a:pt x="370" y="155"/>
                  </a:cubicBezTo>
                  <a:lnTo>
                    <a:pt x="367" y="155"/>
                  </a:lnTo>
                  <a:cubicBezTo>
                    <a:pt x="346" y="100"/>
                    <a:pt x="307" y="54"/>
                    <a:pt x="255" y="25"/>
                  </a:cubicBezTo>
                  <a:cubicBezTo>
                    <a:pt x="185" y="17"/>
                    <a:pt x="114" y="10"/>
                    <a:pt x="43" y="2"/>
                  </a:cubicBezTo>
                  <a:lnTo>
                    <a:pt x="1"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1"/>
            <p:cNvSpPr/>
            <p:nvPr/>
          </p:nvSpPr>
          <p:spPr>
            <a:xfrm>
              <a:off x="4967742" y="4160918"/>
              <a:ext cx="196148" cy="86593"/>
            </a:xfrm>
            <a:custGeom>
              <a:rect b="b" l="l" r="r" t="t"/>
              <a:pathLst>
                <a:path extrusionOk="0" h="313" w="709">
                  <a:moveTo>
                    <a:pt x="413" y="93"/>
                  </a:moveTo>
                  <a:lnTo>
                    <a:pt x="415" y="95"/>
                  </a:lnTo>
                  <a:lnTo>
                    <a:pt x="402" y="118"/>
                  </a:lnTo>
                  <a:lnTo>
                    <a:pt x="401" y="116"/>
                  </a:lnTo>
                  <a:lnTo>
                    <a:pt x="413" y="93"/>
                  </a:lnTo>
                  <a:close/>
                  <a:moveTo>
                    <a:pt x="176" y="98"/>
                  </a:moveTo>
                  <a:lnTo>
                    <a:pt x="176" y="100"/>
                  </a:lnTo>
                  <a:lnTo>
                    <a:pt x="126" y="134"/>
                  </a:lnTo>
                  <a:lnTo>
                    <a:pt x="125" y="132"/>
                  </a:lnTo>
                  <a:lnTo>
                    <a:pt x="176" y="98"/>
                  </a:lnTo>
                  <a:close/>
                  <a:moveTo>
                    <a:pt x="508" y="102"/>
                  </a:moveTo>
                  <a:lnTo>
                    <a:pt x="508" y="104"/>
                  </a:lnTo>
                  <a:cubicBezTo>
                    <a:pt x="501" y="121"/>
                    <a:pt x="489" y="137"/>
                    <a:pt x="473" y="150"/>
                  </a:cubicBezTo>
                  <a:lnTo>
                    <a:pt x="471" y="148"/>
                  </a:lnTo>
                  <a:cubicBezTo>
                    <a:pt x="487" y="135"/>
                    <a:pt x="500" y="119"/>
                    <a:pt x="508" y="102"/>
                  </a:cubicBezTo>
                  <a:close/>
                  <a:moveTo>
                    <a:pt x="238" y="141"/>
                  </a:moveTo>
                  <a:lnTo>
                    <a:pt x="238" y="142"/>
                  </a:lnTo>
                  <a:lnTo>
                    <a:pt x="199" y="162"/>
                  </a:lnTo>
                  <a:lnTo>
                    <a:pt x="199" y="158"/>
                  </a:lnTo>
                  <a:lnTo>
                    <a:pt x="238" y="141"/>
                  </a:lnTo>
                  <a:close/>
                  <a:moveTo>
                    <a:pt x="560" y="130"/>
                  </a:moveTo>
                  <a:lnTo>
                    <a:pt x="562" y="132"/>
                  </a:lnTo>
                  <a:cubicBezTo>
                    <a:pt x="544" y="150"/>
                    <a:pt x="523" y="162"/>
                    <a:pt x="500" y="171"/>
                  </a:cubicBezTo>
                  <a:cubicBezTo>
                    <a:pt x="523" y="160"/>
                    <a:pt x="542" y="148"/>
                    <a:pt x="560" y="130"/>
                  </a:cubicBezTo>
                  <a:close/>
                  <a:moveTo>
                    <a:pt x="615" y="135"/>
                  </a:moveTo>
                  <a:lnTo>
                    <a:pt x="615" y="137"/>
                  </a:lnTo>
                  <a:cubicBezTo>
                    <a:pt x="579" y="176"/>
                    <a:pt x="539" y="210"/>
                    <a:pt x="494" y="238"/>
                  </a:cubicBezTo>
                  <a:lnTo>
                    <a:pt x="494" y="236"/>
                  </a:lnTo>
                  <a:cubicBezTo>
                    <a:pt x="539" y="208"/>
                    <a:pt x="579" y="173"/>
                    <a:pt x="615" y="135"/>
                  </a:cubicBezTo>
                  <a:close/>
                  <a:moveTo>
                    <a:pt x="390" y="1"/>
                  </a:moveTo>
                  <a:cubicBezTo>
                    <a:pt x="360" y="1"/>
                    <a:pt x="328" y="6"/>
                    <a:pt x="298" y="12"/>
                  </a:cubicBezTo>
                  <a:cubicBezTo>
                    <a:pt x="195" y="38"/>
                    <a:pt x="96" y="79"/>
                    <a:pt x="4" y="134"/>
                  </a:cubicBezTo>
                  <a:lnTo>
                    <a:pt x="1" y="137"/>
                  </a:lnTo>
                  <a:lnTo>
                    <a:pt x="2" y="141"/>
                  </a:lnTo>
                  <a:cubicBezTo>
                    <a:pt x="61" y="213"/>
                    <a:pt x="328" y="284"/>
                    <a:pt x="461" y="312"/>
                  </a:cubicBezTo>
                  <a:lnTo>
                    <a:pt x="462" y="312"/>
                  </a:lnTo>
                  <a:cubicBezTo>
                    <a:pt x="535" y="279"/>
                    <a:pt x="600" y="229"/>
                    <a:pt x="652" y="167"/>
                  </a:cubicBezTo>
                  <a:cubicBezTo>
                    <a:pt x="678" y="137"/>
                    <a:pt x="698" y="102"/>
                    <a:pt x="708" y="63"/>
                  </a:cubicBezTo>
                  <a:lnTo>
                    <a:pt x="708" y="59"/>
                  </a:lnTo>
                  <a:lnTo>
                    <a:pt x="707" y="58"/>
                  </a:lnTo>
                  <a:lnTo>
                    <a:pt x="698" y="52"/>
                  </a:lnTo>
                  <a:lnTo>
                    <a:pt x="696" y="52"/>
                  </a:lnTo>
                  <a:cubicBezTo>
                    <a:pt x="606" y="19"/>
                    <a:pt x="510" y="1"/>
                    <a:pt x="415"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1"/>
            <p:cNvSpPr/>
            <p:nvPr/>
          </p:nvSpPr>
          <p:spPr>
            <a:xfrm>
              <a:off x="4698278" y="3896711"/>
              <a:ext cx="450394" cy="85486"/>
            </a:xfrm>
            <a:custGeom>
              <a:rect b="b" l="l" r="r" t="t"/>
              <a:pathLst>
                <a:path extrusionOk="0" h="309" w="1628">
                  <a:moveTo>
                    <a:pt x="492" y="1"/>
                  </a:moveTo>
                  <a:cubicBezTo>
                    <a:pt x="425" y="1"/>
                    <a:pt x="361" y="2"/>
                    <a:pt x="304" y="6"/>
                  </a:cubicBezTo>
                  <a:lnTo>
                    <a:pt x="303" y="6"/>
                  </a:lnTo>
                  <a:cubicBezTo>
                    <a:pt x="203" y="8"/>
                    <a:pt x="104" y="18"/>
                    <a:pt x="7" y="38"/>
                  </a:cubicBezTo>
                  <a:lnTo>
                    <a:pt x="0" y="40"/>
                  </a:lnTo>
                  <a:lnTo>
                    <a:pt x="5" y="45"/>
                  </a:lnTo>
                  <a:cubicBezTo>
                    <a:pt x="55" y="100"/>
                    <a:pt x="103" y="158"/>
                    <a:pt x="147" y="216"/>
                  </a:cubicBezTo>
                  <a:lnTo>
                    <a:pt x="149" y="218"/>
                  </a:lnTo>
                  <a:lnTo>
                    <a:pt x="150" y="218"/>
                  </a:lnTo>
                  <a:cubicBezTo>
                    <a:pt x="298" y="202"/>
                    <a:pt x="445" y="193"/>
                    <a:pt x="593" y="193"/>
                  </a:cubicBezTo>
                  <a:cubicBezTo>
                    <a:pt x="606" y="193"/>
                    <a:pt x="620" y="193"/>
                    <a:pt x="633" y="194"/>
                  </a:cubicBezTo>
                  <a:lnTo>
                    <a:pt x="752" y="194"/>
                  </a:lnTo>
                  <a:cubicBezTo>
                    <a:pt x="755" y="194"/>
                    <a:pt x="766" y="195"/>
                    <a:pt x="782" y="195"/>
                  </a:cubicBezTo>
                  <a:cubicBezTo>
                    <a:pt x="955" y="201"/>
                    <a:pt x="1127" y="216"/>
                    <a:pt x="1298" y="245"/>
                  </a:cubicBezTo>
                  <a:lnTo>
                    <a:pt x="1300" y="245"/>
                  </a:lnTo>
                  <a:lnTo>
                    <a:pt x="1597" y="305"/>
                  </a:lnTo>
                  <a:lnTo>
                    <a:pt x="1599" y="305"/>
                  </a:lnTo>
                  <a:lnTo>
                    <a:pt x="1610" y="308"/>
                  </a:lnTo>
                  <a:lnTo>
                    <a:pt x="1613" y="308"/>
                  </a:lnTo>
                  <a:lnTo>
                    <a:pt x="1615" y="305"/>
                  </a:lnTo>
                  <a:cubicBezTo>
                    <a:pt x="1617" y="300"/>
                    <a:pt x="1619" y="294"/>
                    <a:pt x="1620" y="289"/>
                  </a:cubicBezTo>
                  <a:cubicBezTo>
                    <a:pt x="1626" y="270"/>
                    <a:pt x="1627" y="248"/>
                    <a:pt x="1627" y="229"/>
                  </a:cubicBezTo>
                  <a:cubicBezTo>
                    <a:pt x="1624" y="197"/>
                    <a:pt x="1615" y="165"/>
                    <a:pt x="1601" y="137"/>
                  </a:cubicBezTo>
                  <a:cubicBezTo>
                    <a:pt x="1589" y="114"/>
                    <a:pt x="1521" y="91"/>
                    <a:pt x="1421" y="73"/>
                  </a:cubicBezTo>
                  <a:lnTo>
                    <a:pt x="1415" y="71"/>
                  </a:lnTo>
                  <a:cubicBezTo>
                    <a:pt x="1385" y="66"/>
                    <a:pt x="1357" y="61"/>
                    <a:pt x="1327" y="57"/>
                  </a:cubicBezTo>
                  <a:lnTo>
                    <a:pt x="1321" y="57"/>
                  </a:lnTo>
                  <a:cubicBezTo>
                    <a:pt x="1277" y="50"/>
                    <a:pt x="1228" y="43"/>
                    <a:pt x="1176" y="38"/>
                  </a:cubicBezTo>
                  <a:cubicBezTo>
                    <a:pt x="948" y="15"/>
                    <a:pt x="720" y="2"/>
                    <a:pt x="492"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1"/>
            <p:cNvSpPr/>
            <p:nvPr/>
          </p:nvSpPr>
          <p:spPr>
            <a:xfrm>
              <a:off x="4927073" y="4293713"/>
              <a:ext cx="99319" cy="48138"/>
            </a:xfrm>
            <a:custGeom>
              <a:rect b="b" l="l" r="r" t="t"/>
              <a:pathLst>
                <a:path extrusionOk="0" h="174" w="359">
                  <a:moveTo>
                    <a:pt x="211" y="69"/>
                  </a:moveTo>
                  <a:lnTo>
                    <a:pt x="211" y="71"/>
                  </a:lnTo>
                  <a:cubicBezTo>
                    <a:pt x="187" y="91"/>
                    <a:pt x="160" y="105"/>
                    <a:pt x="132" y="115"/>
                  </a:cubicBezTo>
                  <a:lnTo>
                    <a:pt x="132" y="114"/>
                  </a:lnTo>
                  <a:cubicBezTo>
                    <a:pt x="160" y="103"/>
                    <a:pt x="188" y="89"/>
                    <a:pt x="211" y="69"/>
                  </a:cubicBezTo>
                  <a:close/>
                  <a:moveTo>
                    <a:pt x="266" y="99"/>
                  </a:moveTo>
                  <a:lnTo>
                    <a:pt x="266" y="101"/>
                  </a:lnTo>
                  <a:cubicBezTo>
                    <a:pt x="256" y="115"/>
                    <a:pt x="241" y="126"/>
                    <a:pt x="226" y="129"/>
                  </a:cubicBezTo>
                  <a:lnTo>
                    <a:pt x="226" y="128"/>
                  </a:lnTo>
                  <a:lnTo>
                    <a:pt x="226" y="126"/>
                  </a:lnTo>
                  <a:cubicBezTo>
                    <a:pt x="241" y="122"/>
                    <a:pt x="256" y="114"/>
                    <a:pt x="264" y="99"/>
                  </a:cubicBezTo>
                  <a:close/>
                  <a:moveTo>
                    <a:pt x="211" y="0"/>
                  </a:moveTo>
                  <a:lnTo>
                    <a:pt x="210" y="2"/>
                  </a:lnTo>
                  <a:cubicBezTo>
                    <a:pt x="146" y="34"/>
                    <a:pt x="79" y="60"/>
                    <a:pt x="12" y="82"/>
                  </a:cubicBezTo>
                  <a:lnTo>
                    <a:pt x="1" y="83"/>
                  </a:lnTo>
                  <a:lnTo>
                    <a:pt x="10" y="89"/>
                  </a:lnTo>
                  <a:cubicBezTo>
                    <a:pt x="63" y="122"/>
                    <a:pt x="121" y="151"/>
                    <a:pt x="180" y="174"/>
                  </a:cubicBezTo>
                  <a:lnTo>
                    <a:pt x="183" y="174"/>
                  </a:lnTo>
                  <a:cubicBezTo>
                    <a:pt x="204" y="167"/>
                    <a:pt x="310" y="133"/>
                    <a:pt x="355" y="85"/>
                  </a:cubicBezTo>
                  <a:lnTo>
                    <a:pt x="358" y="80"/>
                  </a:lnTo>
                  <a:lnTo>
                    <a:pt x="351" y="78"/>
                  </a:lnTo>
                  <a:cubicBezTo>
                    <a:pt x="302" y="59"/>
                    <a:pt x="256" y="34"/>
                    <a:pt x="215" y="2"/>
                  </a:cubicBezTo>
                  <a:lnTo>
                    <a:pt x="211" y="0"/>
                  </a:lnTo>
                  <a:close/>
                </a:path>
              </a:pathLst>
            </a:custGeom>
            <a:solidFill>
              <a:srgbClr val="F470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1"/>
            <p:cNvSpPr/>
            <p:nvPr/>
          </p:nvSpPr>
          <p:spPr>
            <a:xfrm>
              <a:off x="4982958" y="4316676"/>
              <a:ext cx="70824" cy="34582"/>
            </a:xfrm>
            <a:custGeom>
              <a:rect b="b" l="l" r="r" t="t"/>
              <a:pathLst>
                <a:path extrusionOk="0" h="125" w="256">
                  <a:moveTo>
                    <a:pt x="169" y="0"/>
                  </a:moveTo>
                  <a:lnTo>
                    <a:pt x="169" y="2"/>
                  </a:lnTo>
                  <a:cubicBezTo>
                    <a:pt x="135" y="46"/>
                    <a:pt x="55" y="78"/>
                    <a:pt x="13" y="94"/>
                  </a:cubicBezTo>
                  <a:lnTo>
                    <a:pt x="1" y="98"/>
                  </a:lnTo>
                  <a:lnTo>
                    <a:pt x="13" y="103"/>
                  </a:lnTo>
                  <a:cubicBezTo>
                    <a:pt x="59" y="117"/>
                    <a:pt x="108" y="124"/>
                    <a:pt x="156" y="124"/>
                  </a:cubicBezTo>
                  <a:cubicBezTo>
                    <a:pt x="177" y="124"/>
                    <a:pt x="199" y="123"/>
                    <a:pt x="220" y="119"/>
                  </a:cubicBezTo>
                  <a:lnTo>
                    <a:pt x="223" y="119"/>
                  </a:lnTo>
                  <a:lnTo>
                    <a:pt x="223" y="115"/>
                  </a:lnTo>
                  <a:cubicBezTo>
                    <a:pt x="225" y="82"/>
                    <a:pt x="234" y="48"/>
                    <a:pt x="252" y="20"/>
                  </a:cubicBezTo>
                  <a:lnTo>
                    <a:pt x="255" y="15"/>
                  </a:lnTo>
                  <a:lnTo>
                    <a:pt x="248" y="15"/>
                  </a:lnTo>
                  <a:cubicBezTo>
                    <a:pt x="229" y="13"/>
                    <a:pt x="211" y="9"/>
                    <a:pt x="192" y="6"/>
                  </a:cubicBezTo>
                  <a:cubicBezTo>
                    <a:pt x="186" y="6"/>
                    <a:pt x="181" y="4"/>
                    <a:pt x="176" y="2"/>
                  </a:cubicBezTo>
                  <a:lnTo>
                    <a:pt x="169" y="0"/>
                  </a:lnTo>
                  <a:close/>
                </a:path>
              </a:pathLst>
            </a:custGeom>
            <a:solidFill>
              <a:srgbClr val="7A42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1"/>
            <p:cNvSpPr/>
            <p:nvPr/>
          </p:nvSpPr>
          <p:spPr>
            <a:xfrm>
              <a:off x="4938969" y="4200757"/>
              <a:ext cx="154373" cy="114812"/>
            </a:xfrm>
            <a:custGeom>
              <a:rect b="b" l="l" r="r" t="t"/>
              <a:pathLst>
                <a:path extrusionOk="0" h="415" w="558">
                  <a:moveTo>
                    <a:pt x="131" y="149"/>
                  </a:moveTo>
                  <a:cubicBezTo>
                    <a:pt x="158" y="175"/>
                    <a:pt x="190" y="200"/>
                    <a:pt x="221" y="221"/>
                  </a:cubicBezTo>
                  <a:lnTo>
                    <a:pt x="220" y="223"/>
                  </a:lnTo>
                  <a:cubicBezTo>
                    <a:pt x="188" y="202"/>
                    <a:pt x="158" y="177"/>
                    <a:pt x="131" y="149"/>
                  </a:cubicBezTo>
                  <a:close/>
                  <a:moveTo>
                    <a:pt x="64" y="149"/>
                  </a:moveTo>
                  <a:lnTo>
                    <a:pt x="64" y="149"/>
                  </a:lnTo>
                  <a:cubicBezTo>
                    <a:pt x="117" y="207"/>
                    <a:pt x="181" y="257"/>
                    <a:pt x="250" y="297"/>
                  </a:cubicBezTo>
                  <a:lnTo>
                    <a:pt x="250" y="299"/>
                  </a:lnTo>
                  <a:cubicBezTo>
                    <a:pt x="179" y="258"/>
                    <a:pt x="117" y="209"/>
                    <a:pt x="64" y="149"/>
                  </a:cubicBezTo>
                  <a:close/>
                  <a:moveTo>
                    <a:pt x="92" y="0"/>
                  </a:moveTo>
                  <a:lnTo>
                    <a:pt x="89" y="4"/>
                  </a:lnTo>
                  <a:cubicBezTo>
                    <a:pt x="64" y="34"/>
                    <a:pt x="41" y="66"/>
                    <a:pt x="23" y="99"/>
                  </a:cubicBezTo>
                  <a:cubicBezTo>
                    <a:pt x="4" y="136"/>
                    <a:pt x="0" y="163"/>
                    <a:pt x="13" y="177"/>
                  </a:cubicBezTo>
                  <a:cubicBezTo>
                    <a:pt x="16" y="179"/>
                    <a:pt x="198" y="386"/>
                    <a:pt x="352" y="412"/>
                  </a:cubicBezTo>
                  <a:cubicBezTo>
                    <a:pt x="359" y="412"/>
                    <a:pt x="367" y="414"/>
                    <a:pt x="374" y="414"/>
                  </a:cubicBezTo>
                  <a:cubicBezTo>
                    <a:pt x="492" y="414"/>
                    <a:pt x="545" y="239"/>
                    <a:pt x="558" y="184"/>
                  </a:cubicBezTo>
                  <a:lnTo>
                    <a:pt x="558" y="181"/>
                  </a:lnTo>
                  <a:lnTo>
                    <a:pt x="554" y="179"/>
                  </a:lnTo>
                  <a:cubicBezTo>
                    <a:pt x="490" y="166"/>
                    <a:pt x="170" y="90"/>
                    <a:pt x="96" y="4"/>
                  </a:cubicBezTo>
                  <a:lnTo>
                    <a:pt x="92" y="0"/>
                  </a:ln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1"/>
            <p:cNvSpPr/>
            <p:nvPr/>
          </p:nvSpPr>
          <p:spPr>
            <a:xfrm>
              <a:off x="4888895" y="4228976"/>
              <a:ext cx="93509" cy="84933"/>
            </a:xfrm>
            <a:custGeom>
              <a:rect b="b" l="l" r="r" t="t"/>
              <a:pathLst>
                <a:path extrusionOk="0" h="307" w="338">
                  <a:moveTo>
                    <a:pt x="127" y="151"/>
                  </a:moveTo>
                  <a:lnTo>
                    <a:pt x="127" y="153"/>
                  </a:lnTo>
                  <a:cubicBezTo>
                    <a:pt x="111" y="164"/>
                    <a:pt x="98" y="176"/>
                    <a:pt x="89" y="192"/>
                  </a:cubicBezTo>
                  <a:cubicBezTo>
                    <a:pt x="96" y="174"/>
                    <a:pt x="111" y="160"/>
                    <a:pt x="127" y="151"/>
                  </a:cubicBezTo>
                  <a:close/>
                  <a:moveTo>
                    <a:pt x="243" y="176"/>
                  </a:moveTo>
                  <a:lnTo>
                    <a:pt x="243" y="178"/>
                  </a:lnTo>
                  <a:lnTo>
                    <a:pt x="243" y="179"/>
                  </a:lnTo>
                  <a:cubicBezTo>
                    <a:pt x="222" y="192"/>
                    <a:pt x="203" y="206"/>
                    <a:pt x="181" y="220"/>
                  </a:cubicBezTo>
                  <a:cubicBezTo>
                    <a:pt x="201" y="204"/>
                    <a:pt x="220" y="188"/>
                    <a:pt x="243" y="176"/>
                  </a:cubicBezTo>
                  <a:close/>
                  <a:moveTo>
                    <a:pt x="180" y="1"/>
                  </a:moveTo>
                  <a:cubicBezTo>
                    <a:pt x="98" y="11"/>
                    <a:pt x="26" y="95"/>
                    <a:pt x="3" y="121"/>
                  </a:cubicBezTo>
                  <a:lnTo>
                    <a:pt x="1" y="123"/>
                  </a:lnTo>
                  <a:lnTo>
                    <a:pt x="3" y="126"/>
                  </a:lnTo>
                  <a:cubicBezTo>
                    <a:pt x="24" y="171"/>
                    <a:pt x="42" y="217"/>
                    <a:pt x="59" y="261"/>
                  </a:cubicBezTo>
                  <a:cubicBezTo>
                    <a:pt x="63" y="264"/>
                    <a:pt x="86" y="284"/>
                    <a:pt x="121" y="305"/>
                  </a:cubicBezTo>
                  <a:lnTo>
                    <a:pt x="123" y="307"/>
                  </a:lnTo>
                  <a:lnTo>
                    <a:pt x="125" y="307"/>
                  </a:lnTo>
                  <a:cubicBezTo>
                    <a:pt x="196" y="286"/>
                    <a:pt x="265" y="259"/>
                    <a:pt x="332" y="227"/>
                  </a:cubicBezTo>
                  <a:lnTo>
                    <a:pt x="337" y="224"/>
                  </a:lnTo>
                  <a:lnTo>
                    <a:pt x="332" y="220"/>
                  </a:lnTo>
                  <a:cubicBezTo>
                    <a:pt x="296" y="194"/>
                    <a:pt x="263" y="164"/>
                    <a:pt x="231" y="132"/>
                  </a:cubicBezTo>
                  <a:lnTo>
                    <a:pt x="229" y="130"/>
                  </a:lnTo>
                  <a:lnTo>
                    <a:pt x="226" y="132"/>
                  </a:lnTo>
                  <a:cubicBezTo>
                    <a:pt x="180" y="156"/>
                    <a:pt x="141" y="194"/>
                    <a:pt x="111" y="238"/>
                  </a:cubicBezTo>
                  <a:cubicBezTo>
                    <a:pt x="139" y="194"/>
                    <a:pt x="176" y="156"/>
                    <a:pt x="222" y="130"/>
                  </a:cubicBezTo>
                  <a:lnTo>
                    <a:pt x="227" y="128"/>
                  </a:lnTo>
                  <a:lnTo>
                    <a:pt x="224" y="123"/>
                  </a:lnTo>
                  <a:cubicBezTo>
                    <a:pt x="199" y="100"/>
                    <a:pt x="185" y="84"/>
                    <a:pt x="185" y="84"/>
                  </a:cubicBezTo>
                  <a:cubicBezTo>
                    <a:pt x="171" y="68"/>
                    <a:pt x="171" y="41"/>
                    <a:pt x="185" y="8"/>
                  </a:cubicBezTo>
                  <a:lnTo>
                    <a:pt x="188"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1"/>
            <p:cNvSpPr/>
            <p:nvPr/>
          </p:nvSpPr>
          <p:spPr>
            <a:xfrm>
              <a:off x="5035799" y="4288180"/>
              <a:ext cx="134454" cy="138328"/>
            </a:xfrm>
            <a:custGeom>
              <a:rect b="b" l="l" r="r" t="t"/>
              <a:pathLst>
                <a:path extrusionOk="0" h="500" w="486">
                  <a:moveTo>
                    <a:pt x="372" y="215"/>
                  </a:moveTo>
                  <a:lnTo>
                    <a:pt x="374" y="217"/>
                  </a:lnTo>
                  <a:cubicBezTo>
                    <a:pt x="372" y="238"/>
                    <a:pt x="367" y="259"/>
                    <a:pt x="360" y="280"/>
                  </a:cubicBezTo>
                  <a:cubicBezTo>
                    <a:pt x="358" y="286"/>
                    <a:pt x="354" y="293"/>
                    <a:pt x="353" y="300"/>
                  </a:cubicBezTo>
                  <a:lnTo>
                    <a:pt x="351" y="300"/>
                  </a:lnTo>
                  <a:cubicBezTo>
                    <a:pt x="356" y="284"/>
                    <a:pt x="361" y="268"/>
                    <a:pt x="365" y="254"/>
                  </a:cubicBezTo>
                  <a:cubicBezTo>
                    <a:pt x="369" y="241"/>
                    <a:pt x="370" y="227"/>
                    <a:pt x="372" y="215"/>
                  </a:cubicBezTo>
                  <a:close/>
                  <a:moveTo>
                    <a:pt x="293" y="250"/>
                  </a:moveTo>
                  <a:lnTo>
                    <a:pt x="285" y="309"/>
                  </a:lnTo>
                  <a:lnTo>
                    <a:pt x="291" y="250"/>
                  </a:lnTo>
                  <a:close/>
                  <a:moveTo>
                    <a:pt x="413" y="125"/>
                  </a:moveTo>
                  <a:cubicBezTo>
                    <a:pt x="432" y="226"/>
                    <a:pt x="406" y="330"/>
                    <a:pt x="340" y="409"/>
                  </a:cubicBezTo>
                  <a:cubicBezTo>
                    <a:pt x="404" y="330"/>
                    <a:pt x="430" y="226"/>
                    <a:pt x="413" y="125"/>
                  </a:cubicBezTo>
                  <a:close/>
                  <a:moveTo>
                    <a:pt x="404" y="1"/>
                  </a:moveTo>
                  <a:lnTo>
                    <a:pt x="400" y="6"/>
                  </a:lnTo>
                  <a:cubicBezTo>
                    <a:pt x="393" y="15"/>
                    <a:pt x="386" y="22"/>
                    <a:pt x="379" y="27"/>
                  </a:cubicBezTo>
                  <a:lnTo>
                    <a:pt x="379" y="29"/>
                  </a:lnTo>
                  <a:cubicBezTo>
                    <a:pt x="370" y="36"/>
                    <a:pt x="363" y="43"/>
                    <a:pt x="354" y="50"/>
                  </a:cubicBezTo>
                  <a:cubicBezTo>
                    <a:pt x="298" y="96"/>
                    <a:pt x="220" y="119"/>
                    <a:pt x="128" y="119"/>
                  </a:cubicBezTo>
                  <a:cubicBezTo>
                    <a:pt x="116" y="119"/>
                    <a:pt x="101" y="119"/>
                    <a:pt x="84" y="118"/>
                  </a:cubicBezTo>
                  <a:lnTo>
                    <a:pt x="80" y="118"/>
                  </a:lnTo>
                  <a:lnTo>
                    <a:pt x="78" y="119"/>
                  </a:lnTo>
                  <a:cubicBezTo>
                    <a:pt x="1" y="231"/>
                    <a:pt x="86" y="374"/>
                    <a:pt x="103" y="402"/>
                  </a:cubicBezTo>
                  <a:lnTo>
                    <a:pt x="105" y="404"/>
                  </a:lnTo>
                  <a:lnTo>
                    <a:pt x="107" y="404"/>
                  </a:lnTo>
                  <a:cubicBezTo>
                    <a:pt x="158" y="406"/>
                    <a:pt x="209" y="413"/>
                    <a:pt x="259" y="425"/>
                  </a:cubicBezTo>
                  <a:lnTo>
                    <a:pt x="261" y="427"/>
                  </a:lnTo>
                  <a:lnTo>
                    <a:pt x="270" y="436"/>
                  </a:lnTo>
                  <a:lnTo>
                    <a:pt x="337" y="500"/>
                  </a:lnTo>
                  <a:lnTo>
                    <a:pt x="339" y="496"/>
                  </a:lnTo>
                  <a:cubicBezTo>
                    <a:pt x="370" y="475"/>
                    <a:pt x="475" y="390"/>
                    <a:pt x="480" y="250"/>
                  </a:cubicBezTo>
                  <a:cubicBezTo>
                    <a:pt x="485" y="164"/>
                    <a:pt x="459" y="77"/>
                    <a:pt x="406" y="6"/>
                  </a:cubicBezTo>
                  <a:lnTo>
                    <a:pt x="406" y="4"/>
                  </a:lnTo>
                  <a:lnTo>
                    <a:pt x="404"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1"/>
            <p:cNvSpPr/>
            <p:nvPr/>
          </p:nvSpPr>
          <p:spPr>
            <a:xfrm>
              <a:off x="4425495" y="3689772"/>
              <a:ext cx="413876" cy="139157"/>
            </a:xfrm>
            <a:custGeom>
              <a:rect b="b" l="l" r="r" t="t"/>
              <a:pathLst>
                <a:path extrusionOk="0" h="503" w="1496">
                  <a:moveTo>
                    <a:pt x="109" y="68"/>
                  </a:moveTo>
                  <a:cubicBezTo>
                    <a:pt x="137" y="68"/>
                    <a:pt x="163" y="75"/>
                    <a:pt x="188" y="89"/>
                  </a:cubicBezTo>
                  <a:lnTo>
                    <a:pt x="188" y="91"/>
                  </a:lnTo>
                  <a:cubicBezTo>
                    <a:pt x="163" y="76"/>
                    <a:pt x="135" y="69"/>
                    <a:pt x="109" y="69"/>
                  </a:cubicBezTo>
                  <a:lnTo>
                    <a:pt x="87" y="69"/>
                  </a:lnTo>
                  <a:lnTo>
                    <a:pt x="87" y="68"/>
                  </a:lnTo>
                  <a:close/>
                  <a:moveTo>
                    <a:pt x="388" y="53"/>
                  </a:moveTo>
                  <a:cubicBezTo>
                    <a:pt x="390" y="53"/>
                    <a:pt x="393" y="53"/>
                    <a:pt x="395" y="53"/>
                  </a:cubicBezTo>
                  <a:cubicBezTo>
                    <a:pt x="415" y="53"/>
                    <a:pt x="434" y="55"/>
                    <a:pt x="452" y="61"/>
                  </a:cubicBezTo>
                  <a:cubicBezTo>
                    <a:pt x="475" y="68"/>
                    <a:pt x="498" y="75"/>
                    <a:pt x="519" y="84"/>
                  </a:cubicBezTo>
                  <a:cubicBezTo>
                    <a:pt x="537" y="91"/>
                    <a:pt x="554" y="98"/>
                    <a:pt x="572" y="103"/>
                  </a:cubicBezTo>
                  <a:cubicBezTo>
                    <a:pt x="595" y="110"/>
                    <a:pt x="620" y="115"/>
                    <a:pt x="643" y="115"/>
                  </a:cubicBezTo>
                  <a:cubicBezTo>
                    <a:pt x="662" y="115"/>
                    <a:pt x="680" y="112"/>
                    <a:pt x="696" y="105"/>
                  </a:cubicBezTo>
                  <a:lnTo>
                    <a:pt x="696" y="108"/>
                  </a:lnTo>
                  <a:cubicBezTo>
                    <a:pt x="680" y="114"/>
                    <a:pt x="662" y="117"/>
                    <a:pt x="645" y="117"/>
                  </a:cubicBezTo>
                  <a:cubicBezTo>
                    <a:pt x="620" y="117"/>
                    <a:pt x="595" y="114"/>
                    <a:pt x="572" y="105"/>
                  </a:cubicBezTo>
                  <a:cubicBezTo>
                    <a:pt x="554" y="99"/>
                    <a:pt x="537" y="92"/>
                    <a:pt x="519" y="87"/>
                  </a:cubicBezTo>
                  <a:cubicBezTo>
                    <a:pt x="496" y="76"/>
                    <a:pt x="475" y="69"/>
                    <a:pt x="450" y="62"/>
                  </a:cubicBezTo>
                  <a:cubicBezTo>
                    <a:pt x="432" y="59"/>
                    <a:pt x="415" y="55"/>
                    <a:pt x="395" y="55"/>
                  </a:cubicBezTo>
                  <a:cubicBezTo>
                    <a:pt x="372" y="55"/>
                    <a:pt x="347" y="61"/>
                    <a:pt x="326" y="73"/>
                  </a:cubicBezTo>
                  <a:lnTo>
                    <a:pt x="326" y="71"/>
                  </a:lnTo>
                  <a:cubicBezTo>
                    <a:pt x="345" y="60"/>
                    <a:pt x="367" y="53"/>
                    <a:pt x="388" y="53"/>
                  </a:cubicBezTo>
                  <a:close/>
                  <a:moveTo>
                    <a:pt x="195" y="126"/>
                  </a:moveTo>
                  <a:cubicBezTo>
                    <a:pt x="204" y="131"/>
                    <a:pt x="215" y="135"/>
                    <a:pt x="225" y="135"/>
                  </a:cubicBezTo>
                  <a:lnTo>
                    <a:pt x="227" y="137"/>
                  </a:lnTo>
                  <a:cubicBezTo>
                    <a:pt x="215" y="137"/>
                    <a:pt x="204" y="133"/>
                    <a:pt x="195" y="126"/>
                  </a:cubicBezTo>
                  <a:close/>
                  <a:moveTo>
                    <a:pt x="443" y="126"/>
                  </a:moveTo>
                  <a:cubicBezTo>
                    <a:pt x="505" y="156"/>
                    <a:pt x="572" y="172"/>
                    <a:pt x="639" y="172"/>
                  </a:cubicBezTo>
                  <a:cubicBezTo>
                    <a:pt x="653" y="172"/>
                    <a:pt x="669" y="172"/>
                    <a:pt x="684" y="170"/>
                  </a:cubicBezTo>
                  <a:lnTo>
                    <a:pt x="684" y="172"/>
                  </a:lnTo>
                  <a:cubicBezTo>
                    <a:pt x="669" y="174"/>
                    <a:pt x="655" y="174"/>
                    <a:pt x="641" y="174"/>
                  </a:cubicBezTo>
                  <a:cubicBezTo>
                    <a:pt x="572" y="174"/>
                    <a:pt x="505" y="158"/>
                    <a:pt x="443" y="126"/>
                  </a:cubicBezTo>
                  <a:close/>
                  <a:moveTo>
                    <a:pt x="639" y="214"/>
                  </a:moveTo>
                  <a:lnTo>
                    <a:pt x="639" y="216"/>
                  </a:lnTo>
                  <a:cubicBezTo>
                    <a:pt x="609" y="223"/>
                    <a:pt x="579" y="227"/>
                    <a:pt x="549" y="229"/>
                  </a:cubicBezTo>
                  <a:lnTo>
                    <a:pt x="549" y="227"/>
                  </a:lnTo>
                  <a:cubicBezTo>
                    <a:pt x="579" y="225"/>
                    <a:pt x="609" y="222"/>
                    <a:pt x="639" y="214"/>
                  </a:cubicBezTo>
                  <a:close/>
                  <a:moveTo>
                    <a:pt x="1207" y="202"/>
                  </a:moveTo>
                  <a:cubicBezTo>
                    <a:pt x="1228" y="225"/>
                    <a:pt x="1246" y="250"/>
                    <a:pt x="1260" y="278"/>
                  </a:cubicBezTo>
                  <a:cubicBezTo>
                    <a:pt x="1246" y="252"/>
                    <a:pt x="1228" y="225"/>
                    <a:pt x="1207" y="202"/>
                  </a:cubicBezTo>
                  <a:close/>
                  <a:moveTo>
                    <a:pt x="1186" y="114"/>
                  </a:moveTo>
                  <a:cubicBezTo>
                    <a:pt x="1255" y="176"/>
                    <a:pt x="1312" y="250"/>
                    <a:pt x="1352" y="333"/>
                  </a:cubicBezTo>
                  <a:cubicBezTo>
                    <a:pt x="1310" y="252"/>
                    <a:pt x="1253" y="177"/>
                    <a:pt x="1184" y="114"/>
                  </a:cubicBezTo>
                  <a:close/>
                  <a:moveTo>
                    <a:pt x="400" y="0"/>
                  </a:moveTo>
                  <a:cubicBezTo>
                    <a:pt x="344" y="2"/>
                    <a:pt x="289" y="23"/>
                    <a:pt x="243" y="57"/>
                  </a:cubicBezTo>
                  <a:cubicBezTo>
                    <a:pt x="242" y="59"/>
                    <a:pt x="241" y="60"/>
                    <a:pt x="239" y="60"/>
                  </a:cubicBezTo>
                  <a:cubicBezTo>
                    <a:pt x="238" y="60"/>
                    <a:pt x="237" y="59"/>
                    <a:pt x="236" y="57"/>
                  </a:cubicBezTo>
                  <a:cubicBezTo>
                    <a:pt x="209" y="39"/>
                    <a:pt x="178" y="27"/>
                    <a:pt x="147" y="27"/>
                  </a:cubicBezTo>
                  <a:cubicBezTo>
                    <a:pt x="145" y="27"/>
                    <a:pt x="143" y="27"/>
                    <a:pt x="140" y="27"/>
                  </a:cubicBezTo>
                  <a:cubicBezTo>
                    <a:pt x="91" y="29"/>
                    <a:pt x="45" y="45"/>
                    <a:pt x="6" y="75"/>
                  </a:cubicBezTo>
                  <a:lnTo>
                    <a:pt x="1" y="78"/>
                  </a:lnTo>
                  <a:lnTo>
                    <a:pt x="6" y="82"/>
                  </a:lnTo>
                  <a:cubicBezTo>
                    <a:pt x="126" y="140"/>
                    <a:pt x="243" y="206"/>
                    <a:pt x="354" y="276"/>
                  </a:cubicBezTo>
                  <a:lnTo>
                    <a:pt x="356" y="276"/>
                  </a:lnTo>
                  <a:cubicBezTo>
                    <a:pt x="546" y="268"/>
                    <a:pt x="733" y="234"/>
                    <a:pt x="915" y="177"/>
                  </a:cubicBezTo>
                  <a:lnTo>
                    <a:pt x="919" y="177"/>
                  </a:lnTo>
                  <a:cubicBezTo>
                    <a:pt x="919" y="177"/>
                    <a:pt x="1064" y="243"/>
                    <a:pt x="1014" y="372"/>
                  </a:cubicBezTo>
                  <a:cubicBezTo>
                    <a:pt x="1014" y="372"/>
                    <a:pt x="1014" y="374"/>
                    <a:pt x="1013" y="374"/>
                  </a:cubicBezTo>
                  <a:cubicBezTo>
                    <a:pt x="986" y="397"/>
                    <a:pt x="956" y="416"/>
                    <a:pt x="924" y="430"/>
                  </a:cubicBezTo>
                  <a:lnTo>
                    <a:pt x="905" y="441"/>
                  </a:lnTo>
                  <a:lnTo>
                    <a:pt x="905" y="441"/>
                  </a:lnTo>
                  <a:lnTo>
                    <a:pt x="926" y="439"/>
                  </a:lnTo>
                  <a:cubicBezTo>
                    <a:pt x="945" y="437"/>
                    <a:pt x="963" y="437"/>
                    <a:pt x="982" y="437"/>
                  </a:cubicBezTo>
                  <a:cubicBezTo>
                    <a:pt x="1089" y="437"/>
                    <a:pt x="1193" y="460"/>
                    <a:pt x="1289" y="503"/>
                  </a:cubicBezTo>
                  <a:lnTo>
                    <a:pt x="1292" y="503"/>
                  </a:lnTo>
                  <a:lnTo>
                    <a:pt x="1320" y="492"/>
                  </a:lnTo>
                  <a:cubicBezTo>
                    <a:pt x="1380" y="471"/>
                    <a:pt x="1437" y="450"/>
                    <a:pt x="1490" y="432"/>
                  </a:cubicBezTo>
                  <a:lnTo>
                    <a:pt x="1495" y="430"/>
                  </a:lnTo>
                  <a:lnTo>
                    <a:pt x="1494" y="427"/>
                  </a:lnTo>
                  <a:cubicBezTo>
                    <a:pt x="1388" y="234"/>
                    <a:pt x="1191" y="68"/>
                    <a:pt x="1189" y="66"/>
                  </a:cubicBezTo>
                  <a:cubicBezTo>
                    <a:pt x="1147" y="34"/>
                    <a:pt x="1064" y="16"/>
                    <a:pt x="938" y="16"/>
                  </a:cubicBezTo>
                  <a:cubicBezTo>
                    <a:pt x="917" y="16"/>
                    <a:pt x="894" y="16"/>
                    <a:pt x="873" y="18"/>
                  </a:cubicBezTo>
                  <a:cubicBezTo>
                    <a:pt x="781" y="22"/>
                    <a:pt x="707" y="32"/>
                    <a:pt x="703" y="32"/>
                  </a:cubicBezTo>
                  <a:cubicBezTo>
                    <a:pt x="676" y="39"/>
                    <a:pt x="650" y="41"/>
                    <a:pt x="623" y="41"/>
                  </a:cubicBezTo>
                  <a:cubicBezTo>
                    <a:pt x="570" y="41"/>
                    <a:pt x="521" y="32"/>
                    <a:pt x="471" y="13"/>
                  </a:cubicBezTo>
                  <a:cubicBezTo>
                    <a:pt x="450" y="6"/>
                    <a:pt x="425" y="0"/>
                    <a:pt x="400"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1"/>
            <p:cNvSpPr/>
            <p:nvPr/>
          </p:nvSpPr>
          <p:spPr>
            <a:xfrm>
              <a:off x="4940906" y="3796838"/>
              <a:ext cx="83826" cy="32092"/>
            </a:xfrm>
            <a:custGeom>
              <a:rect b="b" l="l" r="r" t="t"/>
              <a:pathLst>
                <a:path extrusionOk="0" h="116" w="303">
                  <a:moveTo>
                    <a:pt x="206" y="1"/>
                  </a:moveTo>
                  <a:cubicBezTo>
                    <a:pt x="131" y="1"/>
                    <a:pt x="16" y="64"/>
                    <a:pt x="4" y="72"/>
                  </a:cubicBezTo>
                  <a:lnTo>
                    <a:pt x="0" y="73"/>
                  </a:lnTo>
                  <a:lnTo>
                    <a:pt x="0" y="77"/>
                  </a:lnTo>
                  <a:cubicBezTo>
                    <a:pt x="4" y="87"/>
                    <a:pt x="8" y="100"/>
                    <a:pt x="9" y="110"/>
                  </a:cubicBezTo>
                  <a:lnTo>
                    <a:pt x="9" y="116"/>
                  </a:lnTo>
                  <a:lnTo>
                    <a:pt x="13" y="114"/>
                  </a:lnTo>
                  <a:cubicBezTo>
                    <a:pt x="71" y="102"/>
                    <a:pt x="131" y="96"/>
                    <a:pt x="191" y="95"/>
                  </a:cubicBezTo>
                  <a:cubicBezTo>
                    <a:pt x="227" y="95"/>
                    <a:pt x="262" y="98"/>
                    <a:pt x="296" y="107"/>
                  </a:cubicBezTo>
                  <a:lnTo>
                    <a:pt x="303" y="109"/>
                  </a:lnTo>
                  <a:lnTo>
                    <a:pt x="303" y="102"/>
                  </a:lnTo>
                  <a:cubicBezTo>
                    <a:pt x="299" y="57"/>
                    <a:pt x="273" y="20"/>
                    <a:pt x="232" y="4"/>
                  </a:cubicBezTo>
                  <a:cubicBezTo>
                    <a:pt x="223" y="1"/>
                    <a:pt x="214" y="1"/>
                    <a:pt x="206"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1"/>
            <p:cNvSpPr/>
            <p:nvPr/>
          </p:nvSpPr>
          <p:spPr>
            <a:xfrm>
              <a:off x="4770209" y="3714671"/>
              <a:ext cx="322580" cy="198638"/>
            </a:xfrm>
            <a:custGeom>
              <a:rect b="b" l="l" r="r" t="t"/>
              <a:pathLst>
                <a:path extrusionOk="0" h="718" w="1166">
                  <a:moveTo>
                    <a:pt x="377" y="135"/>
                  </a:moveTo>
                  <a:lnTo>
                    <a:pt x="432" y="167"/>
                  </a:lnTo>
                  <a:lnTo>
                    <a:pt x="432" y="167"/>
                  </a:lnTo>
                  <a:lnTo>
                    <a:pt x="375" y="135"/>
                  </a:lnTo>
                  <a:close/>
                  <a:moveTo>
                    <a:pt x="303" y="132"/>
                  </a:moveTo>
                  <a:lnTo>
                    <a:pt x="303" y="132"/>
                  </a:lnTo>
                  <a:cubicBezTo>
                    <a:pt x="338" y="140"/>
                    <a:pt x="370" y="153"/>
                    <a:pt x="400" y="172"/>
                  </a:cubicBezTo>
                  <a:lnTo>
                    <a:pt x="400" y="174"/>
                  </a:lnTo>
                  <a:cubicBezTo>
                    <a:pt x="370" y="155"/>
                    <a:pt x="338" y="140"/>
                    <a:pt x="303" y="132"/>
                  </a:cubicBezTo>
                  <a:close/>
                  <a:moveTo>
                    <a:pt x="577" y="128"/>
                  </a:moveTo>
                  <a:lnTo>
                    <a:pt x="577" y="128"/>
                  </a:lnTo>
                  <a:cubicBezTo>
                    <a:pt x="616" y="146"/>
                    <a:pt x="653" y="170"/>
                    <a:pt x="685" y="199"/>
                  </a:cubicBezTo>
                  <a:cubicBezTo>
                    <a:pt x="651" y="170"/>
                    <a:pt x="614" y="147"/>
                    <a:pt x="577" y="128"/>
                  </a:cubicBezTo>
                  <a:close/>
                  <a:moveTo>
                    <a:pt x="488" y="63"/>
                  </a:moveTo>
                  <a:cubicBezTo>
                    <a:pt x="612" y="84"/>
                    <a:pt x="727" y="144"/>
                    <a:pt x="817" y="231"/>
                  </a:cubicBezTo>
                  <a:cubicBezTo>
                    <a:pt x="725" y="146"/>
                    <a:pt x="610" y="87"/>
                    <a:pt x="488" y="64"/>
                  </a:cubicBezTo>
                  <a:cubicBezTo>
                    <a:pt x="488" y="64"/>
                    <a:pt x="488" y="63"/>
                    <a:pt x="488" y="63"/>
                  </a:cubicBezTo>
                  <a:close/>
                  <a:moveTo>
                    <a:pt x="481" y="1"/>
                  </a:moveTo>
                  <a:lnTo>
                    <a:pt x="479" y="2"/>
                  </a:lnTo>
                  <a:cubicBezTo>
                    <a:pt x="439" y="41"/>
                    <a:pt x="364" y="63"/>
                    <a:pt x="267" y="63"/>
                  </a:cubicBezTo>
                  <a:cubicBezTo>
                    <a:pt x="182" y="63"/>
                    <a:pt x="99" y="47"/>
                    <a:pt x="21" y="18"/>
                  </a:cubicBezTo>
                  <a:lnTo>
                    <a:pt x="0" y="11"/>
                  </a:lnTo>
                  <a:lnTo>
                    <a:pt x="16" y="25"/>
                  </a:lnTo>
                  <a:cubicBezTo>
                    <a:pt x="113" y="116"/>
                    <a:pt x="195" y="220"/>
                    <a:pt x="262" y="335"/>
                  </a:cubicBezTo>
                  <a:lnTo>
                    <a:pt x="264" y="337"/>
                  </a:lnTo>
                  <a:lnTo>
                    <a:pt x="267" y="337"/>
                  </a:lnTo>
                  <a:cubicBezTo>
                    <a:pt x="356" y="307"/>
                    <a:pt x="432" y="284"/>
                    <a:pt x="494" y="270"/>
                  </a:cubicBezTo>
                  <a:cubicBezTo>
                    <a:pt x="543" y="277"/>
                    <a:pt x="587" y="308"/>
                    <a:pt x="610" y="354"/>
                  </a:cubicBezTo>
                  <a:lnTo>
                    <a:pt x="612" y="358"/>
                  </a:lnTo>
                  <a:lnTo>
                    <a:pt x="616" y="356"/>
                  </a:lnTo>
                  <a:cubicBezTo>
                    <a:pt x="646" y="339"/>
                    <a:pt x="748" y="284"/>
                    <a:pt x="821" y="284"/>
                  </a:cubicBezTo>
                  <a:cubicBezTo>
                    <a:pt x="831" y="284"/>
                    <a:pt x="842" y="285"/>
                    <a:pt x="853" y="287"/>
                  </a:cubicBezTo>
                  <a:cubicBezTo>
                    <a:pt x="920" y="310"/>
                    <a:pt x="931" y="384"/>
                    <a:pt x="932" y="406"/>
                  </a:cubicBezTo>
                  <a:lnTo>
                    <a:pt x="932" y="409"/>
                  </a:lnTo>
                  <a:lnTo>
                    <a:pt x="936" y="409"/>
                  </a:lnTo>
                  <a:cubicBezTo>
                    <a:pt x="950" y="415"/>
                    <a:pt x="964" y="422"/>
                    <a:pt x="977" y="430"/>
                  </a:cubicBezTo>
                  <a:cubicBezTo>
                    <a:pt x="1065" y="498"/>
                    <a:pt x="1035" y="645"/>
                    <a:pt x="1023" y="689"/>
                  </a:cubicBezTo>
                  <a:lnTo>
                    <a:pt x="1021" y="694"/>
                  </a:lnTo>
                  <a:lnTo>
                    <a:pt x="1026" y="694"/>
                  </a:lnTo>
                  <a:cubicBezTo>
                    <a:pt x="1054" y="698"/>
                    <a:pt x="1083" y="701"/>
                    <a:pt x="1107" y="706"/>
                  </a:cubicBezTo>
                  <a:lnTo>
                    <a:pt x="1113" y="706"/>
                  </a:lnTo>
                  <a:lnTo>
                    <a:pt x="1113" y="701"/>
                  </a:lnTo>
                  <a:cubicBezTo>
                    <a:pt x="1109" y="662"/>
                    <a:pt x="1100" y="625"/>
                    <a:pt x="1088" y="590"/>
                  </a:cubicBezTo>
                  <a:lnTo>
                    <a:pt x="1088" y="590"/>
                  </a:lnTo>
                  <a:cubicBezTo>
                    <a:pt x="1102" y="627"/>
                    <a:pt x="1113" y="666"/>
                    <a:pt x="1116" y="705"/>
                  </a:cubicBezTo>
                  <a:lnTo>
                    <a:pt x="1116" y="708"/>
                  </a:lnTo>
                  <a:lnTo>
                    <a:pt x="1120" y="708"/>
                  </a:lnTo>
                  <a:cubicBezTo>
                    <a:pt x="1132" y="710"/>
                    <a:pt x="1146" y="712"/>
                    <a:pt x="1159" y="715"/>
                  </a:cubicBezTo>
                  <a:lnTo>
                    <a:pt x="1166" y="717"/>
                  </a:lnTo>
                  <a:lnTo>
                    <a:pt x="1164" y="710"/>
                  </a:lnTo>
                  <a:cubicBezTo>
                    <a:pt x="1152" y="643"/>
                    <a:pt x="1106" y="425"/>
                    <a:pt x="1008" y="360"/>
                  </a:cubicBezTo>
                  <a:cubicBezTo>
                    <a:pt x="1007" y="360"/>
                    <a:pt x="1005" y="358"/>
                    <a:pt x="1005" y="356"/>
                  </a:cubicBezTo>
                  <a:cubicBezTo>
                    <a:pt x="1005" y="354"/>
                    <a:pt x="966" y="238"/>
                    <a:pt x="814" y="135"/>
                  </a:cubicBezTo>
                  <a:cubicBezTo>
                    <a:pt x="713" y="71"/>
                    <a:pt x="600" y="25"/>
                    <a:pt x="483" y="1"/>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1"/>
            <p:cNvSpPr/>
            <p:nvPr/>
          </p:nvSpPr>
          <p:spPr>
            <a:xfrm>
              <a:off x="4557183" y="3624204"/>
              <a:ext cx="352182" cy="104576"/>
            </a:xfrm>
            <a:custGeom>
              <a:rect b="b" l="l" r="r" t="t"/>
              <a:pathLst>
                <a:path extrusionOk="0" h="378" w="1273">
                  <a:moveTo>
                    <a:pt x="144" y="75"/>
                  </a:moveTo>
                  <a:lnTo>
                    <a:pt x="144" y="76"/>
                  </a:lnTo>
                  <a:cubicBezTo>
                    <a:pt x="139" y="76"/>
                    <a:pt x="137" y="78"/>
                    <a:pt x="133" y="82"/>
                  </a:cubicBezTo>
                  <a:lnTo>
                    <a:pt x="133" y="84"/>
                  </a:lnTo>
                  <a:cubicBezTo>
                    <a:pt x="131" y="87"/>
                    <a:pt x="130" y="91"/>
                    <a:pt x="128" y="94"/>
                  </a:cubicBezTo>
                  <a:cubicBezTo>
                    <a:pt x="128" y="89"/>
                    <a:pt x="130" y="85"/>
                    <a:pt x="131" y="82"/>
                  </a:cubicBezTo>
                  <a:cubicBezTo>
                    <a:pt x="135" y="78"/>
                    <a:pt x="139" y="75"/>
                    <a:pt x="144" y="75"/>
                  </a:cubicBezTo>
                  <a:close/>
                  <a:moveTo>
                    <a:pt x="186" y="82"/>
                  </a:moveTo>
                  <a:lnTo>
                    <a:pt x="186" y="84"/>
                  </a:lnTo>
                  <a:lnTo>
                    <a:pt x="172" y="103"/>
                  </a:lnTo>
                  <a:lnTo>
                    <a:pt x="170" y="101"/>
                  </a:lnTo>
                  <a:lnTo>
                    <a:pt x="186" y="82"/>
                  </a:lnTo>
                  <a:close/>
                  <a:moveTo>
                    <a:pt x="101" y="46"/>
                  </a:moveTo>
                  <a:lnTo>
                    <a:pt x="101" y="48"/>
                  </a:lnTo>
                  <a:cubicBezTo>
                    <a:pt x="80" y="68"/>
                    <a:pt x="75" y="98"/>
                    <a:pt x="87" y="122"/>
                  </a:cubicBezTo>
                  <a:lnTo>
                    <a:pt x="87" y="124"/>
                  </a:lnTo>
                  <a:lnTo>
                    <a:pt x="85" y="124"/>
                  </a:lnTo>
                  <a:cubicBezTo>
                    <a:pt x="73" y="98"/>
                    <a:pt x="80" y="66"/>
                    <a:pt x="101" y="46"/>
                  </a:cubicBezTo>
                  <a:close/>
                  <a:moveTo>
                    <a:pt x="1142" y="202"/>
                  </a:moveTo>
                  <a:cubicBezTo>
                    <a:pt x="1134" y="213"/>
                    <a:pt x="1122" y="220"/>
                    <a:pt x="1108" y="220"/>
                  </a:cubicBezTo>
                  <a:cubicBezTo>
                    <a:pt x="1104" y="220"/>
                    <a:pt x="1103" y="220"/>
                    <a:pt x="1101" y="218"/>
                  </a:cubicBezTo>
                  <a:lnTo>
                    <a:pt x="1108" y="218"/>
                  </a:lnTo>
                  <a:cubicBezTo>
                    <a:pt x="1120" y="218"/>
                    <a:pt x="1133" y="213"/>
                    <a:pt x="1140" y="202"/>
                  </a:cubicBezTo>
                  <a:close/>
                  <a:moveTo>
                    <a:pt x="1179" y="243"/>
                  </a:moveTo>
                  <a:cubicBezTo>
                    <a:pt x="1150" y="259"/>
                    <a:pt x="1120" y="269"/>
                    <a:pt x="1088" y="275"/>
                  </a:cubicBezTo>
                  <a:cubicBezTo>
                    <a:pt x="1074" y="276"/>
                    <a:pt x="1060" y="278"/>
                    <a:pt x="1046" y="278"/>
                  </a:cubicBezTo>
                  <a:cubicBezTo>
                    <a:pt x="1034" y="278"/>
                    <a:pt x="1023" y="276"/>
                    <a:pt x="1011" y="275"/>
                  </a:cubicBezTo>
                  <a:cubicBezTo>
                    <a:pt x="1021" y="275"/>
                    <a:pt x="1034" y="276"/>
                    <a:pt x="1046" y="276"/>
                  </a:cubicBezTo>
                  <a:cubicBezTo>
                    <a:pt x="1060" y="276"/>
                    <a:pt x="1074" y="275"/>
                    <a:pt x="1087" y="273"/>
                  </a:cubicBezTo>
                  <a:cubicBezTo>
                    <a:pt x="1119" y="267"/>
                    <a:pt x="1149" y="257"/>
                    <a:pt x="1175" y="243"/>
                  </a:cubicBezTo>
                  <a:close/>
                  <a:moveTo>
                    <a:pt x="1214" y="292"/>
                  </a:moveTo>
                  <a:cubicBezTo>
                    <a:pt x="1165" y="317"/>
                    <a:pt x="1111" y="331"/>
                    <a:pt x="1055" y="333"/>
                  </a:cubicBezTo>
                  <a:lnTo>
                    <a:pt x="1055" y="335"/>
                  </a:lnTo>
                  <a:lnTo>
                    <a:pt x="1037" y="335"/>
                  </a:lnTo>
                  <a:cubicBezTo>
                    <a:pt x="988" y="335"/>
                    <a:pt x="938" y="326"/>
                    <a:pt x="892" y="306"/>
                  </a:cubicBezTo>
                  <a:lnTo>
                    <a:pt x="892" y="306"/>
                  </a:lnTo>
                  <a:cubicBezTo>
                    <a:pt x="934" y="323"/>
                    <a:pt x="979" y="331"/>
                    <a:pt x="1025" y="331"/>
                  </a:cubicBezTo>
                  <a:cubicBezTo>
                    <a:pt x="1029" y="331"/>
                    <a:pt x="1033" y="331"/>
                    <a:pt x="1037" y="331"/>
                  </a:cubicBezTo>
                  <a:lnTo>
                    <a:pt x="1057" y="331"/>
                  </a:lnTo>
                  <a:cubicBezTo>
                    <a:pt x="1111" y="328"/>
                    <a:pt x="1165" y="315"/>
                    <a:pt x="1214" y="292"/>
                  </a:cubicBezTo>
                  <a:close/>
                  <a:moveTo>
                    <a:pt x="121" y="0"/>
                  </a:moveTo>
                  <a:cubicBezTo>
                    <a:pt x="101" y="0"/>
                    <a:pt x="82" y="2"/>
                    <a:pt x="62" y="4"/>
                  </a:cubicBezTo>
                  <a:lnTo>
                    <a:pt x="61" y="4"/>
                  </a:lnTo>
                  <a:cubicBezTo>
                    <a:pt x="50" y="15"/>
                    <a:pt x="1" y="68"/>
                    <a:pt x="27" y="130"/>
                  </a:cubicBezTo>
                  <a:lnTo>
                    <a:pt x="27" y="133"/>
                  </a:lnTo>
                  <a:lnTo>
                    <a:pt x="232" y="165"/>
                  </a:lnTo>
                  <a:cubicBezTo>
                    <a:pt x="236" y="165"/>
                    <a:pt x="238" y="168"/>
                    <a:pt x="238" y="172"/>
                  </a:cubicBezTo>
                  <a:lnTo>
                    <a:pt x="232" y="257"/>
                  </a:lnTo>
                  <a:lnTo>
                    <a:pt x="238" y="257"/>
                  </a:lnTo>
                  <a:cubicBezTo>
                    <a:pt x="310" y="246"/>
                    <a:pt x="384" y="243"/>
                    <a:pt x="459" y="241"/>
                  </a:cubicBezTo>
                  <a:cubicBezTo>
                    <a:pt x="588" y="241"/>
                    <a:pt x="676" y="260"/>
                    <a:pt x="721" y="294"/>
                  </a:cubicBezTo>
                  <a:cubicBezTo>
                    <a:pt x="779" y="342"/>
                    <a:pt x="899" y="375"/>
                    <a:pt x="1016" y="377"/>
                  </a:cubicBezTo>
                  <a:lnTo>
                    <a:pt x="1032" y="377"/>
                  </a:lnTo>
                  <a:cubicBezTo>
                    <a:pt x="1129" y="377"/>
                    <a:pt x="1203" y="356"/>
                    <a:pt x="1241" y="319"/>
                  </a:cubicBezTo>
                  <a:lnTo>
                    <a:pt x="1241" y="317"/>
                  </a:lnTo>
                  <a:cubicBezTo>
                    <a:pt x="1248" y="290"/>
                    <a:pt x="1272" y="167"/>
                    <a:pt x="1202" y="133"/>
                  </a:cubicBezTo>
                  <a:cubicBezTo>
                    <a:pt x="1175" y="119"/>
                    <a:pt x="1048" y="96"/>
                    <a:pt x="889" y="73"/>
                  </a:cubicBezTo>
                  <a:cubicBezTo>
                    <a:pt x="763" y="55"/>
                    <a:pt x="616" y="38"/>
                    <a:pt x="483" y="25"/>
                  </a:cubicBezTo>
                  <a:lnTo>
                    <a:pt x="478" y="25"/>
                  </a:lnTo>
                  <a:cubicBezTo>
                    <a:pt x="367" y="15"/>
                    <a:pt x="216" y="0"/>
                    <a:pt x="121"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1"/>
            <p:cNvSpPr/>
            <p:nvPr/>
          </p:nvSpPr>
          <p:spPr>
            <a:xfrm>
              <a:off x="4376527" y="3654636"/>
              <a:ext cx="243180" cy="55054"/>
            </a:xfrm>
            <a:custGeom>
              <a:rect b="b" l="l" r="r" t="t"/>
              <a:pathLst>
                <a:path extrusionOk="0" h="199" w="879">
                  <a:moveTo>
                    <a:pt x="710" y="88"/>
                  </a:moveTo>
                  <a:lnTo>
                    <a:pt x="728" y="106"/>
                  </a:lnTo>
                  <a:lnTo>
                    <a:pt x="726" y="108"/>
                  </a:lnTo>
                  <a:lnTo>
                    <a:pt x="710" y="88"/>
                  </a:lnTo>
                  <a:close/>
                  <a:moveTo>
                    <a:pt x="149" y="81"/>
                  </a:moveTo>
                  <a:lnTo>
                    <a:pt x="151" y="83"/>
                  </a:lnTo>
                  <a:cubicBezTo>
                    <a:pt x="141" y="90"/>
                    <a:pt x="130" y="101"/>
                    <a:pt x="121" y="111"/>
                  </a:cubicBezTo>
                  <a:lnTo>
                    <a:pt x="119" y="111"/>
                  </a:lnTo>
                  <a:cubicBezTo>
                    <a:pt x="128" y="99"/>
                    <a:pt x="139" y="88"/>
                    <a:pt x="149" y="81"/>
                  </a:cubicBezTo>
                  <a:close/>
                  <a:moveTo>
                    <a:pt x="278" y="99"/>
                  </a:moveTo>
                  <a:lnTo>
                    <a:pt x="278" y="101"/>
                  </a:lnTo>
                  <a:lnTo>
                    <a:pt x="243" y="115"/>
                  </a:lnTo>
                  <a:lnTo>
                    <a:pt x="278" y="99"/>
                  </a:lnTo>
                  <a:close/>
                  <a:moveTo>
                    <a:pt x="812" y="94"/>
                  </a:moveTo>
                  <a:cubicBezTo>
                    <a:pt x="812" y="94"/>
                    <a:pt x="813" y="95"/>
                    <a:pt x="813" y="96"/>
                  </a:cubicBezTo>
                  <a:cubicBezTo>
                    <a:pt x="821" y="101"/>
                    <a:pt x="823" y="113"/>
                    <a:pt x="820" y="122"/>
                  </a:cubicBezTo>
                  <a:lnTo>
                    <a:pt x="820" y="122"/>
                  </a:lnTo>
                  <a:lnTo>
                    <a:pt x="818" y="120"/>
                  </a:lnTo>
                  <a:cubicBezTo>
                    <a:pt x="822" y="111"/>
                    <a:pt x="820" y="101"/>
                    <a:pt x="811" y="96"/>
                  </a:cubicBezTo>
                  <a:cubicBezTo>
                    <a:pt x="811" y="95"/>
                    <a:pt x="811" y="94"/>
                    <a:pt x="812" y="94"/>
                  </a:cubicBezTo>
                  <a:close/>
                  <a:moveTo>
                    <a:pt x="208" y="101"/>
                  </a:moveTo>
                  <a:lnTo>
                    <a:pt x="208" y="103"/>
                  </a:lnTo>
                  <a:lnTo>
                    <a:pt x="162" y="124"/>
                  </a:lnTo>
                  <a:lnTo>
                    <a:pt x="206" y="101"/>
                  </a:lnTo>
                  <a:close/>
                  <a:moveTo>
                    <a:pt x="758" y="97"/>
                  </a:moveTo>
                  <a:lnTo>
                    <a:pt x="758" y="97"/>
                  </a:lnTo>
                  <a:cubicBezTo>
                    <a:pt x="765" y="104"/>
                    <a:pt x="769" y="115"/>
                    <a:pt x="769" y="124"/>
                  </a:cubicBezTo>
                  <a:lnTo>
                    <a:pt x="767" y="124"/>
                  </a:lnTo>
                  <a:cubicBezTo>
                    <a:pt x="767" y="113"/>
                    <a:pt x="763" y="104"/>
                    <a:pt x="758" y="97"/>
                  </a:cubicBezTo>
                  <a:close/>
                  <a:moveTo>
                    <a:pt x="110" y="71"/>
                  </a:moveTo>
                  <a:lnTo>
                    <a:pt x="110" y="73"/>
                  </a:lnTo>
                  <a:cubicBezTo>
                    <a:pt x="86" y="85"/>
                    <a:pt x="65" y="106"/>
                    <a:pt x="54" y="131"/>
                  </a:cubicBezTo>
                  <a:lnTo>
                    <a:pt x="54" y="131"/>
                  </a:lnTo>
                  <a:lnTo>
                    <a:pt x="54" y="131"/>
                  </a:lnTo>
                  <a:cubicBezTo>
                    <a:pt x="64" y="104"/>
                    <a:pt x="84" y="83"/>
                    <a:pt x="110" y="71"/>
                  </a:cubicBezTo>
                  <a:close/>
                  <a:moveTo>
                    <a:pt x="187" y="0"/>
                  </a:moveTo>
                  <a:cubicBezTo>
                    <a:pt x="139" y="0"/>
                    <a:pt x="26" y="12"/>
                    <a:pt x="1" y="124"/>
                  </a:cubicBezTo>
                  <a:lnTo>
                    <a:pt x="1" y="127"/>
                  </a:lnTo>
                  <a:lnTo>
                    <a:pt x="4" y="129"/>
                  </a:lnTo>
                  <a:cubicBezTo>
                    <a:pt x="56" y="149"/>
                    <a:pt x="107" y="172"/>
                    <a:pt x="162" y="196"/>
                  </a:cubicBezTo>
                  <a:lnTo>
                    <a:pt x="164" y="198"/>
                  </a:lnTo>
                  <a:lnTo>
                    <a:pt x="165" y="196"/>
                  </a:lnTo>
                  <a:cubicBezTo>
                    <a:pt x="208" y="161"/>
                    <a:pt x="261" y="142"/>
                    <a:pt x="316" y="140"/>
                  </a:cubicBezTo>
                  <a:cubicBezTo>
                    <a:pt x="351" y="140"/>
                    <a:pt x="385" y="149"/>
                    <a:pt x="415" y="168"/>
                  </a:cubicBezTo>
                  <a:lnTo>
                    <a:pt x="416" y="170"/>
                  </a:lnTo>
                  <a:lnTo>
                    <a:pt x="420" y="168"/>
                  </a:lnTo>
                  <a:cubicBezTo>
                    <a:pt x="464" y="134"/>
                    <a:pt x="521" y="115"/>
                    <a:pt x="577" y="113"/>
                  </a:cubicBezTo>
                  <a:cubicBezTo>
                    <a:pt x="604" y="113"/>
                    <a:pt x="629" y="119"/>
                    <a:pt x="654" y="127"/>
                  </a:cubicBezTo>
                  <a:cubicBezTo>
                    <a:pt x="701" y="145"/>
                    <a:pt x="751" y="154"/>
                    <a:pt x="800" y="154"/>
                  </a:cubicBezTo>
                  <a:cubicBezTo>
                    <a:pt x="823" y="154"/>
                    <a:pt x="846" y="152"/>
                    <a:pt x="869" y="147"/>
                  </a:cubicBezTo>
                  <a:lnTo>
                    <a:pt x="873" y="147"/>
                  </a:lnTo>
                  <a:lnTo>
                    <a:pt x="878" y="65"/>
                  </a:lnTo>
                  <a:lnTo>
                    <a:pt x="677" y="34"/>
                  </a:lnTo>
                  <a:lnTo>
                    <a:pt x="213" y="2"/>
                  </a:lnTo>
                  <a:cubicBezTo>
                    <a:pt x="204" y="0"/>
                    <a:pt x="195" y="0"/>
                    <a:pt x="187"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1"/>
            <p:cNvSpPr/>
            <p:nvPr/>
          </p:nvSpPr>
          <p:spPr>
            <a:xfrm>
              <a:off x="4240965" y="3555040"/>
              <a:ext cx="446798" cy="134454"/>
            </a:xfrm>
            <a:custGeom>
              <a:rect b="b" l="l" r="r" t="t"/>
              <a:pathLst>
                <a:path extrusionOk="0" h="486" w="1615">
                  <a:moveTo>
                    <a:pt x="1359" y="137"/>
                  </a:moveTo>
                  <a:cubicBezTo>
                    <a:pt x="1386" y="150"/>
                    <a:pt x="1409" y="169"/>
                    <a:pt x="1427" y="192"/>
                  </a:cubicBezTo>
                  <a:cubicBezTo>
                    <a:pt x="1407" y="171"/>
                    <a:pt x="1384" y="153"/>
                    <a:pt x="1358" y="139"/>
                  </a:cubicBezTo>
                  <a:lnTo>
                    <a:pt x="1359" y="137"/>
                  </a:lnTo>
                  <a:close/>
                  <a:moveTo>
                    <a:pt x="1313" y="66"/>
                  </a:moveTo>
                  <a:cubicBezTo>
                    <a:pt x="1398" y="89"/>
                    <a:pt x="1471" y="148"/>
                    <a:pt x="1508" y="229"/>
                  </a:cubicBezTo>
                  <a:cubicBezTo>
                    <a:pt x="1469" y="150"/>
                    <a:pt x="1396" y="91"/>
                    <a:pt x="1312" y="66"/>
                  </a:cubicBezTo>
                  <a:close/>
                  <a:moveTo>
                    <a:pt x="717" y="220"/>
                  </a:moveTo>
                  <a:cubicBezTo>
                    <a:pt x="747" y="231"/>
                    <a:pt x="776" y="250"/>
                    <a:pt x="795" y="277"/>
                  </a:cubicBezTo>
                  <a:cubicBezTo>
                    <a:pt x="774" y="252"/>
                    <a:pt x="747" y="233"/>
                    <a:pt x="717" y="222"/>
                  </a:cubicBezTo>
                  <a:lnTo>
                    <a:pt x="717" y="220"/>
                  </a:lnTo>
                  <a:close/>
                  <a:moveTo>
                    <a:pt x="678" y="164"/>
                  </a:moveTo>
                  <a:cubicBezTo>
                    <a:pt x="765" y="165"/>
                    <a:pt x="843" y="211"/>
                    <a:pt x="883" y="288"/>
                  </a:cubicBezTo>
                  <a:cubicBezTo>
                    <a:pt x="841" y="213"/>
                    <a:pt x="761" y="167"/>
                    <a:pt x="677" y="167"/>
                  </a:cubicBezTo>
                  <a:lnTo>
                    <a:pt x="678" y="165"/>
                  </a:lnTo>
                  <a:lnTo>
                    <a:pt x="675" y="165"/>
                  </a:lnTo>
                  <a:lnTo>
                    <a:pt x="675" y="164"/>
                  </a:lnTo>
                  <a:close/>
                  <a:moveTo>
                    <a:pt x="271" y="243"/>
                  </a:moveTo>
                  <a:lnTo>
                    <a:pt x="271" y="247"/>
                  </a:lnTo>
                  <a:cubicBezTo>
                    <a:pt x="264" y="249"/>
                    <a:pt x="259" y="250"/>
                    <a:pt x="252" y="254"/>
                  </a:cubicBezTo>
                  <a:cubicBezTo>
                    <a:pt x="231" y="263"/>
                    <a:pt x="213" y="275"/>
                    <a:pt x="195" y="289"/>
                  </a:cubicBezTo>
                  <a:cubicBezTo>
                    <a:pt x="211" y="273"/>
                    <a:pt x="231" y="259"/>
                    <a:pt x="254" y="250"/>
                  </a:cubicBezTo>
                  <a:cubicBezTo>
                    <a:pt x="259" y="249"/>
                    <a:pt x="264" y="245"/>
                    <a:pt x="271" y="243"/>
                  </a:cubicBezTo>
                  <a:close/>
                  <a:moveTo>
                    <a:pt x="332" y="309"/>
                  </a:moveTo>
                  <a:lnTo>
                    <a:pt x="332" y="311"/>
                  </a:lnTo>
                  <a:cubicBezTo>
                    <a:pt x="317" y="314"/>
                    <a:pt x="305" y="321"/>
                    <a:pt x="293" y="330"/>
                  </a:cubicBezTo>
                  <a:lnTo>
                    <a:pt x="291" y="326"/>
                  </a:lnTo>
                  <a:cubicBezTo>
                    <a:pt x="303" y="319"/>
                    <a:pt x="317" y="312"/>
                    <a:pt x="332" y="309"/>
                  </a:cubicBezTo>
                  <a:close/>
                  <a:moveTo>
                    <a:pt x="307" y="187"/>
                  </a:moveTo>
                  <a:lnTo>
                    <a:pt x="307" y="188"/>
                  </a:lnTo>
                  <a:cubicBezTo>
                    <a:pt x="294" y="188"/>
                    <a:pt x="284" y="190"/>
                    <a:pt x="271" y="192"/>
                  </a:cubicBezTo>
                  <a:cubicBezTo>
                    <a:pt x="197" y="206"/>
                    <a:pt x="135" y="259"/>
                    <a:pt x="112" y="332"/>
                  </a:cubicBezTo>
                  <a:lnTo>
                    <a:pt x="110" y="332"/>
                  </a:lnTo>
                  <a:cubicBezTo>
                    <a:pt x="133" y="257"/>
                    <a:pt x="197" y="203"/>
                    <a:pt x="273" y="190"/>
                  </a:cubicBezTo>
                  <a:cubicBezTo>
                    <a:pt x="284" y="188"/>
                    <a:pt x="296" y="187"/>
                    <a:pt x="307" y="187"/>
                  </a:cubicBezTo>
                  <a:close/>
                  <a:moveTo>
                    <a:pt x="413" y="325"/>
                  </a:moveTo>
                  <a:lnTo>
                    <a:pt x="413" y="326"/>
                  </a:lnTo>
                  <a:lnTo>
                    <a:pt x="381" y="353"/>
                  </a:lnTo>
                  <a:lnTo>
                    <a:pt x="413" y="325"/>
                  </a:lnTo>
                  <a:close/>
                  <a:moveTo>
                    <a:pt x="1289" y="1"/>
                  </a:moveTo>
                  <a:cubicBezTo>
                    <a:pt x="1220" y="1"/>
                    <a:pt x="1152" y="15"/>
                    <a:pt x="1089" y="40"/>
                  </a:cubicBezTo>
                  <a:cubicBezTo>
                    <a:pt x="968" y="84"/>
                    <a:pt x="880" y="153"/>
                    <a:pt x="873" y="169"/>
                  </a:cubicBezTo>
                  <a:cubicBezTo>
                    <a:pt x="873" y="173"/>
                    <a:pt x="871" y="176"/>
                    <a:pt x="868" y="178"/>
                  </a:cubicBezTo>
                  <a:lnTo>
                    <a:pt x="864" y="178"/>
                  </a:lnTo>
                  <a:cubicBezTo>
                    <a:pt x="859" y="178"/>
                    <a:pt x="852" y="171"/>
                    <a:pt x="843" y="164"/>
                  </a:cubicBezTo>
                  <a:cubicBezTo>
                    <a:pt x="814" y="134"/>
                    <a:pt x="774" y="116"/>
                    <a:pt x="733" y="114"/>
                  </a:cubicBezTo>
                  <a:cubicBezTo>
                    <a:pt x="724" y="114"/>
                    <a:pt x="715" y="114"/>
                    <a:pt x="707" y="116"/>
                  </a:cubicBezTo>
                  <a:cubicBezTo>
                    <a:pt x="629" y="134"/>
                    <a:pt x="551" y="157"/>
                    <a:pt x="477" y="187"/>
                  </a:cubicBezTo>
                  <a:lnTo>
                    <a:pt x="473" y="187"/>
                  </a:lnTo>
                  <a:cubicBezTo>
                    <a:pt x="471" y="187"/>
                    <a:pt x="470" y="185"/>
                    <a:pt x="468" y="183"/>
                  </a:cubicBezTo>
                  <a:cubicBezTo>
                    <a:pt x="454" y="162"/>
                    <a:pt x="438" y="142"/>
                    <a:pt x="420" y="125"/>
                  </a:cubicBezTo>
                  <a:cubicBezTo>
                    <a:pt x="404" y="107"/>
                    <a:pt x="383" y="95"/>
                    <a:pt x="360" y="88"/>
                  </a:cubicBezTo>
                  <a:lnTo>
                    <a:pt x="351" y="88"/>
                  </a:lnTo>
                  <a:cubicBezTo>
                    <a:pt x="339" y="88"/>
                    <a:pt x="328" y="91"/>
                    <a:pt x="319" y="98"/>
                  </a:cubicBezTo>
                  <a:cubicBezTo>
                    <a:pt x="293" y="116"/>
                    <a:pt x="264" y="130"/>
                    <a:pt x="234" y="139"/>
                  </a:cubicBezTo>
                  <a:cubicBezTo>
                    <a:pt x="167" y="164"/>
                    <a:pt x="86" y="194"/>
                    <a:pt x="40" y="259"/>
                  </a:cubicBezTo>
                  <a:lnTo>
                    <a:pt x="38" y="261"/>
                  </a:lnTo>
                  <a:cubicBezTo>
                    <a:pt x="17" y="295"/>
                    <a:pt x="3" y="334"/>
                    <a:pt x="1" y="374"/>
                  </a:cubicBezTo>
                  <a:lnTo>
                    <a:pt x="1" y="380"/>
                  </a:lnTo>
                  <a:lnTo>
                    <a:pt x="17" y="380"/>
                  </a:lnTo>
                  <a:cubicBezTo>
                    <a:pt x="112" y="381"/>
                    <a:pt x="206" y="397"/>
                    <a:pt x="296" y="424"/>
                  </a:cubicBezTo>
                  <a:cubicBezTo>
                    <a:pt x="353" y="440"/>
                    <a:pt x="413" y="459"/>
                    <a:pt x="475" y="484"/>
                  </a:cubicBezTo>
                  <a:lnTo>
                    <a:pt x="480" y="486"/>
                  </a:lnTo>
                  <a:lnTo>
                    <a:pt x="480" y="480"/>
                  </a:lnTo>
                  <a:cubicBezTo>
                    <a:pt x="508" y="362"/>
                    <a:pt x="631" y="349"/>
                    <a:pt x="680" y="349"/>
                  </a:cubicBezTo>
                  <a:lnTo>
                    <a:pt x="705" y="349"/>
                  </a:lnTo>
                  <a:lnTo>
                    <a:pt x="1156" y="381"/>
                  </a:lnTo>
                  <a:lnTo>
                    <a:pt x="1154" y="374"/>
                  </a:lnTo>
                  <a:cubicBezTo>
                    <a:pt x="1131" y="302"/>
                    <a:pt x="1193" y="243"/>
                    <a:pt x="1197" y="242"/>
                  </a:cubicBezTo>
                  <a:cubicBezTo>
                    <a:pt x="1198" y="242"/>
                    <a:pt x="1198" y="240"/>
                    <a:pt x="1200" y="240"/>
                  </a:cubicBezTo>
                  <a:cubicBezTo>
                    <a:pt x="1218" y="238"/>
                    <a:pt x="1236" y="238"/>
                    <a:pt x="1253" y="238"/>
                  </a:cubicBezTo>
                  <a:cubicBezTo>
                    <a:pt x="1271" y="238"/>
                    <a:pt x="1290" y="238"/>
                    <a:pt x="1313" y="240"/>
                  </a:cubicBezTo>
                  <a:cubicBezTo>
                    <a:pt x="1386" y="242"/>
                    <a:pt x="1487" y="250"/>
                    <a:pt x="1605" y="261"/>
                  </a:cubicBezTo>
                  <a:lnTo>
                    <a:pt x="1614" y="261"/>
                  </a:lnTo>
                  <a:lnTo>
                    <a:pt x="1611" y="254"/>
                  </a:lnTo>
                  <a:cubicBezTo>
                    <a:pt x="1582" y="196"/>
                    <a:pt x="1473" y="4"/>
                    <a:pt x="1297"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1"/>
            <p:cNvSpPr/>
            <p:nvPr/>
          </p:nvSpPr>
          <p:spPr>
            <a:xfrm>
              <a:off x="4795108" y="3826164"/>
              <a:ext cx="266419" cy="80230"/>
            </a:xfrm>
            <a:custGeom>
              <a:rect b="b" l="l" r="r" t="t"/>
              <a:pathLst>
                <a:path extrusionOk="0" h="290" w="963">
                  <a:moveTo>
                    <a:pt x="757" y="144"/>
                  </a:moveTo>
                  <a:lnTo>
                    <a:pt x="759" y="146"/>
                  </a:lnTo>
                  <a:lnTo>
                    <a:pt x="759" y="150"/>
                  </a:lnTo>
                  <a:lnTo>
                    <a:pt x="761" y="169"/>
                  </a:lnTo>
                  <a:lnTo>
                    <a:pt x="759" y="169"/>
                  </a:lnTo>
                  <a:lnTo>
                    <a:pt x="757" y="150"/>
                  </a:lnTo>
                  <a:lnTo>
                    <a:pt x="757" y="144"/>
                  </a:lnTo>
                  <a:close/>
                  <a:moveTo>
                    <a:pt x="828" y="139"/>
                  </a:moveTo>
                  <a:cubicBezTo>
                    <a:pt x="839" y="160"/>
                    <a:pt x="844" y="181"/>
                    <a:pt x="844" y="206"/>
                  </a:cubicBezTo>
                  <a:lnTo>
                    <a:pt x="842" y="206"/>
                  </a:lnTo>
                  <a:cubicBezTo>
                    <a:pt x="842" y="183"/>
                    <a:pt x="837" y="160"/>
                    <a:pt x="828" y="139"/>
                  </a:cubicBezTo>
                  <a:close/>
                  <a:moveTo>
                    <a:pt x="871" y="121"/>
                  </a:moveTo>
                  <a:cubicBezTo>
                    <a:pt x="888" y="139"/>
                    <a:pt x="894" y="164"/>
                    <a:pt x="888" y="188"/>
                  </a:cubicBezTo>
                  <a:cubicBezTo>
                    <a:pt x="887" y="197"/>
                    <a:pt x="885" y="204"/>
                    <a:pt x="883" y="213"/>
                  </a:cubicBezTo>
                  <a:cubicBezTo>
                    <a:pt x="878" y="229"/>
                    <a:pt x="876" y="243"/>
                    <a:pt x="876" y="259"/>
                  </a:cubicBezTo>
                  <a:lnTo>
                    <a:pt x="874" y="259"/>
                  </a:lnTo>
                  <a:cubicBezTo>
                    <a:pt x="874" y="243"/>
                    <a:pt x="878" y="227"/>
                    <a:pt x="883" y="211"/>
                  </a:cubicBezTo>
                  <a:cubicBezTo>
                    <a:pt x="885" y="203"/>
                    <a:pt x="887" y="196"/>
                    <a:pt x="888" y="187"/>
                  </a:cubicBezTo>
                  <a:cubicBezTo>
                    <a:pt x="892" y="164"/>
                    <a:pt x="887" y="139"/>
                    <a:pt x="871" y="121"/>
                  </a:cubicBezTo>
                  <a:close/>
                  <a:moveTo>
                    <a:pt x="720" y="1"/>
                  </a:moveTo>
                  <a:cubicBezTo>
                    <a:pt x="660" y="3"/>
                    <a:pt x="600" y="10"/>
                    <a:pt x="542" y="22"/>
                  </a:cubicBezTo>
                  <a:lnTo>
                    <a:pt x="538" y="22"/>
                  </a:lnTo>
                  <a:lnTo>
                    <a:pt x="538" y="26"/>
                  </a:lnTo>
                  <a:cubicBezTo>
                    <a:pt x="538" y="36"/>
                    <a:pt x="538" y="47"/>
                    <a:pt x="538" y="58"/>
                  </a:cubicBezTo>
                  <a:cubicBezTo>
                    <a:pt x="536" y="61"/>
                    <a:pt x="535" y="63"/>
                    <a:pt x="533" y="63"/>
                  </a:cubicBezTo>
                  <a:lnTo>
                    <a:pt x="0" y="243"/>
                  </a:lnTo>
                  <a:lnTo>
                    <a:pt x="30" y="245"/>
                  </a:lnTo>
                  <a:cubicBezTo>
                    <a:pt x="71" y="243"/>
                    <a:pt x="115" y="243"/>
                    <a:pt x="163" y="243"/>
                  </a:cubicBezTo>
                  <a:cubicBezTo>
                    <a:pt x="414" y="243"/>
                    <a:pt x="665" y="257"/>
                    <a:pt x="915" y="289"/>
                  </a:cubicBezTo>
                  <a:lnTo>
                    <a:pt x="920" y="289"/>
                  </a:lnTo>
                  <a:lnTo>
                    <a:pt x="920" y="286"/>
                  </a:lnTo>
                  <a:cubicBezTo>
                    <a:pt x="931" y="243"/>
                    <a:pt x="963" y="100"/>
                    <a:pt x="879" y="38"/>
                  </a:cubicBezTo>
                  <a:cubicBezTo>
                    <a:pt x="846" y="15"/>
                    <a:pt x="793" y="1"/>
                    <a:pt x="720" y="1"/>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1"/>
            <p:cNvSpPr/>
            <p:nvPr/>
          </p:nvSpPr>
          <p:spPr>
            <a:xfrm>
              <a:off x="4670336" y="3792965"/>
              <a:ext cx="271399" cy="111492"/>
            </a:xfrm>
            <a:custGeom>
              <a:rect b="b" l="l" r="r" t="t"/>
              <a:pathLst>
                <a:path extrusionOk="0" h="403" w="981">
                  <a:moveTo>
                    <a:pt x="863" y="61"/>
                  </a:moveTo>
                  <a:cubicBezTo>
                    <a:pt x="890" y="77"/>
                    <a:pt x="908" y="103"/>
                    <a:pt x="913" y="135"/>
                  </a:cubicBezTo>
                  <a:cubicBezTo>
                    <a:pt x="906" y="105"/>
                    <a:pt x="888" y="78"/>
                    <a:pt x="863" y="61"/>
                  </a:cubicBezTo>
                  <a:close/>
                  <a:moveTo>
                    <a:pt x="839" y="114"/>
                  </a:moveTo>
                  <a:lnTo>
                    <a:pt x="860" y="138"/>
                  </a:lnTo>
                  <a:lnTo>
                    <a:pt x="860" y="138"/>
                  </a:lnTo>
                  <a:lnTo>
                    <a:pt x="858" y="140"/>
                  </a:lnTo>
                  <a:lnTo>
                    <a:pt x="839" y="114"/>
                  </a:lnTo>
                  <a:close/>
                  <a:moveTo>
                    <a:pt x="736" y="176"/>
                  </a:moveTo>
                  <a:lnTo>
                    <a:pt x="740" y="192"/>
                  </a:lnTo>
                  <a:lnTo>
                    <a:pt x="740" y="192"/>
                  </a:lnTo>
                  <a:lnTo>
                    <a:pt x="734" y="176"/>
                  </a:lnTo>
                  <a:close/>
                  <a:moveTo>
                    <a:pt x="651" y="176"/>
                  </a:moveTo>
                  <a:lnTo>
                    <a:pt x="672" y="192"/>
                  </a:lnTo>
                  <a:lnTo>
                    <a:pt x="671" y="193"/>
                  </a:lnTo>
                  <a:lnTo>
                    <a:pt x="651" y="176"/>
                  </a:lnTo>
                  <a:close/>
                  <a:moveTo>
                    <a:pt x="855" y="1"/>
                  </a:moveTo>
                  <a:cubicBezTo>
                    <a:pt x="580" y="66"/>
                    <a:pt x="99" y="266"/>
                    <a:pt x="5" y="307"/>
                  </a:cubicBezTo>
                  <a:lnTo>
                    <a:pt x="0" y="310"/>
                  </a:lnTo>
                  <a:lnTo>
                    <a:pt x="4" y="316"/>
                  </a:lnTo>
                  <a:cubicBezTo>
                    <a:pt x="34" y="342"/>
                    <a:pt x="62" y="372"/>
                    <a:pt x="89" y="400"/>
                  </a:cubicBezTo>
                  <a:lnTo>
                    <a:pt x="90" y="402"/>
                  </a:lnTo>
                  <a:lnTo>
                    <a:pt x="94" y="402"/>
                  </a:lnTo>
                  <a:cubicBezTo>
                    <a:pt x="197" y="383"/>
                    <a:pt x="301" y="370"/>
                    <a:pt x="405" y="369"/>
                  </a:cubicBezTo>
                  <a:lnTo>
                    <a:pt x="975" y="174"/>
                  </a:lnTo>
                  <a:lnTo>
                    <a:pt x="975" y="172"/>
                  </a:lnTo>
                  <a:cubicBezTo>
                    <a:pt x="980" y="18"/>
                    <a:pt x="869" y="2"/>
                    <a:pt x="855" y="1"/>
                  </a:cubicBezTo>
                  <a:close/>
                </a:path>
              </a:pathLst>
            </a:custGeom>
            <a:solidFill>
              <a:srgbClr val="F470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1"/>
            <p:cNvSpPr/>
            <p:nvPr/>
          </p:nvSpPr>
          <p:spPr>
            <a:xfrm>
              <a:off x="5054335" y="4184987"/>
              <a:ext cx="113982" cy="132518"/>
            </a:xfrm>
            <a:custGeom>
              <a:rect b="b" l="l" r="r" t="t"/>
              <a:pathLst>
                <a:path extrusionOk="0" h="479" w="412">
                  <a:moveTo>
                    <a:pt x="294" y="231"/>
                  </a:moveTo>
                  <a:lnTo>
                    <a:pt x="294" y="232"/>
                  </a:lnTo>
                  <a:cubicBezTo>
                    <a:pt x="289" y="257"/>
                    <a:pt x="277" y="278"/>
                    <a:pt x="257" y="294"/>
                  </a:cubicBezTo>
                  <a:cubicBezTo>
                    <a:pt x="275" y="278"/>
                    <a:pt x="287" y="255"/>
                    <a:pt x="293" y="231"/>
                  </a:cubicBezTo>
                  <a:close/>
                  <a:moveTo>
                    <a:pt x="355" y="204"/>
                  </a:moveTo>
                  <a:cubicBezTo>
                    <a:pt x="353" y="236"/>
                    <a:pt x="342" y="268"/>
                    <a:pt x="323" y="294"/>
                  </a:cubicBezTo>
                  <a:cubicBezTo>
                    <a:pt x="321" y="298"/>
                    <a:pt x="319" y="300"/>
                    <a:pt x="317" y="303"/>
                  </a:cubicBezTo>
                  <a:cubicBezTo>
                    <a:pt x="294" y="330"/>
                    <a:pt x="268" y="354"/>
                    <a:pt x="240" y="376"/>
                  </a:cubicBezTo>
                  <a:cubicBezTo>
                    <a:pt x="268" y="353"/>
                    <a:pt x="293" y="328"/>
                    <a:pt x="316" y="301"/>
                  </a:cubicBezTo>
                  <a:cubicBezTo>
                    <a:pt x="323" y="292"/>
                    <a:pt x="328" y="282"/>
                    <a:pt x="333" y="273"/>
                  </a:cubicBezTo>
                  <a:cubicBezTo>
                    <a:pt x="346" y="252"/>
                    <a:pt x="353" y="229"/>
                    <a:pt x="353" y="204"/>
                  </a:cubicBezTo>
                  <a:close/>
                  <a:moveTo>
                    <a:pt x="402" y="1"/>
                  </a:moveTo>
                  <a:lnTo>
                    <a:pt x="395" y="17"/>
                  </a:lnTo>
                  <a:cubicBezTo>
                    <a:pt x="379" y="48"/>
                    <a:pt x="360" y="78"/>
                    <a:pt x="335" y="105"/>
                  </a:cubicBezTo>
                  <a:cubicBezTo>
                    <a:pt x="284" y="158"/>
                    <a:pt x="226" y="202"/>
                    <a:pt x="158" y="236"/>
                  </a:cubicBezTo>
                  <a:lnTo>
                    <a:pt x="157" y="236"/>
                  </a:lnTo>
                  <a:lnTo>
                    <a:pt x="157" y="238"/>
                  </a:lnTo>
                  <a:cubicBezTo>
                    <a:pt x="149" y="268"/>
                    <a:pt x="111" y="422"/>
                    <a:pt x="17" y="469"/>
                  </a:cubicBezTo>
                  <a:lnTo>
                    <a:pt x="1" y="476"/>
                  </a:lnTo>
                  <a:lnTo>
                    <a:pt x="19" y="478"/>
                  </a:lnTo>
                  <a:lnTo>
                    <a:pt x="61" y="478"/>
                  </a:lnTo>
                  <a:cubicBezTo>
                    <a:pt x="88" y="478"/>
                    <a:pt x="114" y="476"/>
                    <a:pt x="141" y="473"/>
                  </a:cubicBezTo>
                  <a:cubicBezTo>
                    <a:pt x="160" y="469"/>
                    <a:pt x="180" y="464"/>
                    <a:pt x="199" y="457"/>
                  </a:cubicBezTo>
                  <a:cubicBezTo>
                    <a:pt x="238" y="443"/>
                    <a:pt x="273" y="422"/>
                    <a:pt x="303" y="392"/>
                  </a:cubicBezTo>
                  <a:cubicBezTo>
                    <a:pt x="408" y="289"/>
                    <a:pt x="411" y="114"/>
                    <a:pt x="404" y="18"/>
                  </a:cubicBezTo>
                  <a:lnTo>
                    <a:pt x="402" y="1"/>
                  </a:ln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1"/>
            <p:cNvSpPr/>
            <p:nvPr/>
          </p:nvSpPr>
          <p:spPr>
            <a:xfrm>
              <a:off x="4833287" y="4078198"/>
              <a:ext cx="208321" cy="80230"/>
            </a:xfrm>
            <a:custGeom>
              <a:rect b="b" l="l" r="r" t="t"/>
              <a:pathLst>
                <a:path extrusionOk="0" h="290" w="753">
                  <a:moveTo>
                    <a:pt x="680" y="65"/>
                  </a:moveTo>
                  <a:cubicBezTo>
                    <a:pt x="685" y="95"/>
                    <a:pt x="687" y="123"/>
                    <a:pt x="688" y="153"/>
                  </a:cubicBezTo>
                  <a:lnTo>
                    <a:pt x="687" y="153"/>
                  </a:lnTo>
                  <a:cubicBezTo>
                    <a:pt x="687" y="125"/>
                    <a:pt x="683" y="95"/>
                    <a:pt x="680" y="65"/>
                  </a:cubicBezTo>
                  <a:close/>
                  <a:moveTo>
                    <a:pt x="628" y="114"/>
                  </a:moveTo>
                  <a:lnTo>
                    <a:pt x="630" y="162"/>
                  </a:lnTo>
                  <a:lnTo>
                    <a:pt x="626" y="114"/>
                  </a:lnTo>
                  <a:close/>
                  <a:moveTo>
                    <a:pt x="572" y="132"/>
                  </a:moveTo>
                  <a:cubicBezTo>
                    <a:pt x="575" y="142"/>
                    <a:pt x="575" y="155"/>
                    <a:pt x="573" y="167"/>
                  </a:cubicBezTo>
                  <a:lnTo>
                    <a:pt x="570" y="167"/>
                  </a:lnTo>
                  <a:cubicBezTo>
                    <a:pt x="573" y="155"/>
                    <a:pt x="573" y="144"/>
                    <a:pt x="572" y="132"/>
                  </a:cubicBezTo>
                  <a:close/>
                  <a:moveTo>
                    <a:pt x="478" y="144"/>
                  </a:moveTo>
                  <a:cubicBezTo>
                    <a:pt x="481" y="158"/>
                    <a:pt x="478" y="174"/>
                    <a:pt x="469" y="185"/>
                  </a:cubicBezTo>
                  <a:cubicBezTo>
                    <a:pt x="474" y="173"/>
                    <a:pt x="478" y="158"/>
                    <a:pt x="478" y="144"/>
                  </a:cubicBezTo>
                  <a:close/>
                  <a:moveTo>
                    <a:pt x="283" y="178"/>
                  </a:moveTo>
                  <a:lnTo>
                    <a:pt x="282" y="190"/>
                  </a:lnTo>
                  <a:lnTo>
                    <a:pt x="282" y="178"/>
                  </a:lnTo>
                  <a:close/>
                  <a:moveTo>
                    <a:pt x="395" y="167"/>
                  </a:moveTo>
                  <a:lnTo>
                    <a:pt x="397" y="204"/>
                  </a:lnTo>
                  <a:lnTo>
                    <a:pt x="395" y="204"/>
                  </a:lnTo>
                  <a:lnTo>
                    <a:pt x="395" y="167"/>
                  </a:lnTo>
                  <a:close/>
                  <a:moveTo>
                    <a:pt x="745" y="1"/>
                  </a:moveTo>
                  <a:lnTo>
                    <a:pt x="740" y="3"/>
                  </a:lnTo>
                  <a:cubicBezTo>
                    <a:pt x="678" y="26"/>
                    <a:pt x="612" y="43"/>
                    <a:pt x="549" y="58"/>
                  </a:cubicBezTo>
                  <a:cubicBezTo>
                    <a:pt x="434" y="81"/>
                    <a:pt x="319" y="91"/>
                    <a:pt x="202" y="91"/>
                  </a:cubicBezTo>
                  <a:cubicBezTo>
                    <a:pt x="138" y="91"/>
                    <a:pt x="73" y="88"/>
                    <a:pt x="9" y="81"/>
                  </a:cubicBezTo>
                  <a:lnTo>
                    <a:pt x="0" y="81"/>
                  </a:lnTo>
                  <a:lnTo>
                    <a:pt x="6" y="89"/>
                  </a:lnTo>
                  <a:cubicBezTo>
                    <a:pt x="39" y="151"/>
                    <a:pt x="62" y="217"/>
                    <a:pt x="78" y="286"/>
                  </a:cubicBezTo>
                  <a:lnTo>
                    <a:pt x="78" y="289"/>
                  </a:lnTo>
                  <a:lnTo>
                    <a:pt x="99" y="289"/>
                  </a:lnTo>
                  <a:cubicBezTo>
                    <a:pt x="107" y="289"/>
                    <a:pt x="116" y="289"/>
                    <a:pt x="124" y="289"/>
                  </a:cubicBezTo>
                  <a:cubicBezTo>
                    <a:pt x="262" y="289"/>
                    <a:pt x="399" y="275"/>
                    <a:pt x="534" y="243"/>
                  </a:cubicBezTo>
                  <a:cubicBezTo>
                    <a:pt x="609" y="227"/>
                    <a:pt x="681" y="201"/>
                    <a:pt x="749" y="165"/>
                  </a:cubicBezTo>
                  <a:lnTo>
                    <a:pt x="752" y="164"/>
                  </a:lnTo>
                  <a:lnTo>
                    <a:pt x="752" y="160"/>
                  </a:lnTo>
                  <a:cubicBezTo>
                    <a:pt x="750" y="127"/>
                    <a:pt x="745" y="45"/>
                    <a:pt x="745" y="6"/>
                  </a:cubicBezTo>
                  <a:lnTo>
                    <a:pt x="745" y="1"/>
                  </a:ln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1"/>
            <p:cNvSpPr/>
            <p:nvPr/>
          </p:nvSpPr>
          <p:spPr>
            <a:xfrm>
              <a:off x="4741713" y="3953426"/>
              <a:ext cx="298787" cy="76357"/>
            </a:xfrm>
            <a:custGeom>
              <a:rect b="b" l="l" r="r" t="t"/>
              <a:pathLst>
                <a:path extrusionOk="0" h="276" w="1080">
                  <a:moveTo>
                    <a:pt x="729" y="73"/>
                  </a:moveTo>
                  <a:lnTo>
                    <a:pt x="729" y="73"/>
                  </a:lnTo>
                  <a:cubicBezTo>
                    <a:pt x="793" y="88"/>
                    <a:pt x="853" y="112"/>
                    <a:pt x="906" y="148"/>
                  </a:cubicBezTo>
                  <a:cubicBezTo>
                    <a:pt x="926" y="158"/>
                    <a:pt x="943" y="172"/>
                    <a:pt x="959" y="187"/>
                  </a:cubicBezTo>
                  <a:cubicBezTo>
                    <a:pt x="943" y="174"/>
                    <a:pt x="927" y="162"/>
                    <a:pt x="910" y="151"/>
                  </a:cubicBezTo>
                  <a:cubicBezTo>
                    <a:pt x="855" y="114"/>
                    <a:pt x="793" y="88"/>
                    <a:pt x="729" y="73"/>
                  </a:cubicBezTo>
                  <a:close/>
                  <a:moveTo>
                    <a:pt x="795" y="153"/>
                  </a:moveTo>
                  <a:lnTo>
                    <a:pt x="795" y="153"/>
                  </a:lnTo>
                  <a:cubicBezTo>
                    <a:pt x="821" y="162"/>
                    <a:pt x="846" y="178"/>
                    <a:pt x="865" y="197"/>
                  </a:cubicBezTo>
                  <a:cubicBezTo>
                    <a:pt x="844" y="180"/>
                    <a:pt x="819" y="164"/>
                    <a:pt x="795" y="153"/>
                  </a:cubicBezTo>
                  <a:close/>
                  <a:moveTo>
                    <a:pt x="743" y="192"/>
                  </a:moveTo>
                  <a:cubicBezTo>
                    <a:pt x="754" y="203"/>
                    <a:pt x="768" y="208"/>
                    <a:pt x="782" y="208"/>
                  </a:cubicBezTo>
                  <a:lnTo>
                    <a:pt x="784" y="211"/>
                  </a:lnTo>
                  <a:cubicBezTo>
                    <a:pt x="768" y="210"/>
                    <a:pt x="754" y="204"/>
                    <a:pt x="743" y="192"/>
                  </a:cubicBezTo>
                  <a:close/>
                  <a:moveTo>
                    <a:pt x="476" y="1"/>
                  </a:moveTo>
                  <a:cubicBezTo>
                    <a:pt x="319" y="1"/>
                    <a:pt x="163" y="8"/>
                    <a:pt x="8" y="26"/>
                  </a:cubicBezTo>
                  <a:lnTo>
                    <a:pt x="0" y="26"/>
                  </a:lnTo>
                  <a:lnTo>
                    <a:pt x="4" y="31"/>
                  </a:lnTo>
                  <a:cubicBezTo>
                    <a:pt x="39" y="80"/>
                    <a:pt x="75" y="130"/>
                    <a:pt x="108" y="185"/>
                  </a:cubicBezTo>
                  <a:lnTo>
                    <a:pt x="110" y="187"/>
                  </a:lnTo>
                  <a:lnTo>
                    <a:pt x="112" y="187"/>
                  </a:lnTo>
                  <a:cubicBezTo>
                    <a:pt x="444" y="188"/>
                    <a:pt x="697" y="218"/>
                    <a:pt x="869" y="275"/>
                  </a:cubicBezTo>
                  <a:lnTo>
                    <a:pt x="871" y="275"/>
                  </a:lnTo>
                  <a:cubicBezTo>
                    <a:pt x="897" y="268"/>
                    <a:pt x="924" y="261"/>
                    <a:pt x="950" y="257"/>
                  </a:cubicBezTo>
                  <a:cubicBezTo>
                    <a:pt x="980" y="252"/>
                    <a:pt x="1012" y="250"/>
                    <a:pt x="1042" y="250"/>
                  </a:cubicBezTo>
                  <a:lnTo>
                    <a:pt x="1080" y="250"/>
                  </a:lnTo>
                  <a:lnTo>
                    <a:pt x="1078" y="245"/>
                  </a:lnTo>
                  <a:cubicBezTo>
                    <a:pt x="1012" y="96"/>
                    <a:pt x="841" y="40"/>
                    <a:pt x="722" y="17"/>
                  </a:cubicBezTo>
                  <a:cubicBezTo>
                    <a:pt x="687" y="10"/>
                    <a:pt x="653" y="6"/>
                    <a:pt x="620" y="3"/>
                  </a:cubicBezTo>
                  <a:cubicBezTo>
                    <a:pt x="572" y="1"/>
                    <a:pt x="524" y="1"/>
                    <a:pt x="4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1"/>
            <p:cNvSpPr/>
            <p:nvPr/>
          </p:nvSpPr>
          <p:spPr>
            <a:xfrm>
              <a:off x="4988491" y="4025910"/>
              <a:ext cx="137774" cy="131411"/>
            </a:xfrm>
            <a:custGeom>
              <a:rect b="b" l="l" r="r" t="t"/>
              <a:pathLst>
                <a:path extrusionOk="0" h="475" w="498">
                  <a:moveTo>
                    <a:pt x="264" y="89"/>
                  </a:moveTo>
                  <a:lnTo>
                    <a:pt x="271" y="93"/>
                  </a:lnTo>
                  <a:lnTo>
                    <a:pt x="271" y="93"/>
                  </a:lnTo>
                  <a:lnTo>
                    <a:pt x="262" y="89"/>
                  </a:lnTo>
                  <a:close/>
                  <a:moveTo>
                    <a:pt x="327" y="195"/>
                  </a:moveTo>
                  <a:cubicBezTo>
                    <a:pt x="343" y="208"/>
                    <a:pt x="354" y="227"/>
                    <a:pt x="357" y="247"/>
                  </a:cubicBezTo>
                  <a:lnTo>
                    <a:pt x="354" y="247"/>
                  </a:lnTo>
                  <a:cubicBezTo>
                    <a:pt x="350" y="227"/>
                    <a:pt x="341" y="209"/>
                    <a:pt x="326" y="195"/>
                  </a:cubicBezTo>
                  <a:close/>
                  <a:moveTo>
                    <a:pt x="271" y="93"/>
                  </a:moveTo>
                  <a:cubicBezTo>
                    <a:pt x="354" y="121"/>
                    <a:pt x="412" y="201"/>
                    <a:pt x="412" y="291"/>
                  </a:cubicBezTo>
                  <a:lnTo>
                    <a:pt x="410" y="291"/>
                  </a:lnTo>
                  <a:cubicBezTo>
                    <a:pt x="410" y="247"/>
                    <a:pt x="395" y="202"/>
                    <a:pt x="370" y="167"/>
                  </a:cubicBezTo>
                  <a:cubicBezTo>
                    <a:pt x="343" y="133"/>
                    <a:pt x="310" y="109"/>
                    <a:pt x="271" y="93"/>
                  </a:cubicBezTo>
                  <a:close/>
                  <a:moveTo>
                    <a:pt x="160" y="1"/>
                  </a:moveTo>
                  <a:cubicBezTo>
                    <a:pt x="157" y="1"/>
                    <a:pt x="154" y="1"/>
                    <a:pt x="150" y="1"/>
                  </a:cubicBezTo>
                  <a:lnTo>
                    <a:pt x="145" y="1"/>
                  </a:lnTo>
                  <a:cubicBezTo>
                    <a:pt x="101" y="2"/>
                    <a:pt x="57" y="8"/>
                    <a:pt x="14" y="18"/>
                  </a:cubicBezTo>
                  <a:lnTo>
                    <a:pt x="0" y="20"/>
                  </a:lnTo>
                  <a:lnTo>
                    <a:pt x="14" y="25"/>
                  </a:lnTo>
                  <a:cubicBezTo>
                    <a:pt x="196" y="96"/>
                    <a:pt x="198" y="176"/>
                    <a:pt x="200" y="178"/>
                  </a:cubicBezTo>
                  <a:lnTo>
                    <a:pt x="200" y="181"/>
                  </a:lnTo>
                  <a:cubicBezTo>
                    <a:pt x="198" y="236"/>
                    <a:pt x="200" y="291"/>
                    <a:pt x="205" y="344"/>
                  </a:cubicBezTo>
                  <a:lnTo>
                    <a:pt x="205" y="347"/>
                  </a:lnTo>
                  <a:lnTo>
                    <a:pt x="209" y="347"/>
                  </a:lnTo>
                  <a:cubicBezTo>
                    <a:pt x="235" y="354"/>
                    <a:pt x="262" y="367"/>
                    <a:pt x="283" y="385"/>
                  </a:cubicBezTo>
                  <a:cubicBezTo>
                    <a:pt x="308" y="406"/>
                    <a:pt x="322" y="436"/>
                    <a:pt x="322" y="468"/>
                  </a:cubicBezTo>
                  <a:lnTo>
                    <a:pt x="322" y="473"/>
                  </a:lnTo>
                  <a:lnTo>
                    <a:pt x="341" y="473"/>
                  </a:lnTo>
                  <a:cubicBezTo>
                    <a:pt x="359" y="473"/>
                    <a:pt x="379" y="473"/>
                    <a:pt x="396" y="475"/>
                  </a:cubicBezTo>
                  <a:lnTo>
                    <a:pt x="416" y="475"/>
                  </a:lnTo>
                  <a:lnTo>
                    <a:pt x="416" y="473"/>
                  </a:lnTo>
                  <a:cubicBezTo>
                    <a:pt x="497" y="296"/>
                    <a:pt x="456" y="121"/>
                    <a:pt x="317" y="40"/>
                  </a:cubicBezTo>
                  <a:cubicBezTo>
                    <a:pt x="268" y="15"/>
                    <a:pt x="215" y="1"/>
                    <a:pt x="160" y="1"/>
                  </a:cubicBezTo>
                  <a:close/>
                </a:path>
              </a:pathLst>
            </a:custGeom>
            <a:solidFill>
              <a:srgbClr val="F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1"/>
            <p:cNvSpPr/>
            <p:nvPr/>
          </p:nvSpPr>
          <p:spPr>
            <a:xfrm>
              <a:off x="4774359" y="4008757"/>
              <a:ext cx="265589" cy="91296"/>
            </a:xfrm>
            <a:custGeom>
              <a:rect b="b" l="l" r="r" t="t"/>
              <a:pathLst>
                <a:path extrusionOk="0" h="330" w="960">
                  <a:moveTo>
                    <a:pt x="365" y="66"/>
                  </a:moveTo>
                  <a:cubicBezTo>
                    <a:pt x="486" y="73"/>
                    <a:pt x="604" y="105"/>
                    <a:pt x="712" y="160"/>
                  </a:cubicBezTo>
                  <a:cubicBezTo>
                    <a:pt x="602" y="107"/>
                    <a:pt x="484" y="75"/>
                    <a:pt x="362" y="68"/>
                  </a:cubicBezTo>
                  <a:lnTo>
                    <a:pt x="364" y="68"/>
                  </a:lnTo>
                  <a:cubicBezTo>
                    <a:pt x="364" y="66"/>
                    <a:pt x="364" y="66"/>
                    <a:pt x="365" y="66"/>
                  </a:cubicBezTo>
                  <a:close/>
                  <a:moveTo>
                    <a:pt x="514" y="141"/>
                  </a:moveTo>
                  <a:cubicBezTo>
                    <a:pt x="548" y="153"/>
                    <a:pt x="581" y="160"/>
                    <a:pt x="617" y="169"/>
                  </a:cubicBezTo>
                  <a:cubicBezTo>
                    <a:pt x="579" y="164"/>
                    <a:pt x="546" y="153"/>
                    <a:pt x="512" y="141"/>
                  </a:cubicBezTo>
                  <a:close/>
                  <a:moveTo>
                    <a:pt x="1" y="1"/>
                  </a:moveTo>
                  <a:lnTo>
                    <a:pt x="5" y="8"/>
                  </a:lnTo>
                  <a:cubicBezTo>
                    <a:pt x="31" y="50"/>
                    <a:pt x="54" y="89"/>
                    <a:pt x="73" y="121"/>
                  </a:cubicBezTo>
                  <a:cubicBezTo>
                    <a:pt x="104" y="178"/>
                    <a:pt x="137" y="229"/>
                    <a:pt x="176" y="279"/>
                  </a:cubicBezTo>
                  <a:cubicBezTo>
                    <a:pt x="187" y="289"/>
                    <a:pt x="196" y="302"/>
                    <a:pt x="204" y="314"/>
                  </a:cubicBezTo>
                  <a:lnTo>
                    <a:pt x="204" y="316"/>
                  </a:lnTo>
                  <a:lnTo>
                    <a:pt x="206" y="316"/>
                  </a:lnTo>
                  <a:cubicBezTo>
                    <a:pt x="275" y="324"/>
                    <a:pt x="346" y="330"/>
                    <a:pt x="415" y="330"/>
                  </a:cubicBezTo>
                  <a:cubicBezTo>
                    <a:pt x="541" y="330"/>
                    <a:pt x="668" y="316"/>
                    <a:pt x="790" y="287"/>
                  </a:cubicBezTo>
                  <a:cubicBezTo>
                    <a:pt x="847" y="275"/>
                    <a:pt x="901" y="259"/>
                    <a:pt x="954" y="238"/>
                  </a:cubicBezTo>
                  <a:lnTo>
                    <a:pt x="958" y="236"/>
                  </a:lnTo>
                  <a:lnTo>
                    <a:pt x="960" y="233"/>
                  </a:lnTo>
                  <a:cubicBezTo>
                    <a:pt x="951" y="208"/>
                    <a:pt x="903" y="112"/>
                    <a:pt x="610" y="52"/>
                  </a:cubicBezTo>
                  <a:cubicBezTo>
                    <a:pt x="472" y="24"/>
                    <a:pt x="279" y="3"/>
                    <a:pt x="10" y="1"/>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1"/>
            <p:cNvSpPr/>
            <p:nvPr/>
          </p:nvSpPr>
          <p:spPr>
            <a:xfrm>
              <a:off x="4907154" y="4307270"/>
              <a:ext cx="152990" cy="96829"/>
            </a:xfrm>
            <a:custGeom>
              <a:rect b="b" l="l" r="r" t="t"/>
              <a:pathLst>
                <a:path extrusionOk="0" h="350" w="553">
                  <a:moveTo>
                    <a:pt x="96" y="220"/>
                  </a:moveTo>
                  <a:cubicBezTo>
                    <a:pt x="179" y="266"/>
                    <a:pt x="271" y="294"/>
                    <a:pt x="367" y="303"/>
                  </a:cubicBezTo>
                  <a:cubicBezTo>
                    <a:pt x="271" y="296"/>
                    <a:pt x="179" y="268"/>
                    <a:pt x="94" y="220"/>
                  </a:cubicBezTo>
                  <a:close/>
                  <a:moveTo>
                    <a:pt x="0" y="1"/>
                  </a:moveTo>
                  <a:lnTo>
                    <a:pt x="4" y="13"/>
                  </a:lnTo>
                  <a:cubicBezTo>
                    <a:pt x="16" y="45"/>
                    <a:pt x="27" y="77"/>
                    <a:pt x="36" y="107"/>
                  </a:cubicBezTo>
                  <a:lnTo>
                    <a:pt x="36" y="109"/>
                  </a:lnTo>
                  <a:cubicBezTo>
                    <a:pt x="101" y="157"/>
                    <a:pt x="172" y="195"/>
                    <a:pt x="248" y="226"/>
                  </a:cubicBezTo>
                  <a:cubicBezTo>
                    <a:pt x="176" y="199"/>
                    <a:pt x="108" y="164"/>
                    <a:pt x="46" y="119"/>
                  </a:cubicBezTo>
                  <a:lnTo>
                    <a:pt x="38" y="114"/>
                  </a:lnTo>
                  <a:lnTo>
                    <a:pt x="41" y="126"/>
                  </a:lnTo>
                  <a:cubicBezTo>
                    <a:pt x="48" y="155"/>
                    <a:pt x="55" y="183"/>
                    <a:pt x="62" y="211"/>
                  </a:cubicBezTo>
                  <a:cubicBezTo>
                    <a:pt x="69" y="238"/>
                    <a:pt x="73" y="259"/>
                    <a:pt x="78" y="280"/>
                  </a:cubicBezTo>
                  <a:lnTo>
                    <a:pt x="78" y="282"/>
                  </a:lnTo>
                  <a:lnTo>
                    <a:pt x="80" y="282"/>
                  </a:lnTo>
                  <a:cubicBezTo>
                    <a:pt x="163" y="325"/>
                    <a:pt x="255" y="348"/>
                    <a:pt x="349" y="349"/>
                  </a:cubicBezTo>
                  <a:cubicBezTo>
                    <a:pt x="361" y="349"/>
                    <a:pt x="375" y="349"/>
                    <a:pt x="388" y="348"/>
                  </a:cubicBezTo>
                  <a:lnTo>
                    <a:pt x="390" y="348"/>
                  </a:lnTo>
                  <a:cubicBezTo>
                    <a:pt x="439" y="339"/>
                    <a:pt x="489" y="333"/>
                    <a:pt x="538" y="333"/>
                  </a:cubicBezTo>
                  <a:lnTo>
                    <a:pt x="552" y="333"/>
                  </a:lnTo>
                  <a:lnTo>
                    <a:pt x="549" y="328"/>
                  </a:lnTo>
                  <a:cubicBezTo>
                    <a:pt x="519" y="280"/>
                    <a:pt x="501" y="226"/>
                    <a:pt x="496" y="171"/>
                  </a:cubicBezTo>
                  <a:lnTo>
                    <a:pt x="496" y="165"/>
                  </a:lnTo>
                  <a:lnTo>
                    <a:pt x="492" y="165"/>
                  </a:lnTo>
                  <a:cubicBezTo>
                    <a:pt x="471" y="169"/>
                    <a:pt x="450" y="171"/>
                    <a:pt x="427" y="171"/>
                  </a:cubicBezTo>
                  <a:cubicBezTo>
                    <a:pt x="253" y="171"/>
                    <a:pt x="78" y="57"/>
                    <a:pt x="11" y="8"/>
                  </a:cubicBezTo>
                  <a:lnTo>
                    <a:pt x="0" y="1"/>
                  </a:ln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1"/>
            <p:cNvSpPr/>
            <p:nvPr/>
          </p:nvSpPr>
          <p:spPr>
            <a:xfrm>
              <a:off x="5131246" y="4250555"/>
              <a:ext cx="66397" cy="219664"/>
            </a:xfrm>
            <a:custGeom>
              <a:rect b="b" l="l" r="r" t="t"/>
              <a:pathLst>
                <a:path extrusionOk="0" h="794" w="240">
                  <a:moveTo>
                    <a:pt x="123" y="1"/>
                  </a:moveTo>
                  <a:lnTo>
                    <a:pt x="119" y="13"/>
                  </a:lnTo>
                  <a:cubicBezTo>
                    <a:pt x="108" y="52"/>
                    <a:pt x="91" y="89"/>
                    <a:pt x="68" y="123"/>
                  </a:cubicBezTo>
                  <a:lnTo>
                    <a:pt x="66" y="126"/>
                  </a:lnTo>
                  <a:lnTo>
                    <a:pt x="68" y="130"/>
                  </a:lnTo>
                  <a:cubicBezTo>
                    <a:pt x="124" y="202"/>
                    <a:pt x="153" y="294"/>
                    <a:pt x="147" y="388"/>
                  </a:cubicBezTo>
                  <a:cubicBezTo>
                    <a:pt x="142" y="531"/>
                    <a:pt x="38" y="618"/>
                    <a:pt x="4" y="641"/>
                  </a:cubicBezTo>
                  <a:lnTo>
                    <a:pt x="1" y="645"/>
                  </a:lnTo>
                  <a:lnTo>
                    <a:pt x="87" y="728"/>
                  </a:lnTo>
                  <a:lnTo>
                    <a:pt x="87" y="717"/>
                  </a:lnTo>
                  <a:cubicBezTo>
                    <a:pt x="86" y="693"/>
                    <a:pt x="87" y="668"/>
                    <a:pt x="91" y="646"/>
                  </a:cubicBezTo>
                  <a:lnTo>
                    <a:pt x="91" y="646"/>
                  </a:lnTo>
                  <a:lnTo>
                    <a:pt x="93" y="646"/>
                  </a:lnTo>
                  <a:cubicBezTo>
                    <a:pt x="87" y="673"/>
                    <a:pt x="87" y="701"/>
                    <a:pt x="89" y="729"/>
                  </a:cubicBezTo>
                  <a:lnTo>
                    <a:pt x="89" y="731"/>
                  </a:lnTo>
                  <a:lnTo>
                    <a:pt x="117" y="758"/>
                  </a:lnTo>
                  <a:lnTo>
                    <a:pt x="117" y="747"/>
                  </a:lnTo>
                  <a:cubicBezTo>
                    <a:pt x="116" y="714"/>
                    <a:pt x="119" y="682"/>
                    <a:pt x="128" y="652"/>
                  </a:cubicBezTo>
                  <a:lnTo>
                    <a:pt x="130" y="652"/>
                  </a:lnTo>
                  <a:cubicBezTo>
                    <a:pt x="121" y="687"/>
                    <a:pt x="117" y="722"/>
                    <a:pt x="121" y="758"/>
                  </a:cubicBezTo>
                  <a:lnTo>
                    <a:pt x="121" y="760"/>
                  </a:lnTo>
                  <a:lnTo>
                    <a:pt x="154" y="793"/>
                  </a:lnTo>
                  <a:lnTo>
                    <a:pt x="154" y="793"/>
                  </a:lnTo>
                  <a:lnTo>
                    <a:pt x="153" y="781"/>
                  </a:lnTo>
                  <a:cubicBezTo>
                    <a:pt x="144" y="710"/>
                    <a:pt x="149" y="639"/>
                    <a:pt x="167" y="570"/>
                  </a:cubicBezTo>
                  <a:cubicBezTo>
                    <a:pt x="204" y="457"/>
                    <a:pt x="239" y="277"/>
                    <a:pt x="128" y="13"/>
                  </a:cubicBezTo>
                  <a:lnTo>
                    <a:pt x="123" y="1"/>
                  </a:ln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1"/>
            <p:cNvSpPr/>
            <p:nvPr/>
          </p:nvSpPr>
          <p:spPr>
            <a:xfrm>
              <a:off x="4870912" y="4181667"/>
              <a:ext cx="118685" cy="78017"/>
            </a:xfrm>
            <a:custGeom>
              <a:rect b="b" l="l" r="r" t="t"/>
              <a:pathLst>
                <a:path extrusionOk="0" h="282" w="429">
                  <a:moveTo>
                    <a:pt x="379" y="0"/>
                  </a:moveTo>
                  <a:cubicBezTo>
                    <a:pt x="239" y="4"/>
                    <a:pt x="105" y="59"/>
                    <a:pt x="4" y="156"/>
                  </a:cubicBezTo>
                  <a:lnTo>
                    <a:pt x="0" y="158"/>
                  </a:lnTo>
                  <a:lnTo>
                    <a:pt x="2" y="161"/>
                  </a:lnTo>
                  <a:cubicBezTo>
                    <a:pt x="9" y="174"/>
                    <a:pt x="16" y="188"/>
                    <a:pt x="25" y="205"/>
                  </a:cubicBezTo>
                  <a:lnTo>
                    <a:pt x="27" y="211"/>
                  </a:lnTo>
                  <a:lnTo>
                    <a:pt x="32" y="205"/>
                  </a:lnTo>
                  <a:cubicBezTo>
                    <a:pt x="85" y="152"/>
                    <a:pt x="151" y="113"/>
                    <a:pt x="225" y="94"/>
                  </a:cubicBezTo>
                  <a:lnTo>
                    <a:pt x="225" y="96"/>
                  </a:lnTo>
                  <a:cubicBezTo>
                    <a:pt x="151" y="115"/>
                    <a:pt x="84" y="156"/>
                    <a:pt x="31" y="211"/>
                  </a:cubicBezTo>
                  <a:lnTo>
                    <a:pt x="27" y="212"/>
                  </a:lnTo>
                  <a:lnTo>
                    <a:pt x="29" y="216"/>
                  </a:lnTo>
                  <a:lnTo>
                    <a:pt x="43" y="246"/>
                  </a:lnTo>
                  <a:lnTo>
                    <a:pt x="46" y="251"/>
                  </a:lnTo>
                  <a:lnTo>
                    <a:pt x="112" y="195"/>
                  </a:lnTo>
                  <a:lnTo>
                    <a:pt x="114" y="197"/>
                  </a:lnTo>
                  <a:lnTo>
                    <a:pt x="48" y="253"/>
                  </a:lnTo>
                  <a:lnTo>
                    <a:pt x="62" y="281"/>
                  </a:lnTo>
                  <a:lnTo>
                    <a:pt x="66" y="276"/>
                  </a:lnTo>
                  <a:cubicBezTo>
                    <a:pt x="96" y="243"/>
                    <a:pt x="172" y="161"/>
                    <a:pt x="259" y="159"/>
                  </a:cubicBezTo>
                  <a:lnTo>
                    <a:pt x="261" y="159"/>
                  </a:lnTo>
                  <a:lnTo>
                    <a:pt x="262" y="156"/>
                  </a:lnTo>
                  <a:cubicBezTo>
                    <a:pt x="284" y="121"/>
                    <a:pt x="308" y="87"/>
                    <a:pt x="335" y="55"/>
                  </a:cubicBezTo>
                  <a:lnTo>
                    <a:pt x="337" y="53"/>
                  </a:lnTo>
                  <a:cubicBezTo>
                    <a:pt x="338" y="53"/>
                    <a:pt x="368" y="34"/>
                    <a:pt x="414" y="9"/>
                  </a:cubicBezTo>
                  <a:lnTo>
                    <a:pt x="429" y="2"/>
                  </a:lnTo>
                  <a:lnTo>
                    <a:pt x="413" y="0"/>
                  </a:lnTo>
                  <a:close/>
                </a:path>
              </a:pathLst>
            </a:custGeom>
            <a:solidFill>
              <a:srgbClr val="7A42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1"/>
            <p:cNvSpPr/>
            <p:nvPr/>
          </p:nvSpPr>
          <p:spPr>
            <a:xfrm>
              <a:off x="4930116" y="4389713"/>
              <a:ext cx="67227" cy="46201"/>
            </a:xfrm>
            <a:custGeom>
              <a:rect b="b" l="l" r="r" t="t"/>
              <a:pathLst>
                <a:path extrusionOk="0" h="167" w="243">
                  <a:moveTo>
                    <a:pt x="1" y="0"/>
                  </a:moveTo>
                  <a:lnTo>
                    <a:pt x="1" y="9"/>
                  </a:lnTo>
                  <a:cubicBezTo>
                    <a:pt x="9" y="58"/>
                    <a:pt x="16" y="108"/>
                    <a:pt x="18" y="157"/>
                  </a:cubicBezTo>
                  <a:lnTo>
                    <a:pt x="18" y="166"/>
                  </a:lnTo>
                  <a:lnTo>
                    <a:pt x="25" y="161"/>
                  </a:lnTo>
                  <a:cubicBezTo>
                    <a:pt x="85" y="124"/>
                    <a:pt x="151" y="92"/>
                    <a:pt x="222" y="73"/>
                  </a:cubicBezTo>
                  <a:lnTo>
                    <a:pt x="243" y="65"/>
                  </a:lnTo>
                  <a:lnTo>
                    <a:pt x="222" y="64"/>
                  </a:lnTo>
                  <a:cubicBezTo>
                    <a:pt x="147" y="57"/>
                    <a:pt x="75" y="37"/>
                    <a:pt x="8" y="5"/>
                  </a:cubicBezTo>
                  <a:lnTo>
                    <a:pt x="1" y="0"/>
                  </a:lnTo>
                  <a:close/>
                </a:path>
              </a:pathLst>
            </a:custGeom>
            <a:solidFill>
              <a:srgbClr val="7A42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1"/>
            <p:cNvSpPr/>
            <p:nvPr/>
          </p:nvSpPr>
          <p:spPr>
            <a:xfrm>
              <a:off x="4855696" y="4126336"/>
              <a:ext cx="218557" cy="95169"/>
            </a:xfrm>
            <a:custGeom>
              <a:rect b="b" l="l" r="r" t="t"/>
              <a:pathLst>
                <a:path extrusionOk="0" h="344" w="790">
                  <a:moveTo>
                    <a:pt x="685" y="57"/>
                  </a:moveTo>
                  <a:cubicBezTo>
                    <a:pt x="698" y="64"/>
                    <a:pt x="710" y="76"/>
                    <a:pt x="717" y="91"/>
                  </a:cubicBezTo>
                  <a:cubicBezTo>
                    <a:pt x="708" y="76"/>
                    <a:pt x="698" y="66"/>
                    <a:pt x="685" y="57"/>
                  </a:cubicBezTo>
                  <a:close/>
                  <a:moveTo>
                    <a:pt x="653" y="103"/>
                  </a:moveTo>
                  <a:lnTo>
                    <a:pt x="662" y="112"/>
                  </a:lnTo>
                  <a:lnTo>
                    <a:pt x="652" y="103"/>
                  </a:lnTo>
                  <a:close/>
                  <a:moveTo>
                    <a:pt x="606" y="129"/>
                  </a:moveTo>
                  <a:lnTo>
                    <a:pt x="611" y="135"/>
                  </a:lnTo>
                  <a:lnTo>
                    <a:pt x="604" y="129"/>
                  </a:lnTo>
                  <a:close/>
                  <a:moveTo>
                    <a:pt x="678" y="0"/>
                  </a:moveTo>
                  <a:cubicBezTo>
                    <a:pt x="645" y="22"/>
                    <a:pt x="452" y="128"/>
                    <a:pt x="18" y="128"/>
                  </a:cubicBezTo>
                  <a:lnTo>
                    <a:pt x="1" y="128"/>
                  </a:lnTo>
                  <a:lnTo>
                    <a:pt x="1" y="133"/>
                  </a:lnTo>
                  <a:cubicBezTo>
                    <a:pt x="13" y="190"/>
                    <a:pt x="22" y="244"/>
                    <a:pt x="27" y="301"/>
                  </a:cubicBezTo>
                  <a:cubicBezTo>
                    <a:pt x="31" y="306"/>
                    <a:pt x="38" y="319"/>
                    <a:pt x="48" y="338"/>
                  </a:cubicBezTo>
                  <a:lnTo>
                    <a:pt x="50" y="344"/>
                  </a:lnTo>
                  <a:lnTo>
                    <a:pt x="55" y="340"/>
                  </a:lnTo>
                  <a:cubicBezTo>
                    <a:pt x="158" y="243"/>
                    <a:pt x="293" y="188"/>
                    <a:pt x="434" y="186"/>
                  </a:cubicBezTo>
                  <a:cubicBezTo>
                    <a:pt x="459" y="186"/>
                    <a:pt x="482" y="186"/>
                    <a:pt x="505" y="190"/>
                  </a:cubicBezTo>
                  <a:lnTo>
                    <a:pt x="508" y="190"/>
                  </a:lnTo>
                  <a:cubicBezTo>
                    <a:pt x="595" y="147"/>
                    <a:pt x="689" y="121"/>
                    <a:pt x="784" y="112"/>
                  </a:cubicBezTo>
                  <a:lnTo>
                    <a:pt x="790" y="112"/>
                  </a:lnTo>
                  <a:lnTo>
                    <a:pt x="790" y="108"/>
                  </a:lnTo>
                  <a:cubicBezTo>
                    <a:pt x="786" y="23"/>
                    <a:pt x="699" y="2"/>
                    <a:pt x="682"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1"/>
            <p:cNvSpPr/>
            <p:nvPr/>
          </p:nvSpPr>
          <p:spPr>
            <a:xfrm>
              <a:off x="4935373" y="4403823"/>
              <a:ext cx="255906" cy="226304"/>
            </a:xfrm>
            <a:custGeom>
              <a:rect b="b" l="l" r="r" t="t"/>
              <a:pathLst>
                <a:path extrusionOk="0" h="818" w="925">
                  <a:moveTo>
                    <a:pt x="638" y="138"/>
                  </a:moveTo>
                  <a:cubicBezTo>
                    <a:pt x="717" y="202"/>
                    <a:pt x="790" y="276"/>
                    <a:pt x="855" y="356"/>
                  </a:cubicBezTo>
                  <a:lnTo>
                    <a:pt x="855" y="358"/>
                  </a:lnTo>
                  <a:cubicBezTo>
                    <a:pt x="790" y="276"/>
                    <a:pt x="717" y="204"/>
                    <a:pt x="638" y="138"/>
                  </a:cubicBezTo>
                  <a:close/>
                  <a:moveTo>
                    <a:pt x="721" y="312"/>
                  </a:moveTo>
                  <a:cubicBezTo>
                    <a:pt x="760" y="336"/>
                    <a:pt x="793" y="372"/>
                    <a:pt x="818" y="413"/>
                  </a:cubicBezTo>
                  <a:cubicBezTo>
                    <a:pt x="793" y="372"/>
                    <a:pt x="760" y="338"/>
                    <a:pt x="721" y="312"/>
                  </a:cubicBezTo>
                  <a:close/>
                  <a:moveTo>
                    <a:pt x="373" y="656"/>
                  </a:moveTo>
                  <a:cubicBezTo>
                    <a:pt x="422" y="682"/>
                    <a:pt x="474" y="699"/>
                    <a:pt x="530" y="704"/>
                  </a:cubicBezTo>
                  <a:cubicBezTo>
                    <a:pt x="475" y="701"/>
                    <a:pt x="421" y="685"/>
                    <a:pt x="373" y="656"/>
                  </a:cubicBezTo>
                  <a:close/>
                  <a:moveTo>
                    <a:pt x="220" y="598"/>
                  </a:moveTo>
                  <a:cubicBezTo>
                    <a:pt x="286" y="680"/>
                    <a:pt x="380" y="734"/>
                    <a:pt x="486" y="749"/>
                  </a:cubicBezTo>
                  <a:lnTo>
                    <a:pt x="484" y="750"/>
                  </a:lnTo>
                  <a:cubicBezTo>
                    <a:pt x="378" y="736"/>
                    <a:pt x="282" y="681"/>
                    <a:pt x="219" y="598"/>
                  </a:cubicBezTo>
                  <a:close/>
                  <a:moveTo>
                    <a:pt x="456" y="0"/>
                  </a:moveTo>
                  <a:cubicBezTo>
                    <a:pt x="450" y="0"/>
                    <a:pt x="444" y="0"/>
                    <a:pt x="438" y="0"/>
                  </a:cubicBezTo>
                  <a:cubicBezTo>
                    <a:pt x="415" y="0"/>
                    <a:pt x="388" y="0"/>
                    <a:pt x="362" y="2"/>
                  </a:cubicBezTo>
                  <a:cubicBezTo>
                    <a:pt x="233" y="14"/>
                    <a:pt x="111" y="59"/>
                    <a:pt x="3" y="129"/>
                  </a:cubicBezTo>
                  <a:lnTo>
                    <a:pt x="1" y="129"/>
                  </a:lnTo>
                  <a:lnTo>
                    <a:pt x="1" y="144"/>
                  </a:lnTo>
                  <a:cubicBezTo>
                    <a:pt x="5" y="234"/>
                    <a:pt x="8" y="313"/>
                    <a:pt x="77" y="508"/>
                  </a:cubicBezTo>
                  <a:cubicBezTo>
                    <a:pt x="153" y="720"/>
                    <a:pt x="325" y="772"/>
                    <a:pt x="418" y="800"/>
                  </a:cubicBezTo>
                  <a:cubicBezTo>
                    <a:pt x="434" y="803"/>
                    <a:pt x="452" y="809"/>
                    <a:pt x="466" y="818"/>
                  </a:cubicBezTo>
                  <a:lnTo>
                    <a:pt x="470" y="818"/>
                  </a:lnTo>
                  <a:cubicBezTo>
                    <a:pt x="505" y="809"/>
                    <a:pt x="539" y="796"/>
                    <a:pt x="572" y="782"/>
                  </a:cubicBezTo>
                  <a:cubicBezTo>
                    <a:pt x="709" y="726"/>
                    <a:pt x="924" y="591"/>
                    <a:pt x="921" y="317"/>
                  </a:cubicBezTo>
                  <a:lnTo>
                    <a:pt x="921" y="315"/>
                  </a:lnTo>
                  <a:lnTo>
                    <a:pt x="615" y="20"/>
                  </a:lnTo>
                  <a:cubicBezTo>
                    <a:pt x="562" y="7"/>
                    <a:pt x="510" y="0"/>
                    <a:pt x="456"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1"/>
            <p:cNvSpPr/>
            <p:nvPr/>
          </p:nvSpPr>
          <p:spPr>
            <a:xfrm>
              <a:off x="3910083" y="3682025"/>
              <a:ext cx="121728" cy="67780"/>
            </a:xfrm>
            <a:custGeom>
              <a:rect b="b" l="l" r="r" t="t"/>
              <a:pathLst>
                <a:path extrusionOk="0" h="245" w="440">
                  <a:moveTo>
                    <a:pt x="266" y="53"/>
                  </a:moveTo>
                  <a:cubicBezTo>
                    <a:pt x="266" y="53"/>
                    <a:pt x="267" y="54"/>
                    <a:pt x="268" y="55"/>
                  </a:cubicBezTo>
                  <a:lnTo>
                    <a:pt x="264" y="55"/>
                  </a:lnTo>
                  <a:cubicBezTo>
                    <a:pt x="259" y="55"/>
                    <a:pt x="254" y="57"/>
                    <a:pt x="249" y="58"/>
                  </a:cubicBezTo>
                  <a:lnTo>
                    <a:pt x="249" y="57"/>
                  </a:lnTo>
                  <a:cubicBezTo>
                    <a:pt x="254" y="55"/>
                    <a:pt x="259" y="53"/>
                    <a:pt x="266" y="53"/>
                  </a:cubicBezTo>
                  <a:close/>
                  <a:moveTo>
                    <a:pt x="325" y="0"/>
                  </a:moveTo>
                  <a:cubicBezTo>
                    <a:pt x="243" y="5"/>
                    <a:pt x="165" y="34"/>
                    <a:pt x="100" y="81"/>
                  </a:cubicBezTo>
                  <a:cubicBezTo>
                    <a:pt x="1" y="149"/>
                    <a:pt x="6" y="214"/>
                    <a:pt x="13" y="239"/>
                  </a:cubicBezTo>
                  <a:lnTo>
                    <a:pt x="15" y="244"/>
                  </a:lnTo>
                  <a:lnTo>
                    <a:pt x="20" y="241"/>
                  </a:lnTo>
                  <a:cubicBezTo>
                    <a:pt x="31" y="235"/>
                    <a:pt x="42" y="228"/>
                    <a:pt x="54" y="221"/>
                  </a:cubicBezTo>
                  <a:lnTo>
                    <a:pt x="54" y="219"/>
                  </a:lnTo>
                  <a:cubicBezTo>
                    <a:pt x="63" y="186"/>
                    <a:pt x="82" y="158"/>
                    <a:pt x="107" y="136"/>
                  </a:cubicBezTo>
                  <a:cubicBezTo>
                    <a:pt x="135" y="113"/>
                    <a:pt x="167" y="94"/>
                    <a:pt x="201" y="80"/>
                  </a:cubicBezTo>
                  <a:lnTo>
                    <a:pt x="201" y="80"/>
                  </a:lnTo>
                  <a:cubicBezTo>
                    <a:pt x="167" y="96"/>
                    <a:pt x="137" y="115"/>
                    <a:pt x="109" y="138"/>
                  </a:cubicBezTo>
                  <a:cubicBezTo>
                    <a:pt x="88" y="156"/>
                    <a:pt x="70" y="181"/>
                    <a:pt x="59" y="209"/>
                  </a:cubicBezTo>
                  <a:lnTo>
                    <a:pt x="58" y="219"/>
                  </a:lnTo>
                  <a:lnTo>
                    <a:pt x="66" y="214"/>
                  </a:lnTo>
                  <a:cubicBezTo>
                    <a:pt x="183" y="147"/>
                    <a:pt x="305" y="94"/>
                    <a:pt x="433" y="53"/>
                  </a:cubicBezTo>
                  <a:lnTo>
                    <a:pt x="440" y="51"/>
                  </a:lnTo>
                  <a:lnTo>
                    <a:pt x="434" y="46"/>
                  </a:lnTo>
                  <a:cubicBezTo>
                    <a:pt x="417" y="23"/>
                    <a:pt x="390" y="9"/>
                    <a:pt x="362" y="4"/>
                  </a:cubicBezTo>
                  <a:cubicBezTo>
                    <a:pt x="349" y="2"/>
                    <a:pt x="337" y="0"/>
                    <a:pt x="325" y="0"/>
                  </a:cubicBezTo>
                  <a:close/>
                </a:path>
              </a:pathLst>
            </a:custGeom>
            <a:solidFill>
              <a:srgbClr val="6BB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1"/>
            <p:cNvSpPr/>
            <p:nvPr/>
          </p:nvSpPr>
          <p:spPr>
            <a:xfrm>
              <a:off x="3621531" y="3663213"/>
              <a:ext cx="1443862" cy="983232"/>
            </a:xfrm>
            <a:custGeom>
              <a:rect b="b" l="l" r="r" t="t"/>
              <a:pathLst>
                <a:path extrusionOk="0" h="3554" w="5219">
                  <a:moveTo>
                    <a:pt x="1085" y="479"/>
                  </a:moveTo>
                  <a:lnTo>
                    <a:pt x="1085" y="480"/>
                  </a:lnTo>
                  <a:lnTo>
                    <a:pt x="1037" y="507"/>
                  </a:lnTo>
                  <a:lnTo>
                    <a:pt x="1085" y="479"/>
                  </a:lnTo>
                  <a:close/>
                  <a:moveTo>
                    <a:pt x="1888" y="555"/>
                  </a:moveTo>
                  <a:lnTo>
                    <a:pt x="1888" y="556"/>
                  </a:lnTo>
                  <a:lnTo>
                    <a:pt x="1721" y="641"/>
                  </a:lnTo>
                  <a:lnTo>
                    <a:pt x="1721" y="639"/>
                  </a:lnTo>
                  <a:lnTo>
                    <a:pt x="1888" y="555"/>
                  </a:lnTo>
                  <a:close/>
                  <a:moveTo>
                    <a:pt x="890" y="593"/>
                  </a:moveTo>
                  <a:lnTo>
                    <a:pt x="890" y="595"/>
                  </a:lnTo>
                  <a:cubicBezTo>
                    <a:pt x="844" y="622"/>
                    <a:pt x="803" y="659"/>
                    <a:pt x="771" y="700"/>
                  </a:cubicBezTo>
                  <a:lnTo>
                    <a:pt x="770" y="700"/>
                  </a:lnTo>
                  <a:cubicBezTo>
                    <a:pt x="803" y="657"/>
                    <a:pt x="844" y="622"/>
                    <a:pt x="890" y="593"/>
                  </a:cubicBezTo>
                  <a:close/>
                  <a:moveTo>
                    <a:pt x="1925" y="740"/>
                  </a:moveTo>
                  <a:lnTo>
                    <a:pt x="1925" y="744"/>
                  </a:lnTo>
                  <a:lnTo>
                    <a:pt x="1843" y="788"/>
                  </a:lnTo>
                  <a:lnTo>
                    <a:pt x="1843" y="788"/>
                  </a:lnTo>
                  <a:lnTo>
                    <a:pt x="1925" y="740"/>
                  </a:lnTo>
                  <a:close/>
                  <a:moveTo>
                    <a:pt x="2224" y="760"/>
                  </a:moveTo>
                  <a:lnTo>
                    <a:pt x="2224" y="762"/>
                  </a:lnTo>
                  <a:cubicBezTo>
                    <a:pt x="2088" y="785"/>
                    <a:pt x="1960" y="841"/>
                    <a:pt x="1852" y="926"/>
                  </a:cubicBezTo>
                  <a:cubicBezTo>
                    <a:pt x="1960" y="839"/>
                    <a:pt x="2088" y="783"/>
                    <a:pt x="2224" y="760"/>
                  </a:cubicBezTo>
                  <a:close/>
                  <a:moveTo>
                    <a:pt x="2252" y="924"/>
                  </a:moveTo>
                  <a:lnTo>
                    <a:pt x="2252" y="926"/>
                  </a:lnTo>
                  <a:cubicBezTo>
                    <a:pt x="2236" y="942"/>
                    <a:pt x="2213" y="951"/>
                    <a:pt x="2190" y="951"/>
                  </a:cubicBezTo>
                  <a:lnTo>
                    <a:pt x="2190" y="949"/>
                  </a:lnTo>
                  <a:cubicBezTo>
                    <a:pt x="2213" y="949"/>
                    <a:pt x="2234" y="940"/>
                    <a:pt x="2252" y="924"/>
                  </a:cubicBezTo>
                  <a:close/>
                  <a:moveTo>
                    <a:pt x="1267" y="976"/>
                  </a:moveTo>
                  <a:lnTo>
                    <a:pt x="1267" y="977"/>
                  </a:lnTo>
                  <a:lnTo>
                    <a:pt x="1187" y="1099"/>
                  </a:lnTo>
                  <a:lnTo>
                    <a:pt x="1185" y="1098"/>
                  </a:lnTo>
                  <a:lnTo>
                    <a:pt x="1267" y="976"/>
                  </a:lnTo>
                  <a:close/>
                  <a:moveTo>
                    <a:pt x="3409" y="662"/>
                  </a:moveTo>
                  <a:cubicBezTo>
                    <a:pt x="3609" y="792"/>
                    <a:pt x="3782" y="961"/>
                    <a:pt x="3915" y="1160"/>
                  </a:cubicBezTo>
                  <a:cubicBezTo>
                    <a:pt x="3781" y="961"/>
                    <a:pt x="3609" y="793"/>
                    <a:pt x="3409" y="664"/>
                  </a:cubicBezTo>
                  <a:lnTo>
                    <a:pt x="3409" y="662"/>
                  </a:lnTo>
                  <a:close/>
                  <a:moveTo>
                    <a:pt x="3503" y="868"/>
                  </a:moveTo>
                  <a:lnTo>
                    <a:pt x="3503" y="868"/>
                  </a:lnTo>
                  <a:cubicBezTo>
                    <a:pt x="3616" y="953"/>
                    <a:pt x="3713" y="1057"/>
                    <a:pt x="3789" y="1177"/>
                  </a:cubicBezTo>
                  <a:cubicBezTo>
                    <a:pt x="3712" y="1059"/>
                    <a:pt x="3614" y="954"/>
                    <a:pt x="3503" y="868"/>
                  </a:cubicBezTo>
                  <a:close/>
                  <a:moveTo>
                    <a:pt x="533" y="1207"/>
                  </a:moveTo>
                  <a:lnTo>
                    <a:pt x="533" y="1211"/>
                  </a:lnTo>
                  <a:cubicBezTo>
                    <a:pt x="515" y="1227"/>
                    <a:pt x="503" y="1246"/>
                    <a:pt x="494" y="1269"/>
                  </a:cubicBezTo>
                  <a:cubicBezTo>
                    <a:pt x="501" y="1246"/>
                    <a:pt x="513" y="1225"/>
                    <a:pt x="533" y="1207"/>
                  </a:cubicBezTo>
                  <a:close/>
                  <a:moveTo>
                    <a:pt x="3651" y="1225"/>
                  </a:moveTo>
                  <a:lnTo>
                    <a:pt x="3706" y="1289"/>
                  </a:lnTo>
                  <a:lnTo>
                    <a:pt x="3704" y="1290"/>
                  </a:lnTo>
                  <a:lnTo>
                    <a:pt x="3650" y="1225"/>
                  </a:lnTo>
                  <a:close/>
                  <a:moveTo>
                    <a:pt x="4003" y="1292"/>
                  </a:moveTo>
                  <a:cubicBezTo>
                    <a:pt x="4026" y="1315"/>
                    <a:pt x="4044" y="1344"/>
                    <a:pt x="4057" y="1375"/>
                  </a:cubicBezTo>
                  <a:cubicBezTo>
                    <a:pt x="4042" y="1344"/>
                    <a:pt x="4025" y="1317"/>
                    <a:pt x="4002" y="1292"/>
                  </a:cubicBezTo>
                  <a:close/>
                  <a:moveTo>
                    <a:pt x="414" y="1379"/>
                  </a:moveTo>
                  <a:lnTo>
                    <a:pt x="414" y="1381"/>
                  </a:lnTo>
                  <a:cubicBezTo>
                    <a:pt x="391" y="1407"/>
                    <a:pt x="375" y="1437"/>
                    <a:pt x="363" y="1469"/>
                  </a:cubicBezTo>
                  <a:lnTo>
                    <a:pt x="363" y="1467"/>
                  </a:lnTo>
                  <a:cubicBezTo>
                    <a:pt x="373" y="1436"/>
                    <a:pt x="391" y="1405"/>
                    <a:pt x="414" y="1379"/>
                  </a:cubicBezTo>
                  <a:close/>
                  <a:moveTo>
                    <a:pt x="320" y="1570"/>
                  </a:moveTo>
                  <a:lnTo>
                    <a:pt x="320" y="1572"/>
                  </a:lnTo>
                  <a:cubicBezTo>
                    <a:pt x="270" y="1663"/>
                    <a:pt x="228" y="1747"/>
                    <a:pt x="228" y="1835"/>
                  </a:cubicBezTo>
                  <a:lnTo>
                    <a:pt x="228" y="1835"/>
                  </a:lnTo>
                  <a:cubicBezTo>
                    <a:pt x="228" y="1747"/>
                    <a:pt x="270" y="1661"/>
                    <a:pt x="320" y="1570"/>
                  </a:cubicBezTo>
                  <a:close/>
                  <a:moveTo>
                    <a:pt x="665" y="793"/>
                  </a:moveTo>
                  <a:lnTo>
                    <a:pt x="665" y="795"/>
                  </a:lnTo>
                  <a:cubicBezTo>
                    <a:pt x="610" y="836"/>
                    <a:pt x="582" y="898"/>
                    <a:pt x="550" y="965"/>
                  </a:cubicBezTo>
                  <a:lnTo>
                    <a:pt x="550" y="963"/>
                  </a:lnTo>
                  <a:cubicBezTo>
                    <a:pt x="531" y="1009"/>
                    <a:pt x="508" y="1052"/>
                    <a:pt x="478" y="1092"/>
                  </a:cubicBezTo>
                  <a:cubicBezTo>
                    <a:pt x="462" y="1112"/>
                    <a:pt x="444" y="1129"/>
                    <a:pt x="427" y="1147"/>
                  </a:cubicBezTo>
                  <a:cubicBezTo>
                    <a:pt x="407" y="1163"/>
                    <a:pt x="391" y="1183"/>
                    <a:pt x="373" y="1202"/>
                  </a:cubicBezTo>
                  <a:cubicBezTo>
                    <a:pt x="329" y="1255"/>
                    <a:pt x="308" y="1322"/>
                    <a:pt x="287" y="1388"/>
                  </a:cubicBezTo>
                  <a:lnTo>
                    <a:pt x="154" y="1789"/>
                  </a:lnTo>
                  <a:cubicBezTo>
                    <a:pt x="138" y="1842"/>
                    <a:pt x="115" y="1908"/>
                    <a:pt x="133" y="1968"/>
                  </a:cubicBezTo>
                  <a:cubicBezTo>
                    <a:pt x="143" y="2000"/>
                    <a:pt x="158" y="2028"/>
                    <a:pt x="177" y="2055"/>
                  </a:cubicBezTo>
                  <a:cubicBezTo>
                    <a:pt x="204" y="2095"/>
                    <a:pt x="230" y="2138"/>
                    <a:pt x="223" y="2186"/>
                  </a:cubicBezTo>
                  <a:lnTo>
                    <a:pt x="221" y="2186"/>
                  </a:lnTo>
                  <a:cubicBezTo>
                    <a:pt x="227" y="2140"/>
                    <a:pt x="202" y="2099"/>
                    <a:pt x="175" y="2056"/>
                  </a:cubicBezTo>
                  <a:cubicBezTo>
                    <a:pt x="156" y="2030"/>
                    <a:pt x="142" y="2000"/>
                    <a:pt x="131" y="1968"/>
                  </a:cubicBezTo>
                  <a:cubicBezTo>
                    <a:pt x="113" y="1908"/>
                    <a:pt x="136" y="1842"/>
                    <a:pt x="152" y="1789"/>
                  </a:cubicBezTo>
                  <a:lnTo>
                    <a:pt x="285" y="1386"/>
                  </a:lnTo>
                  <a:cubicBezTo>
                    <a:pt x="306" y="1324"/>
                    <a:pt x="329" y="1253"/>
                    <a:pt x="373" y="1200"/>
                  </a:cubicBezTo>
                  <a:cubicBezTo>
                    <a:pt x="389" y="1181"/>
                    <a:pt x="407" y="1161"/>
                    <a:pt x="425" y="1144"/>
                  </a:cubicBezTo>
                  <a:cubicBezTo>
                    <a:pt x="442" y="1128"/>
                    <a:pt x="460" y="1110"/>
                    <a:pt x="476" y="1091"/>
                  </a:cubicBezTo>
                  <a:cubicBezTo>
                    <a:pt x="506" y="1050"/>
                    <a:pt x="531" y="1007"/>
                    <a:pt x="549" y="961"/>
                  </a:cubicBezTo>
                  <a:cubicBezTo>
                    <a:pt x="579" y="900"/>
                    <a:pt x="609" y="834"/>
                    <a:pt x="665" y="793"/>
                  </a:cubicBezTo>
                  <a:close/>
                  <a:moveTo>
                    <a:pt x="232" y="1876"/>
                  </a:moveTo>
                  <a:cubicBezTo>
                    <a:pt x="240" y="1921"/>
                    <a:pt x="254" y="1965"/>
                    <a:pt x="274" y="2007"/>
                  </a:cubicBezTo>
                  <a:cubicBezTo>
                    <a:pt x="281" y="2023"/>
                    <a:pt x="287" y="2037"/>
                    <a:pt x="294" y="2051"/>
                  </a:cubicBezTo>
                  <a:cubicBezTo>
                    <a:pt x="326" y="2129"/>
                    <a:pt x="331" y="2191"/>
                    <a:pt x="310" y="2242"/>
                  </a:cubicBezTo>
                  <a:lnTo>
                    <a:pt x="310" y="2240"/>
                  </a:lnTo>
                  <a:lnTo>
                    <a:pt x="308" y="2240"/>
                  </a:lnTo>
                  <a:cubicBezTo>
                    <a:pt x="327" y="2191"/>
                    <a:pt x="324" y="2129"/>
                    <a:pt x="292" y="2053"/>
                  </a:cubicBezTo>
                  <a:cubicBezTo>
                    <a:pt x="287" y="2037"/>
                    <a:pt x="281" y="2023"/>
                    <a:pt x="274" y="2009"/>
                  </a:cubicBezTo>
                  <a:cubicBezTo>
                    <a:pt x="254" y="1966"/>
                    <a:pt x="239" y="1922"/>
                    <a:pt x="232" y="1876"/>
                  </a:cubicBezTo>
                  <a:close/>
                  <a:moveTo>
                    <a:pt x="386" y="1926"/>
                  </a:moveTo>
                  <a:cubicBezTo>
                    <a:pt x="434" y="2039"/>
                    <a:pt x="442" y="2164"/>
                    <a:pt x="416" y="2285"/>
                  </a:cubicBezTo>
                  <a:lnTo>
                    <a:pt x="416" y="2283"/>
                  </a:lnTo>
                  <a:cubicBezTo>
                    <a:pt x="441" y="2164"/>
                    <a:pt x="430" y="2039"/>
                    <a:pt x="384" y="1926"/>
                  </a:cubicBezTo>
                  <a:close/>
                  <a:moveTo>
                    <a:pt x="531" y="2140"/>
                  </a:moveTo>
                  <a:lnTo>
                    <a:pt x="531" y="2141"/>
                  </a:lnTo>
                  <a:lnTo>
                    <a:pt x="524" y="2297"/>
                  </a:lnTo>
                  <a:lnTo>
                    <a:pt x="520" y="2297"/>
                  </a:lnTo>
                  <a:lnTo>
                    <a:pt x="529" y="2140"/>
                  </a:lnTo>
                  <a:close/>
                  <a:moveTo>
                    <a:pt x="1318" y="2113"/>
                  </a:moveTo>
                  <a:lnTo>
                    <a:pt x="1318" y="2115"/>
                  </a:lnTo>
                  <a:cubicBezTo>
                    <a:pt x="1293" y="2212"/>
                    <a:pt x="1284" y="2313"/>
                    <a:pt x="1295" y="2412"/>
                  </a:cubicBezTo>
                  <a:lnTo>
                    <a:pt x="1292" y="2412"/>
                  </a:lnTo>
                  <a:cubicBezTo>
                    <a:pt x="1283" y="2311"/>
                    <a:pt x="1292" y="2210"/>
                    <a:pt x="1318" y="2113"/>
                  </a:cubicBezTo>
                  <a:close/>
                  <a:moveTo>
                    <a:pt x="2572" y="2232"/>
                  </a:moveTo>
                  <a:lnTo>
                    <a:pt x="2572" y="2233"/>
                  </a:lnTo>
                  <a:cubicBezTo>
                    <a:pt x="2521" y="2396"/>
                    <a:pt x="2509" y="2568"/>
                    <a:pt x="2535" y="2737"/>
                  </a:cubicBezTo>
                  <a:lnTo>
                    <a:pt x="2532" y="2737"/>
                  </a:lnTo>
                  <a:cubicBezTo>
                    <a:pt x="2505" y="2568"/>
                    <a:pt x="2519" y="2396"/>
                    <a:pt x="2571" y="2232"/>
                  </a:cubicBezTo>
                  <a:close/>
                  <a:moveTo>
                    <a:pt x="2402" y="2449"/>
                  </a:moveTo>
                  <a:cubicBezTo>
                    <a:pt x="2383" y="2546"/>
                    <a:pt x="2381" y="2645"/>
                    <a:pt x="2395" y="2743"/>
                  </a:cubicBezTo>
                  <a:lnTo>
                    <a:pt x="2392" y="2743"/>
                  </a:lnTo>
                  <a:cubicBezTo>
                    <a:pt x="2380" y="2644"/>
                    <a:pt x="2381" y="2545"/>
                    <a:pt x="2401" y="2449"/>
                  </a:cubicBezTo>
                  <a:close/>
                  <a:moveTo>
                    <a:pt x="4466" y="2447"/>
                  </a:moveTo>
                  <a:cubicBezTo>
                    <a:pt x="4533" y="2572"/>
                    <a:pt x="4564" y="2713"/>
                    <a:pt x="4557" y="2852"/>
                  </a:cubicBezTo>
                  <a:cubicBezTo>
                    <a:pt x="4555" y="2888"/>
                    <a:pt x="4550" y="2923"/>
                    <a:pt x="4545" y="2957"/>
                  </a:cubicBezTo>
                  <a:cubicBezTo>
                    <a:pt x="4550" y="2923"/>
                    <a:pt x="4554" y="2888"/>
                    <a:pt x="4555" y="2854"/>
                  </a:cubicBezTo>
                  <a:cubicBezTo>
                    <a:pt x="4564" y="2713"/>
                    <a:pt x="4533" y="2572"/>
                    <a:pt x="4466" y="2447"/>
                  </a:cubicBezTo>
                  <a:close/>
                  <a:moveTo>
                    <a:pt x="3949" y="2865"/>
                  </a:moveTo>
                  <a:lnTo>
                    <a:pt x="3949" y="2867"/>
                  </a:lnTo>
                  <a:cubicBezTo>
                    <a:pt x="3938" y="2920"/>
                    <a:pt x="3936" y="2975"/>
                    <a:pt x="3943" y="3028"/>
                  </a:cubicBezTo>
                  <a:cubicBezTo>
                    <a:pt x="3934" y="2973"/>
                    <a:pt x="3936" y="2918"/>
                    <a:pt x="3947" y="2865"/>
                  </a:cubicBezTo>
                  <a:close/>
                  <a:moveTo>
                    <a:pt x="4168" y="2803"/>
                  </a:moveTo>
                  <a:lnTo>
                    <a:pt x="4168" y="2805"/>
                  </a:lnTo>
                  <a:lnTo>
                    <a:pt x="4136" y="2939"/>
                  </a:lnTo>
                  <a:lnTo>
                    <a:pt x="4117" y="3028"/>
                  </a:lnTo>
                  <a:lnTo>
                    <a:pt x="4115" y="3028"/>
                  </a:lnTo>
                  <a:lnTo>
                    <a:pt x="4138" y="2929"/>
                  </a:lnTo>
                  <a:lnTo>
                    <a:pt x="4166" y="2803"/>
                  </a:lnTo>
                  <a:close/>
                  <a:moveTo>
                    <a:pt x="4281" y="2881"/>
                  </a:moveTo>
                  <a:lnTo>
                    <a:pt x="4281" y="2883"/>
                  </a:lnTo>
                  <a:cubicBezTo>
                    <a:pt x="4262" y="2960"/>
                    <a:pt x="4255" y="3037"/>
                    <a:pt x="4260" y="3116"/>
                  </a:cubicBezTo>
                  <a:lnTo>
                    <a:pt x="4258" y="3116"/>
                  </a:lnTo>
                  <a:cubicBezTo>
                    <a:pt x="4253" y="3036"/>
                    <a:pt x="4260" y="2959"/>
                    <a:pt x="4279" y="2881"/>
                  </a:cubicBezTo>
                  <a:close/>
                  <a:moveTo>
                    <a:pt x="4545" y="2957"/>
                  </a:moveTo>
                  <a:cubicBezTo>
                    <a:pt x="4541" y="2996"/>
                    <a:pt x="4536" y="3036"/>
                    <a:pt x="4534" y="3075"/>
                  </a:cubicBezTo>
                  <a:cubicBezTo>
                    <a:pt x="4531" y="3164"/>
                    <a:pt x="4548" y="3235"/>
                    <a:pt x="4585" y="3288"/>
                  </a:cubicBezTo>
                  <a:lnTo>
                    <a:pt x="4584" y="3289"/>
                  </a:lnTo>
                  <a:cubicBezTo>
                    <a:pt x="4547" y="3236"/>
                    <a:pt x="4529" y="3166"/>
                    <a:pt x="4532" y="3075"/>
                  </a:cubicBezTo>
                  <a:cubicBezTo>
                    <a:pt x="4534" y="3036"/>
                    <a:pt x="4539" y="2996"/>
                    <a:pt x="4545" y="2957"/>
                  </a:cubicBezTo>
                  <a:close/>
                  <a:moveTo>
                    <a:pt x="4446" y="2729"/>
                  </a:moveTo>
                  <a:lnTo>
                    <a:pt x="4447" y="2732"/>
                  </a:lnTo>
                  <a:cubicBezTo>
                    <a:pt x="4421" y="2826"/>
                    <a:pt x="4403" y="2923"/>
                    <a:pt x="4396" y="3021"/>
                  </a:cubicBezTo>
                  <a:cubicBezTo>
                    <a:pt x="4389" y="3120"/>
                    <a:pt x="4410" y="3217"/>
                    <a:pt x="4458" y="3304"/>
                  </a:cubicBezTo>
                  <a:lnTo>
                    <a:pt x="4456" y="3304"/>
                  </a:lnTo>
                  <a:cubicBezTo>
                    <a:pt x="4407" y="3217"/>
                    <a:pt x="4386" y="3118"/>
                    <a:pt x="4394" y="3019"/>
                  </a:cubicBezTo>
                  <a:cubicBezTo>
                    <a:pt x="4401" y="2921"/>
                    <a:pt x="4419" y="2824"/>
                    <a:pt x="4446" y="2729"/>
                  </a:cubicBezTo>
                  <a:close/>
                  <a:moveTo>
                    <a:pt x="4377" y="1805"/>
                  </a:moveTo>
                  <a:lnTo>
                    <a:pt x="4377" y="1807"/>
                  </a:lnTo>
                  <a:cubicBezTo>
                    <a:pt x="4377" y="1993"/>
                    <a:pt x="4451" y="2168"/>
                    <a:pt x="4524" y="2338"/>
                  </a:cubicBezTo>
                  <a:cubicBezTo>
                    <a:pt x="4587" y="2488"/>
                    <a:pt x="4654" y="2645"/>
                    <a:pt x="4669" y="2808"/>
                  </a:cubicBezTo>
                  <a:cubicBezTo>
                    <a:pt x="4674" y="2854"/>
                    <a:pt x="4674" y="2900"/>
                    <a:pt x="4674" y="2946"/>
                  </a:cubicBezTo>
                  <a:cubicBezTo>
                    <a:pt x="4674" y="3026"/>
                    <a:pt x="4674" y="3109"/>
                    <a:pt x="4697" y="3187"/>
                  </a:cubicBezTo>
                  <a:cubicBezTo>
                    <a:pt x="4743" y="3339"/>
                    <a:pt x="4865" y="3456"/>
                    <a:pt x="5019" y="3495"/>
                  </a:cubicBezTo>
                  <a:cubicBezTo>
                    <a:pt x="4865" y="3457"/>
                    <a:pt x="4743" y="3341"/>
                    <a:pt x="4697" y="3190"/>
                  </a:cubicBezTo>
                  <a:lnTo>
                    <a:pt x="4697" y="3189"/>
                  </a:lnTo>
                  <a:cubicBezTo>
                    <a:pt x="4674" y="3111"/>
                    <a:pt x="4674" y="3028"/>
                    <a:pt x="4672" y="2946"/>
                  </a:cubicBezTo>
                  <a:cubicBezTo>
                    <a:pt x="4672" y="2902"/>
                    <a:pt x="4672" y="2854"/>
                    <a:pt x="4669" y="2810"/>
                  </a:cubicBezTo>
                  <a:cubicBezTo>
                    <a:pt x="4653" y="2647"/>
                    <a:pt x="4587" y="2490"/>
                    <a:pt x="4524" y="2339"/>
                  </a:cubicBezTo>
                  <a:cubicBezTo>
                    <a:pt x="4451" y="2170"/>
                    <a:pt x="4377" y="1993"/>
                    <a:pt x="4375" y="1807"/>
                  </a:cubicBezTo>
                  <a:lnTo>
                    <a:pt x="4377" y="1805"/>
                  </a:lnTo>
                  <a:close/>
                  <a:moveTo>
                    <a:pt x="2236" y="1"/>
                  </a:moveTo>
                  <a:cubicBezTo>
                    <a:pt x="2215" y="1"/>
                    <a:pt x="2192" y="4"/>
                    <a:pt x="2171" y="8"/>
                  </a:cubicBezTo>
                  <a:cubicBezTo>
                    <a:pt x="2134" y="15"/>
                    <a:pt x="2086" y="20"/>
                    <a:pt x="2029" y="27"/>
                  </a:cubicBezTo>
                  <a:cubicBezTo>
                    <a:pt x="2003" y="29"/>
                    <a:pt x="1976" y="33"/>
                    <a:pt x="1946" y="36"/>
                  </a:cubicBezTo>
                  <a:cubicBezTo>
                    <a:pt x="1706" y="66"/>
                    <a:pt x="1350" y="128"/>
                    <a:pt x="996" y="372"/>
                  </a:cubicBezTo>
                  <a:cubicBezTo>
                    <a:pt x="510" y="705"/>
                    <a:pt x="384" y="1062"/>
                    <a:pt x="382" y="1066"/>
                  </a:cubicBezTo>
                  <a:cubicBezTo>
                    <a:pt x="382" y="1068"/>
                    <a:pt x="381" y="1069"/>
                    <a:pt x="379" y="1069"/>
                  </a:cubicBezTo>
                  <a:cubicBezTo>
                    <a:pt x="377" y="1069"/>
                    <a:pt x="264" y="1129"/>
                    <a:pt x="230" y="1321"/>
                  </a:cubicBezTo>
                  <a:cubicBezTo>
                    <a:pt x="211" y="1398"/>
                    <a:pt x="186" y="1474"/>
                    <a:pt x="154" y="1549"/>
                  </a:cubicBezTo>
                  <a:cubicBezTo>
                    <a:pt x="82" y="1736"/>
                    <a:pt x="0" y="1947"/>
                    <a:pt x="83" y="2072"/>
                  </a:cubicBezTo>
                  <a:cubicBezTo>
                    <a:pt x="142" y="2159"/>
                    <a:pt x="145" y="2212"/>
                    <a:pt x="149" y="2246"/>
                  </a:cubicBezTo>
                  <a:cubicBezTo>
                    <a:pt x="154" y="2290"/>
                    <a:pt x="158" y="2302"/>
                    <a:pt x="241" y="2324"/>
                  </a:cubicBezTo>
                  <a:lnTo>
                    <a:pt x="664" y="2433"/>
                  </a:lnTo>
                  <a:lnTo>
                    <a:pt x="4219" y="3346"/>
                  </a:lnTo>
                  <a:lnTo>
                    <a:pt x="4863" y="3512"/>
                  </a:lnTo>
                  <a:cubicBezTo>
                    <a:pt x="4925" y="3537"/>
                    <a:pt x="4994" y="3551"/>
                    <a:pt x="5061" y="3553"/>
                  </a:cubicBezTo>
                  <a:cubicBezTo>
                    <a:pt x="5065" y="3553"/>
                    <a:pt x="5068" y="3553"/>
                    <a:pt x="5071" y="3553"/>
                  </a:cubicBezTo>
                  <a:cubicBezTo>
                    <a:pt x="5112" y="3553"/>
                    <a:pt x="5153" y="3543"/>
                    <a:pt x="5190" y="3526"/>
                  </a:cubicBezTo>
                  <a:cubicBezTo>
                    <a:pt x="5199" y="3523"/>
                    <a:pt x="5206" y="3518"/>
                    <a:pt x="5213" y="3512"/>
                  </a:cubicBezTo>
                  <a:lnTo>
                    <a:pt x="5219" y="3507"/>
                  </a:lnTo>
                  <a:lnTo>
                    <a:pt x="5208" y="3505"/>
                  </a:lnTo>
                  <a:cubicBezTo>
                    <a:pt x="5194" y="3498"/>
                    <a:pt x="5180" y="3493"/>
                    <a:pt x="5164" y="3489"/>
                  </a:cubicBezTo>
                  <a:cubicBezTo>
                    <a:pt x="5075" y="3463"/>
                    <a:pt x="4891" y="3408"/>
                    <a:pt x="4815" y="3189"/>
                  </a:cubicBezTo>
                  <a:cubicBezTo>
                    <a:pt x="4746" y="2992"/>
                    <a:pt x="4743" y="2913"/>
                    <a:pt x="4738" y="2821"/>
                  </a:cubicBezTo>
                  <a:cubicBezTo>
                    <a:pt x="4736" y="2752"/>
                    <a:pt x="4729" y="2683"/>
                    <a:pt x="4716" y="2615"/>
                  </a:cubicBezTo>
                  <a:cubicBezTo>
                    <a:pt x="4711" y="2591"/>
                    <a:pt x="4706" y="2568"/>
                    <a:pt x="4699" y="2541"/>
                  </a:cubicBezTo>
                  <a:cubicBezTo>
                    <a:pt x="4651" y="2347"/>
                    <a:pt x="4577" y="2157"/>
                    <a:pt x="4478" y="1980"/>
                  </a:cubicBezTo>
                  <a:cubicBezTo>
                    <a:pt x="4478" y="1979"/>
                    <a:pt x="4478" y="1979"/>
                    <a:pt x="4478" y="1977"/>
                  </a:cubicBezTo>
                  <a:cubicBezTo>
                    <a:pt x="4478" y="1973"/>
                    <a:pt x="4453" y="1664"/>
                    <a:pt x="4336" y="1536"/>
                  </a:cubicBezTo>
                  <a:cubicBezTo>
                    <a:pt x="4295" y="1487"/>
                    <a:pt x="4262" y="1434"/>
                    <a:pt x="4232" y="1377"/>
                  </a:cubicBezTo>
                  <a:cubicBezTo>
                    <a:pt x="4115" y="1177"/>
                    <a:pt x="3919" y="845"/>
                    <a:pt x="3464" y="521"/>
                  </a:cubicBezTo>
                  <a:cubicBezTo>
                    <a:pt x="3457" y="517"/>
                    <a:pt x="3450" y="512"/>
                    <a:pt x="3444" y="509"/>
                  </a:cubicBezTo>
                  <a:cubicBezTo>
                    <a:pt x="3269" y="385"/>
                    <a:pt x="3087" y="277"/>
                    <a:pt x="2896" y="183"/>
                  </a:cubicBezTo>
                  <a:lnTo>
                    <a:pt x="2893" y="181"/>
                  </a:lnTo>
                  <a:cubicBezTo>
                    <a:pt x="2836" y="155"/>
                    <a:pt x="2781" y="130"/>
                    <a:pt x="2724" y="109"/>
                  </a:cubicBezTo>
                  <a:cubicBezTo>
                    <a:pt x="2723" y="109"/>
                    <a:pt x="2723" y="107"/>
                    <a:pt x="2721" y="107"/>
                  </a:cubicBezTo>
                  <a:cubicBezTo>
                    <a:pt x="2544" y="38"/>
                    <a:pt x="2385" y="1"/>
                    <a:pt x="2261" y="1"/>
                  </a:cubicBezTo>
                  <a:close/>
                </a:path>
              </a:pathLst>
            </a:custGeom>
            <a:solidFill>
              <a:srgbClr val="FCE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1"/>
            <p:cNvSpPr/>
            <p:nvPr/>
          </p:nvSpPr>
          <p:spPr>
            <a:xfrm>
              <a:off x="3933599" y="3636930"/>
              <a:ext cx="165163" cy="63354"/>
            </a:xfrm>
            <a:custGeom>
              <a:rect b="b" l="l" r="r" t="t"/>
              <a:pathLst>
                <a:path extrusionOk="0" h="229" w="597">
                  <a:moveTo>
                    <a:pt x="323" y="45"/>
                  </a:moveTo>
                  <a:cubicBezTo>
                    <a:pt x="395" y="45"/>
                    <a:pt x="464" y="76"/>
                    <a:pt x="510" y="131"/>
                  </a:cubicBezTo>
                  <a:lnTo>
                    <a:pt x="510" y="133"/>
                  </a:lnTo>
                  <a:cubicBezTo>
                    <a:pt x="463" y="78"/>
                    <a:pt x="395" y="46"/>
                    <a:pt x="323" y="46"/>
                  </a:cubicBezTo>
                  <a:lnTo>
                    <a:pt x="296" y="46"/>
                  </a:lnTo>
                  <a:cubicBezTo>
                    <a:pt x="305" y="45"/>
                    <a:pt x="314" y="45"/>
                    <a:pt x="323" y="45"/>
                  </a:cubicBezTo>
                  <a:close/>
                  <a:moveTo>
                    <a:pt x="363" y="96"/>
                  </a:moveTo>
                  <a:lnTo>
                    <a:pt x="363" y="96"/>
                  </a:lnTo>
                  <a:cubicBezTo>
                    <a:pt x="395" y="99"/>
                    <a:pt x="422" y="117"/>
                    <a:pt x="438" y="144"/>
                  </a:cubicBezTo>
                  <a:lnTo>
                    <a:pt x="436" y="144"/>
                  </a:lnTo>
                  <a:cubicBezTo>
                    <a:pt x="420" y="117"/>
                    <a:pt x="394" y="99"/>
                    <a:pt x="363" y="96"/>
                  </a:cubicBezTo>
                  <a:close/>
                  <a:moveTo>
                    <a:pt x="296" y="0"/>
                  </a:moveTo>
                  <a:cubicBezTo>
                    <a:pt x="266" y="0"/>
                    <a:pt x="234" y="2"/>
                    <a:pt x="204" y="7"/>
                  </a:cubicBezTo>
                  <a:cubicBezTo>
                    <a:pt x="176" y="11"/>
                    <a:pt x="148" y="16"/>
                    <a:pt x="121" y="25"/>
                  </a:cubicBezTo>
                  <a:cubicBezTo>
                    <a:pt x="77" y="34"/>
                    <a:pt x="40" y="64"/>
                    <a:pt x="18" y="103"/>
                  </a:cubicBezTo>
                  <a:cubicBezTo>
                    <a:pt x="3" y="142"/>
                    <a:pt x="1" y="184"/>
                    <a:pt x="13" y="223"/>
                  </a:cubicBezTo>
                  <a:lnTo>
                    <a:pt x="15" y="229"/>
                  </a:lnTo>
                  <a:lnTo>
                    <a:pt x="20" y="225"/>
                  </a:lnTo>
                  <a:cubicBezTo>
                    <a:pt x="56" y="202"/>
                    <a:pt x="95" y="183"/>
                    <a:pt x="137" y="168"/>
                  </a:cubicBezTo>
                  <a:cubicBezTo>
                    <a:pt x="171" y="158"/>
                    <a:pt x="204" y="151"/>
                    <a:pt x="240" y="151"/>
                  </a:cubicBezTo>
                  <a:cubicBezTo>
                    <a:pt x="254" y="151"/>
                    <a:pt x="266" y="151"/>
                    <a:pt x="279" y="154"/>
                  </a:cubicBezTo>
                  <a:cubicBezTo>
                    <a:pt x="314" y="160"/>
                    <a:pt x="344" y="179"/>
                    <a:pt x="365" y="207"/>
                  </a:cubicBezTo>
                  <a:lnTo>
                    <a:pt x="367" y="209"/>
                  </a:lnTo>
                  <a:lnTo>
                    <a:pt x="371" y="209"/>
                  </a:lnTo>
                  <a:cubicBezTo>
                    <a:pt x="443" y="188"/>
                    <a:pt x="517" y="168"/>
                    <a:pt x="592" y="154"/>
                  </a:cubicBezTo>
                  <a:lnTo>
                    <a:pt x="597" y="154"/>
                  </a:lnTo>
                  <a:lnTo>
                    <a:pt x="593" y="147"/>
                  </a:lnTo>
                  <a:cubicBezTo>
                    <a:pt x="546" y="52"/>
                    <a:pt x="440" y="0"/>
                    <a:pt x="296" y="0"/>
                  </a:cubicBezTo>
                  <a:close/>
                </a:path>
              </a:pathLst>
            </a:custGeom>
            <a:solidFill>
              <a:srgbClr val="E65A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1"/>
            <p:cNvSpPr/>
            <p:nvPr/>
          </p:nvSpPr>
          <p:spPr>
            <a:xfrm>
              <a:off x="3806337" y="3696688"/>
              <a:ext cx="126155" cy="138604"/>
            </a:xfrm>
            <a:custGeom>
              <a:rect b="b" l="l" r="r" t="t"/>
              <a:pathLst>
                <a:path extrusionOk="0" h="501" w="456">
                  <a:moveTo>
                    <a:pt x="264" y="174"/>
                  </a:moveTo>
                  <a:lnTo>
                    <a:pt x="249" y="218"/>
                  </a:lnTo>
                  <a:lnTo>
                    <a:pt x="263" y="174"/>
                  </a:lnTo>
                  <a:close/>
                  <a:moveTo>
                    <a:pt x="300" y="177"/>
                  </a:moveTo>
                  <a:lnTo>
                    <a:pt x="293" y="234"/>
                  </a:lnTo>
                  <a:lnTo>
                    <a:pt x="291" y="234"/>
                  </a:lnTo>
                  <a:lnTo>
                    <a:pt x="300" y="177"/>
                  </a:lnTo>
                  <a:close/>
                  <a:moveTo>
                    <a:pt x="215" y="128"/>
                  </a:moveTo>
                  <a:lnTo>
                    <a:pt x="217" y="129"/>
                  </a:lnTo>
                  <a:cubicBezTo>
                    <a:pt x="226" y="205"/>
                    <a:pt x="197" y="281"/>
                    <a:pt x="141" y="335"/>
                  </a:cubicBezTo>
                  <a:lnTo>
                    <a:pt x="142" y="338"/>
                  </a:lnTo>
                  <a:lnTo>
                    <a:pt x="139" y="333"/>
                  </a:lnTo>
                  <a:cubicBezTo>
                    <a:pt x="195" y="280"/>
                    <a:pt x="224" y="205"/>
                    <a:pt x="215" y="128"/>
                  </a:cubicBezTo>
                  <a:close/>
                  <a:moveTo>
                    <a:pt x="217" y="0"/>
                  </a:moveTo>
                  <a:cubicBezTo>
                    <a:pt x="164" y="0"/>
                    <a:pt x="158" y="59"/>
                    <a:pt x="149" y="140"/>
                  </a:cubicBezTo>
                  <a:cubicBezTo>
                    <a:pt x="142" y="209"/>
                    <a:pt x="135" y="289"/>
                    <a:pt x="88" y="333"/>
                  </a:cubicBezTo>
                  <a:cubicBezTo>
                    <a:pt x="42" y="373"/>
                    <a:pt x="11" y="428"/>
                    <a:pt x="3" y="488"/>
                  </a:cubicBezTo>
                  <a:lnTo>
                    <a:pt x="1" y="501"/>
                  </a:lnTo>
                  <a:lnTo>
                    <a:pt x="10" y="492"/>
                  </a:lnTo>
                  <a:cubicBezTo>
                    <a:pt x="103" y="398"/>
                    <a:pt x="206" y="313"/>
                    <a:pt x="314" y="241"/>
                  </a:cubicBezTo>
                  <a:cubicBezTo>
                    <a:pt x="335" y="227"/>
                    <a:pt x="355" y="212"/>
                    <a:pt x="376" y="200"/>
                  </a:cubicBezTo>
                  <a:lnTo>
                    <a:pt x="378" y="198"/>
                  </a:lnTo>
                  <a:lnTo>
                    <a:pt x="378" y="195"/>
                  </a:lnTo>
                  <a:cubicBezTo>
                    <a:pt x="369" y="170"/>
                    <a:pt x="358" y="103"/>
                    <a:pt x="447" y="32"/>
                  </a:cubicBezTo>
                  <a:lnTo>
                    <a:pt x="456" y="27"/>
                  </a:lnTo>
                  <a:lnTo>
                    <a:pt x="445" y="25"/>
                  </a:lnTo>
                  <a:cubicBezTo>
                    <a:pt x="369" y="11"/>
                    <a:pt x="293" y="4"/>
                    <a:pt x="21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1"/>
            <p:cNvSpPr/>
            <p:nvPr/>
          </p:nvSpPr>
          <p:spPr>
            <a:xfrm>
              <a:off x="4055605" y="3571363"/>
              <a:ext cx="246500" cy="106789"/>
            </a:xfrm>
            <a:custGeom>
              <a:rect b="b" l="l" r="r" t="t"/>
              <a:pathLst>
                <a:path extrusionOk="0" h="386" w="891">
                  <a:moveTo>
                    <a:pt x="163" y="184"/>
                  </a:moveTo>
                  <a:lnTo>
                    <a:pt x="163" y="191"/>
                  </a:lnTo>
                  <a:lnTo>
                    <a:pt x="163" y="193"/>
                  </a:lnTo>
                  <a:cubicBezTo>
                    <a:pt x="138" y="204"/>
                    <a:pt x="119" y="225"/>
                    <a:pt x="114" y="252"/>
                  </a:cubicBezTo>
                  <a:lnTo>
                    <a:pt x="110" y="252"/>
                  </a:lnTo>
                  <a:cubicBezTo>
                    <a:pt x="117" y="223"/>
                    <a:pt x="137" y="202"/>
                    <a:pt x="161" y="191"/>
                  </a:cubicBezTo>
                  <a:lnTo>
                    <a:pt x="161" y="186"/>
                  </a:lnTo>
                  <a:lnTo>
                    <a:pt x="163" y="184"/>
                  </a:lnTo>
                  <a:close/>
                  <a:moveTo>
                    <a:pt x="218" y="243"/>
                  </a:moveTo>
                  <a:lnTo>
                    <a:pt x="218" y="244"/>
                  </a:lnTo>
                  <a:lnTo>
                    <a:pt x="197" y="267"/>
                  </a:lnTo>
                  <a:lnTo>
                    <a:pt x="216" y="243"/>
                  </a:lnTo>
                  <a:close/>
                  <a:moveTo>
                    <a:pt x="280" y="255"/>
                  </a:moveTo>
                  <a:lnTo>
                    <a:pt x="280" y="257"/>
                  </a:lnTo>
                  <a:lnTo>
                    <a:pt x="266" y="289"/>
                  </a:lnTo>
                  <a:lnTo>
                    <a:pt x="266" y="287"/>
                  </a:lnTo>
                  <a:lnTo>
                    <a:pt x="280" y="255"/>
                  </a:lnTo>
                  <a:close/>
                  <a:moveTo>
                    <a:pt x="547" y="0"/>
                  </a:moveTo>
                  <a:cubicBezTo>
                    <a:pt x="513" y="0"/>
                    <a:pt x="481" y="20"/>
                    <a:pt x="443" y="45"/>
                  </a:cubicBezTo>
                  <a:cubicBezTo>
                    <a:pt x="391" y="75"/>
                    <a:pt x="329" y="114"/>
                    <a:pt x="246" y="114"/>
                  </a:cubicBezTo>
                  <a:cubicBezTo>
                    <a:pt x="234" y="114"/>
                    <a:pt x="223" y="114"/>
                    <a:pt x="213" y="112"/>
                  </a:cubicBezTo>
                  <a:cubicBezTo>
                    <a:pt x="200" y="110"/>
                    <a:pt x="190" y="110"/>
                    <a:pt x="177" y="110"/>
                  </a:cubicBezTo>
                  <a:cubicBezTo>
                    <a:pt x="173" y="110"/>
                    <a:pt x="170" y="110"/>
                    <a:pt x="166" y="110"/>
                  </a:cubicBezTo>
                  <a:cubicBezTo>
                    <a:pt x="88" y="110"/>
                    <a:pt x="21" y="163"/>
                    <a:pt x="0" y="239"/>
                  </a:cubicBezTo>
                  <a:lnTo>
                    <a:pt x="0" y="244"/>
                  </a:lnTo>
                  <a:lnTo>
                    <a:pt x="4" y="244"/>
                  </a:lnTo>
                  <a:cubicBezTo>
                    <a:pt x="76" y="266"/>
                    <a:pt x="137" y="317"/>
                    <a:pt x="170" y="382"/>
                  </a:cubicBezTo>
                  <a:lnTo>
                    <a:pt x="170" y="386"/>
                  </a:lnTo>
                  <a:lnTo>
                    <a:pt x="174" y="386"/>
                  </a:lnTo>
                  <a:cubicBezTo>
                    <a:pt x="218" y="377"/>
                    <a:pt x="264" y="370"/>
                    <a:pt x="313" y="365"/>
                  </a:cubicBezTo>
                  <a:lnTo>
                    <a:pt x="315" y="365"/>
                  </a:lnTo>
                  <a:lnTo>
                    <a:pt x="315" y="361"/>
                  </a:lnTo>
                  <a:cubicBezTo>
                    <a:pt x="329" y="331"/>
                    <a:pt x="402" y="183"/>
                    <a:pt x="611" y="183"/>
                  </a:cubicBezTo>
                  <a:cubicBezTo>
                    <a:pt x="641" y="183"/>
                    <a:pt x="669" y="186"/>
                    <a:pt x="699" y="191"/>
                  </a:cubicBezTo>
                  <a:lnTo>
                    <a:pt x="701" y="191"/>
                  </a:lnTo>
                  <a:lnTo>
                    <a:pt x="703" y="188"/>
                  </a:lnTo>
                  <a:cubicBezTo>
                    <a:pt x="749" y="128"/>
                    <a:pt x="821" y="98"/>
                    <a:pt x="885" y="73"/>
                  </a:cubicBezTo>
                  <a:lnTo>
                    <a:pt x="890" y="71"/>
                  </a:lnTo>
                  <a:lnTo>
                    <a:pt x="887" y="68"/>
                  </a:lnTo>
                  <a:cubicBezTo>
                    <a:pt x="873" y="35"/>
                    <a:pt x="841" y="14"/>
                    <a:pt x="806" y="14"/>
                  </a:cubicBezTo>
                  <a:cubicBezTo>
                    <a:pt x="805" y="14"/>
                    <a:pt x="803" y="14"/>
                    <a:pt x="802" y="14"/>
                  </a:cubicBezTo>
                  <a:cubicBezTo>
                    <a:pt x="780" y="14"/>
                    <a:pt x="757" y="18"/>
                    <a:pt x="736" y="22"/>
                  </a:cubicBezTo>
                  <a:cubicBezTo>
                    <a:pt x="713" y="25"/>
                    <a:pt x="688" y="29"/>
                    <a:pt x="664" y="29"/>
                  </a:cubicBezTo>
                  <a:cubicBezTo>
                    <a:pt x="661" y="29"/>
                    <a:pt x="658" y="29"/>
                    <a:pt x="656" y="29"/>
                  </a:cubicBezTo>
                  <a:cubicBezTo>
                    <a:pt x="632" y="29"/>
                    <a:pt x="610" y="22"/>
                    <a:pt x="589" y="11"/>
                  </a:cubicBezTo>
                  <a:cubicBezTo>
                    <a:pt x="577" y="4"/>
                    <a:pt x="561" y="0"/>
                    <a:pt x="547" y="0"/>
                  </a:cubicBezTo>
                  <a:close/>
                </a:path>
              </a:pathLst>
            </a:custGeom>
            <a:solidFill>
              <a:srgbClr val="F2BC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1"/>
            <p:cNvSpPr/>
            <p:nvPr/>
          </p:nvSpPr>
          <p:spPr>
            <a:xfrm>
              <a:off x="4529241" y="3743443"/>
              <a:ext cx="184806" cy="86040"/>
            </a:xfrm>
            <a:custGeom>
              <a:rect b="b" l="l" r="r" t="t"/>
              <a:pathLst>
                <a:path extrusionOk="0" h="311" w="668">
                  <a:moveTo>
                    <a:pt x="461" y="132"/>
                  </a:moveTo>
                  <a:lnTo>
                    <a:pt x="466" y="151"/>
                  </a:lnTo>
                  <a:lnTo>
                    <a:pt x="459" y="132"/>
                  </a:lnTo>
                  <a:close/>
                  <a:moveTo>
                    <a:pt x="519" y="40"/>
                  </a:moveTo>
                  <a:cubicBezTo>
                    <a:pt x="567" y="59"/>
                    <a:pt x="595" y="112"/>
                    <a:pt x="581" y="164"/>
                  </a:cubicBezTo>
                  <a:lnTo>
                    <a:pt x="581" y="162"/>
                  </a:lnTo>
                  <a:lnTo>
                    <a:pt x="579" y="162"/>
                  </a:lnTo>
                  <a:cubicBezTo>
                    <a:pt x="586" y="137"/>
                    <a:pt x="583" y="112"/>
                    <a:pt x="572" y="89"/>
                  </a:cubicBezTo>
                  <a:cubicBezTo>
                    <a:pt x="560" y="68"/>
                    <a:pt x="540" y="51"/>
                    <a:pt x="517" y="40"/>
                  </a:cubicBezTo>
                  <a:close/>
                  <a:moveTo>
                    <a:pt x="540" y="1"/>
                  </a:moveTo>
                  <a:cubicBezTo>
                    <a:pt x="369" y="54"/>
                    <a:pt x="192" y="86"/>
                    <a:pt x="13" y="97"/>
                  </a:cubicBezTo>
                  <a:lnTo>
                    <a:pt x="1" y="97"/>
                  </a:lnTo>
                  <a:lnTo>
                    <a:pt x="11" y="104"/>
                  </a:lnTo>
                  <a:cubicBezTo>
                    <a:pt x="64" y="135"/>
                    <a:pt x="116" y="171"/>
                    <a:pt x="167" y="206"/>
                  </a:cubicBezTo>
                  <a:cubicBezTo>
                    <a:pt x="213" y="240"/>
                    <a:pt x="261" y="273"/>
                    <a:pt x="305" y="309"/>
                  </a:cubicBezTo>
                  <a:lnTo>
                    <a:pt x="307" y="311"/>
                  </a:lnTo>
                  <a:lnTo>
                    <a:pt x="309" y="311"/>
                  </a:lnTo>
                  <a:cubicBezTo>
                    <a:pt x="346" y="302"/>
                    <a:pt x="531" y="256"/>
                    <a:pt x="629" y="173"/>
                  </a:cubicBezTo>
                  <a:cubicBezTo>
                    <a:pt x="668" y="68"/>
                    <a:pt x="563" y="12"/>
                    <a:pt x="544" y="1"/>
                  </a:cubicBezTo>
                  <a:close/>
                </a:path>
              </a:pathLst>
            </a:custGeom>
            <a:solidFill>
              <a:srgbClr val="F470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1"/>
            <p:cNvSpPr/>
            <p:nvPr/>
          </p:nvSpPr>
          <p:spPr>
            <a:xfrm>
              <a:off x="3613508" y="3658233"/>
              <a:ext cx="1455482" cy="992915"/>
            </a:xfrm>
            <a:custGeom>
              <a:rect b="b" l="l" r="r" t="t"/>
              <a:pathLst>
                <a:path extrusionOk="0" h="3589" w="5261">
                  <a:moveTo>
                    <a:pt x="2282" y="22"/>
                  </a:moveTo>
                  <a:cubicBezTo>
                    <a:pt x="2517" y="22"/>
                    <a:pt x="2926" y="153"/>
                    <a:pt x="3465" y="528"/>
                  </a:cubicBezTo>
                  <a:cubicBezTo>
                    <a:pt x="3933" y="856"/>
                    <a:pt x="4132" y="1195"/>
                    <a:pt x="4252" y="1397"/>
                  </a:cubicBezTo>
                  <a:cubicBezTo>
                    <a:pt x="4282" y="1454"/>
                    <a:pt x="4315" y="1507"/>
                    <a:pt x="4356" y="1556"/>
                  </a:cubicBezTo>
                  <a:cubicBezTo>
                    <a:pt x="4473" y="1683"/>
                    <a:pt x="4498" y="1991"/>
                    <a:pt x="4498" y="1995"/>
                  </a:cubicBezTo>
                  <a:cubicBezTo>
                    <a:pt x="4498" y="1997"/>
                    <a:pt x="4498" y="1998"/>
                    <a:pt x="4499" y="2000"/>
                  </a:cubicBezTo>
                  <a:cubicBezTo>
                    <a:pt x="4597" y="2177"/>
                    <a:pt x="4671" y="2365"/>
                    <a:pt x="4721" y="2561"/>
                  </a:cubicBezTo>
                  <a:cubicBezTo>
                    <a:pt x="4744" y="2651"/>
                    <a:pt x="4756" y="2745"/>
                    <a:pt x="4760" y="2839"/>
                  </a:cubicBezTo>
                  <a:cubicBezTo>
                    <a:pt x="4763" y="2932"/>
                    <a:pt x="4767" y="3012"/>
                    <a:pt x="4837" y="3208"/>
                  </a:cubicBezTo>
                  <a:cubicBezTo>
                    <a:pt x="4915" y="3429"/>
                    <a:pt x="5101" y="3484"/>
                    <a:pt x="5189" y="3511"/>
                  </a:cubicBezTo>
                  <a:cubicBezTo>
                    <a:pt x="5204" y="3514"/>
                    <a:pt x="5219" y="3520"/>
                    <a:pt x="5234" y="3527"/>
                  </a:cubicBezTo>
                  <a:cubicBezTo>
                    <a:pt x="5227" y="3532"/>
                    <a:pt x="5219" y="3536"/>
                    <a:pt x="5211" y="3541"/>
                  </a:cubicBezTo>
                  <a:cubicBezTo>
                    <a:pt x="5171" y="3560"/>
                    <a:pt x="5128" y="3567"/>
                    <a:pt x="5085" y="3567"/>
                  </a:cubicBezTo>
                  <a:cubicBezTo>
                    <a:pt x="4983" y="3567"/>
                    <a:pt x="4888" y="3527"/>
                    <a:pt x="4885" y="3527"/>
                  </a:cubicBezTo>
                  <a:lnTo>
                    <a:pt x="264" y="2338"/>
                  </a:lnTo>
                  <a:lnTo>
                    <a:pt x="263" y="2338"/>
                  </a:lnTo>
                  <a:cubicBezTo>
                    <a:pt x="180" y="2317"/>
                    <a:pt x="178" y="2304"/>
                    <a:pt x="174" y="2265"/>
                  </a:cubicBezTo>
                  <a:cubicBezTo>
                    <a:pt x="171" y="2228"/>
                    <a:pt x="167" y="2175"/>
                    <a:pt x="109" y="2089"/>
                  </a:cubicBezTo>
                  <a:cubicBezTo>
                    <a:pt x="26" y="1965"/>
                    <a:pt x="107" y="1754"/>
                    <a:pt x="180" y="1569"/>
                  </a:cubicBezTo>
                  <a:cubicBezTo>
                    <a:pt x="211" y="1494"/>
                    <a:pt x="238" y="1418"/>
                    <a:pt x="256" y="1340"/>
                  </a:cubicBezTo>
                  <a:cubicBezTo>
                    <a:pt x="289" y="1151"/>
                    <a:pt x="402" y="1091"/>
                    <a:pt x="402" y="1091"/>
                  </a:cubicBezTo>
                  <a:cubicBezTo>
                    <a:pt x="404" y="1091"/>
                    <a:pt x="406" y="1089"/>
                    <a:pt x="408" y="1086"/>
                  </a:cubicBezTo>
                  <a:cubicBezTo>
                    <a:pt x="410" y="1082"/>
                    <a:pt x="535" y="725"/>
                    <a:pt x="1020" y="394"/>
                  </a:cubicBezTo>
                  <a:cubicBezTo>
                    <a:pt x="1418" y="121"/>
                    <a:pt x="1814" y="75"/>
                    <a:pt x="2051" y="49"/>
                  </a:cubicBezTo>
                  <a:cubicBezTo>
                    <a:pt x="2108" y="44"/>
                    <a:pt x="2156" y="38"/>
                    <a:pt x="2194" y="29"/>
                  </a:cubicBezTo>
                  <a:cubicBezTo>
                    <a:pt x="2220" y="25"/>
                    <a:pt x="2250" y="22"/>
                    <a:pt x="2282" y="22"/>
                  </a:cubicBezTo>
                  <a:close/>
                  <a:moveTo>
                    <a:pt x="2285" y="0"/>
                  </a:moveTo>
                  <a:cubicBezTo>
                    <a:pt x="2250" y="0"/>
                    <a:pt x="2220" y="3"/>
                    <a:pt x="2193" y="8"/>
                  </a:cubicBezTo>
                  <a:cubicBezTo>
                    <a:pt x="2156" y="15"/>
                    <a:pt x="2108" y="21"/>
                    <a:pt x="2051" y="28"/>
                  </a:cubicBezTo>
                  <a:cubicBezTo>
                    <a:pt x="1812" y="54"/>
                    <a:pt x="1413" y="100"/>
                    <a:pt x="1009" y="374"/>
                  </a:cubicBezTo>
                  <a:cubicBezTo>
                    <a:pt x="546" y="691"/>
                    <a:pt x="406" y="1033"/>
                    <a:pt x="390" y="1075"/>
                  </a:cubicBezTo>
                  <a:cubicBezTo>
                    <a:pt x="369" y="1087"/>
                    <a:pt x="268" y="1155"/>
                    <a:pt x="236" y="1335"/>
                  </a:cubicBezTo>
                  <a:cubicBezTo>
                    <a:pt x="217" y="1413"/>
                    <a:pt x="192" y="1487"/>
                    <a:pt x="160" y="1561"/>
                  </a:cubicBezTo>
                  <a:cubicBezTo>
                    <a:pt x="86" y="1751"/>
                    <a:pt x="1" y="1968"/>
                    <a:pt x="91" y="2101"/>
                  </a:cubicBezTo>
                  <a:cubicBezTo>
                    <a:pt x="146" y="2182"/>
                    <a:pt x="151" y="2234"/>
                    <a:pt x="155" y="2265"/>
                  </a:cubicBezTo>
                  <a:cubicBezTo>
                    <a:pt x="158" y="2315"/>
                    <a:pt x="164" y="2334"/>
                    <a:pt x="257" y="2359"/>
                  </a:cubicBezTo>
                  <a:lnTo>
                    <a:pt x="4880" y="3546"/>
                  </a:lnTo>
                  <a:cubicBezTo>
                    <a:pt x="4945" y="3573"/>
                    <a:pt x="5014" y="3589"/>
                    <a:pt x="5085" y="3589"/>
                  </a:cubicBezTo>
                  <a:cubicBezTo>
                    <a:pt x="5088" y="3589"/>
                    <a:pt x="5092" y="3589"/>
                    <a:pt x="5095" y="3589"/>
                  </a:cubicBezTo>
                  <a:cubicBezTo>
                    <a:pt x="5139" y="3589"/>
                    <a:pt x="5182" y="3578"/>
                    <a:pt x="5223" y="3560"/>
                  </a:cubicBezTo>
                  <a:cubicBezTo>
                    <a:pt x="5246" y="3548"/>
                    <a:pt x="5260" y="3541"/>
                    <a:pt x="5260" y="3525"/>
                  </a:cubicBezTo>
                  <a:cubicBezTo>
                    <a:pt x="5258" y="3507"/>
                    <a:pt x="5237" y="3502"/>
                    <a:pt x="5198" y="3490"/>
                  </a:cubicBezTo>
                  <a:cubicBezTo>
                    <a:pt x="5106" y="3463"/>
                    <a:pt x="4935" y="3410"/>
                    <a:pt x="4860" y="3201"/>
                  </a:cubicBezTo>
                  <a:cubicBezTo>
                    <a:pt x="4791" y="3007"/>
                    <a:pt x="4788" y="2929"/>
                    <a:pt x="4784" y="2839"/>
                  </a:cubicBezTo>
                  <a:cubicBezTo>
                    <a:pt x="4781" y="2743"/>
                    <a:pt x="4768" y="2648"/>
                    <a:pt x="4744" y="2556"/>
                  </a:cubicBezTo>
                  <a:cubicBezTo>
                    <a:pt x="4694" y="2359"/>
                    <a:pt x="4620" y="2168"/>
                    <a:pt x="4521" y="1991"/>
                  </a:cubicBezTo>
                  <a:cubicBezTo>
                    <a:pt x="4519" y="1958"/>
                    <a:pt x="4492" y="1669"/>
                    <a:pt x="4376" y="1542"/>
                  </a:cubicBezTo>
                  <a:cubicBezTo>
                    <a:pt x="4337" y="1492"/>
                    <a:pt x="4301" y="1441"/>
                    <a:pt x="4273" y="1386"/>
                  </a:cubicBezTo>
                  <a:cubicBezTo>
                    <a:pt x="4153" y="1183"/>
                    <a:pt x="3953" y="841"/>
                    <a:pt x="3481" y="511"/>
                  </a:cubicBezTo>
                  <a:cubicBezTo>
                    <a:pt x="2937" y="133"/>
                    <a:pt x="2524" y="0"/>
                    <a:pt x="228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1"/>
            <p:cNvSpPr/>
            <p:nvPr/>
          </p:nvSpPr>
          <p:spPr>
            <a:xfrm>
              <a:off x="4929563" y="4398566"/>
              <a:ext cx="268079" cy="237093"/>
            </a:xfrm>
            <a:custGeom>
              <a:rect b="b" l="l" r="r" t="t"/>
              <a:pathLst>
                <a:path extrusionOk="0" h="857" w="969">
                  <a:moveTo>
                    <a:pt x="454" y="0"/>
                  </a:moveTo>
                  <a:cubicBezTo>
                    <a:pt x="297" y="0"/>
                    <a:pt x="142" y="47"/>
                    <a:pt x="8" y="136"/>
                  </a:cubicBezTo>
                  <a:cubicBezTo>
                    <a:pt x="0" y="142"/>
                    <a:pt x="7" y="155"/>
                    <a:pt x="15" y="155"/>
                  </a:cubicBezTo>
                  <a:cubicBezTo>
                    <a:pt x="17" y="155"/>
                    <a:pt x="18" y="155"/>
                    <a:pt x="20" y="154"/>
                  </a:cubicBezTo>
                  <a:cubicBezTo>
                    <a:pt x="149" y="68"/>
                    <a:pt x="300" y="22"/>
                    <a:pt x="453" y="22"/>
                  </a:cubicBezTo>
                  <a:cubicBezTo>
                    <a:pt x="513" y="22"/>
                    <a:pt x="574" y="30"/>
                    <a:pt x="634" y="44"/>
                  </a:cubicBezTo>
                  <a:lnTo>
                    <a:pt x="938" y="336"/>
                  </a:lnTo>
                  <a:cubicBezTo>
                    <a:pt x="944" y="729"/>
                    <a:pt x="491" y="833"/>
                    <a:pt x="485" y="833"/>
                  </a:cubicBezTo>
                  <a:cubicBezTo>
                    <a:pt x="472" y="835"/>
                    <a:pt x="473" y="856"/>
                    <a:pt x="487" y="856"/>
                  </a:cubicBezTo>
                  <a:cubicBezTo>
                    <a:pt x="488" y="856"/>
                    <a:pt x="488" y="856"/>
                    <a:pt x="489" y="856"/>
                  </a:cubicBezTo>
                  <a:lnTo>
                    <a:pt x="491" y="854"/>
                  </a:lnTo>
                  <a:cubicBezTo>
                    <a:pt x="496" y="853"/>
                    <a:pt x="968" y="746"/>
                    <a:pt x="961" y="329"/>
                  </a:cubicBezTo>
                  <a:cubicBezTo>
                    <a:pt x="961" y="327"/>
                    <a:pt x="960" y="324"/>
                    <a:pt x="958" y="322"/>
                  </a:cubicBezTo>
                  <a:lnTo>
                    <a:pt x="648" y="25"/>
                  </a:lnTo>
                  <a:cubicBezTo>
                    <a:pt x="646" y="23"/>
                    <a:pt x="645" y="23"/>
                    <a:pt x="643" y="23"/>
                  </a:cubicBezTo>
                  <a:cubicBezTo>
                    <a:pt x="580" y="8"/>
                    <a:pt x="517" y="0"/>
                    <a:pt x="45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1"/>
            <p:cNvSpPr/>
            <p:nvPr/>
          </p:nvSpPr>
          <p:spPr>
            <a:xfrm>
              <a:off x="4691362" y="3892008"/>
              <a:ext cx="470037" cy="96553"/>
            </a:xfrm>
            <a:custGeom>
              <a:rect b="b" l="l" r="r" t="t"/>
              <a:pathLst>
                <a:path extrusionOk="0" h="349" w="1699">
                  <a:moveTo>
                    <a:pt x="539" y="1"/>
                  </a:moveTo>
                  <a:cubicBezTo>
                    <a:pt x="323" y="1"/>
                    <a:pt x="128" y="13"/>
                    <a:pt x="11" y="42"/>
                  </a:cubicBezTo>
                  <a:cubicBezTo>
                    <a:pt x="4" y="42"/>
                    <a:pt x="0" y="50"/>
                    <a:pt x="2" y="55"/>
                  </a:cubicBezTo>
                  <a:cubicBezTo>
                    <a:pt x="3" y="61"/>
                    <a:pt x="7" y="64"/>
                    <a:pt x="12" y="64"/>
                  </a:cubicBezTo>
                  <a:cubicBezTo>
                    <a:pt x="13" y="64"/>
                    <a:pt x="13" y="64"/>
                    <a:pt x="14" y="64"/>
                  </a:cubicBezTo>
                  <a:cubicBezTo>
                    <a:pt x="130" y="36"/>
                    <a:pt x="314" y="24"/>
                    <a:pt x="518" y="24"/>
                  </a:cubicBezTo>
                  <a:cubicBezTo>
                    <a:pt x="999" y="24"/>
                    <a:pt x="1588" y="89"/>
                    <a:pt x="1622" y="157"/>
                  </a:cubicBezTo>
                  <a:cubicBezTo>
                    <a:pt x="1665" y="242"/>
                    <a:pt x="1645" y="302"/>
                    <a:pt x="1637" y="324"/>
                  </a:cubicBezTo>
                  <a:cubicBezTo>
                    <a:pt x="1291" y="230"/>
                    <a:pt x="933" y="206"/>
                    <a:pt x="657" y="206"/>
                  </a:cubicBezTo>
                  <a:cubicBezTo>
                    <a:pt x="371" y="206"/>
                    <a:pt x="173" y="232"/>
                    <a:pt x="168" y="232"/>
                  </a:cubicBezTo>
                  <a:cubicBezTo>
                    <a:pt x="163" y="233"/>
                    <a:pt x="158" y="239"/>
                    <a:pt x="159" y="246"/>
                  </a:cubicBezTo>
                  <a:cubicBezTo>
                    <a:pt x="159" y="251"/>
                    <a:pt x="167" y="255"/>
                    <a:pt x="172" y="255"/>
                  </a:cubicBezTo>
                  <a:cubicBezTo>
                    <a:pt x="176" y="254"/>
                    <a:pt x="372" y="228"/>
                    <a:pt x="656" y="228"/>
                  </a:cubicBezTo>
                  <a:cubicBezTo>
                    <a:pt x="933" y="228"/>
                    <a:pt x="1293" y="252"/>
                    <a:pt x="1640" y="348"/>
                  </a:cubicBezTo>
                  <a:lnTo>
                    <a:pt x="1642" y="348"/>
                  </a:lnTo>
                  <a:cubicBezTo>
                    <a:pt x="1645" y="348"/>
                    <a:pt x="1649" y="347"/>
                    <a:pt x="1652" y="343"/>
                  </a:cubicBezTo>
                  <a:cubicBezTo>
                    <a:pt x="1654" y="340"/>
                    <a:pt x="1698" y="262"/>
                    <a:pt x="1642" y="147"/>
                  </a:cubicBezTo>
                  <a:cubicBezTo>
                    <a:pt x="1600" y="64"/>
                    <a:pt x="1019" y="1"/>
                    <a:pt x="53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1"/>
            <p:cNvSpPr/>
            <p:nvPr/>
          </p:nvSpPr>
          <p:spPr>
            <a:xfrm>
              <a:off x="4663419" y="3787708"/>
              <a:ext cx="284678" cy="111769"/>
            </a:xfrm>
            <a:custGeom>
              <a:rect b="b" l="l" r="r" t="t"/>
              <a:pathLst>
                <a:path extrusionOk="0" h="404" w="1029">
                  <a:moveTo>
                    <a:pt x="876" y="0"/>
                  </a:moveTo>
                  <a:cubicBezTo>
                    <a:pt x="574" y="71"/>
                    <a:pt x="15" y="312"/>
                    <a:pt x="9" y="315"/>
                  </a:cubicBezTo>
                  <a:cubicBezTo>
                    <a:pt x="4" y="317"/>
                    <a:pt x="0" y="324"/>
                    <a:pt x="2" y="329"/>
                  </a:cubicBezTo>
                  <a:cubicBezTo>
                    <a:pt x="5" y="333"/>
                    <a:pt x="8" y="335"/>
                    <a:pt x="13" y="335"/>
                  </a:cubicBezTo>
                  <a:cubicBezTo>
                    <a:pt x="15" y="335"/>
                    <a:pt x="16" y="335"/>
                    <a:pt x="18" y="335"/>
                  </a:cubicBezTo>
                  <a:cubicBezTo>
                    <a:pt x="23" y="333"/>
                    <a:pt x="577" y="94"/>
                    <a:pt x="880" y="23"/>
                  </a:cubicBezTo>
                  <a:cubicBezTo>
                    <a:pt x="896" y="25"/>
                    <a:pt x="1000" y="41"/>
                    <a:pt x="996" y="188"/>
                  </a:cubicBezTo>
                  <a:lnTo>
                    <a:pt x="425" y="382"/>
                  </a:lnTo>
                  <a:cubicBezTo>
                    <a:pt x="411" y="384"/>
                    <a:pt x="414" y="404"/>
                    <a:pt x="427" y="404"/>
                  </a:cubicBezTo>
                  <a:cubicBezTo>
                    <a:pt x="427" y="404"/>
                    <a:pt x="428" y="404"/>
                    <a:pt x="429" y="404"/>
                  </a:cubicBezTo>
                  <a:lnTo>
                    <a:pt x="432" y="404"/>
                  </a:lnTo>
                  <a:lnTo>
                    <a:pt x="1011" y="207"/>
                  </a:lnTo>
                  <a:cubicBezTo>
                    <a:pt x="1014" y="205"/>
                    <a:pt x="1018" y="202"/>
                    <a:pt x="1018" y="197"/>
                  </a:cubicBezTo>
                  <a:cubicBezTo>
                    <a:pt x="1028" y="13"/>
                    <a:pt x="881" y="0"/>
                    <a:pt x="88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1"/>
            <p:cNvSpPr/>
            <p:nvPr/>
          </p:nvSpPr>
          <p:spPr>
            <a:xfrm>
              <a:off x="4767166" y="4004054"/>
              <a:ext cx="277762" cy="100979"/>
            </a:xfrm>
            <a:custGeom>
              <a:rect b="b" l="l" r="r" t="t"/>
              <a:pathLst>
                <a:path extrusionOk="0" h="365" w="1004">
                  <a:moveTo>
                    <a:pt x="15" y="0"/>
                  </a:moveTo>
                  <a:cubicBezTo>
                    <a:pt x="0" y="0"/>
                    <a:pt x="0" y="21"/>
                    <a:pt x="15" y="21"/>
                  </a:cubicBezTo>
                  <a:cubicBezTo>
                    <a:pt x="867" y="25"/>
                    <a:pt x="968" y="212"/>
                    <a:pt x="980" y="251"/>
                  </a:cubicBezTo>
                  <a:cubicBezTo>
                    <a:pt x="785" y="324"/>
                    <a:pt x="586" y="341"/>
                    <a:pt x="442" y="341"/>
                  </a:cubicBezTo>
                  <a:cubicBezTo>
                    <a:pt x="315" y="341"/>
                    <a:pt x="230" y="327"/>
                    <a:pt x="229" y="327"/>
                  </a:cubicBezTo>
                  <a:cubicBezTo>
                    <a:pt x="228" y="327"/>
                    <a:pt x="228" y="327"/>
                    <a:pt x="227" y="327"/>
                  </a:cubicBezTo>
                  <a:cubicBezTo>
                    <a:pt x="214" y="327"/>
                    <a:pt x="212" y="347"/>
                    <a:pt x="225" y="350"/>
                  </a:cubicBezTo>
                  <a:cubicBezTo>
                    <a:pt x="296" y="359"/>
                    <a:pt x="368" y="364"/>
                    <a:pt x="441" y="364"/>
                  </a:cubicBezTo>
                  <a:cubicBezTo>
                    <a:pt x="446" y="365"/>
                    <a:pt x="450" y="365"/>
                    <a:pt x="455" y="365"/>
                  </a:cubicBezTo>
                  <a:cubicBezTo>
                    <a:pt x="640" y="365"/>
                    <a:pt x="822" y="331"/>
                    <a:pt x="996" y="269"/>
                  </a:cubicBezTo>
                  <a:cubicBezTo>
                    <a:pt x="1002" y="267"/>
                    <a:pt x="1003" y="262"/>
                    <a:pt x="1003" y="258"/>
                  </a:cubicBezTo>
                  <a:cubicBezTo>
                    <a:pt x="1003" y="248"/>
                    <a:pt x="991" y="4"/>
                    <a:pt x="1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1"/>
            <p:cNvSpPr/>
            <p:nvPr/>
          </p:nvSpPr>
          <p:spPr>
            <a:xfrm>
              <a:off x="4849333" y="4072388"/>
              <a:ext cx="196978" cy="90743"/>
            </a:xfrm>
            <a:custGeom>
              <a:rect b="b" l="l" r="r" t="t"/>
              <a:pathLst>
                <a:path extrusionOk="0" h="328" w="712">
                  <a:moveTo>
                    <a:pt x="695" y="0"/>
                  </a:moveTo>
                  <a:cubicBezTo>
                    <a:pt x="691" y="0"/>
                    <a:pt x="687" y="3"/>
                    <a:pt x="685" y="8"/>
                  </a:cubicBezTo>
                  <a:cubicBezTo>
                    <a:pt x="680" y="26"/>
                    <a:pt x="687" y="137"/>
                    <a:pt x="689" y="181"/>
                  </a:cubicBezTo>
                  <a:cubicBezTo>
                    <a:pt x="656" y="200"/>
                    <a:pt x="461" y="305"/>
                    <a:pt x="45" y="305"/>
                  </a:cubicBezTo>
                  <a:cubicBezTo>
                    <a:pt x="35" y="305"/>
                    <a:pt x="25" y="305"/>
                    <a:pt x="15" y="305"/>
                  </a:cubicBezTo>
                  <a:cubicBezTo>
                    <a:pt x="1" y="305"/>
                    <a:pt x="1" y="328"/>
                    <a:pt x="15" y="328"/>
                  </a:cubicBezTo>
                  <a:lnTo>
                    <a:pt x="41" y="328"/>
                  </a:lnTo>
                  <a:cubicBezTo>
                    <a:pt x="508" y="328"/>
                    <a:pt x="699" y="201"/>
                    <a:pt x="706" y="195"/>
                  </a:cubicBezTo>
                  <a:cubicBezTo>
                    <a:pt x="710" y="194"/>
                    <a:pt x="712" y="190"/>
                    <a:pt x="712" y="186"/>
                  </a:cubicBezTo>
                  <a:cubicBezTo>
                    <a:pt x="706" y="130"/>
                    <a:pt x="705" y="72"/>
                    <a:pt x="706" y="15"/>
                  </a:cubicBezTo>
                  <a:cubicBezTo>
                    <a:pt x="706" y="10"/>
                    <a:pt x="705" y="3"/>
                    <a:pt x="698" y="1"/>
                  </a:cubicBezTo>
                  <a:cubicBezTo>
                    <a:pt x="697" y="0"/>
                    <a:pt x="696" y="0"/>
                    <a:pt x="69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1"/>
            <p:cNvSpPr/>
            <p:nvPr/>
          </p:nvSpPr>
          <p:spPr>
            <a:xfrm>
              <a:off x="4925137" y="4194670"/>
              <a:ext cx="174016" cy="125601"/>
            </a:xfrm>
            <a:custGeom>
              <a:rect b="b" l="l" r="r" t="t"/>
              <a:pathLst>
                <a:path extrusionOk="0" h="454" w="629">
                  <a:moveTo>
                    <a:pt x="144" y="29"/>
                  </a:moveTo>
                  <a:cubicBezTo>
                    <a:pt x="218" y="118"/>
                    <a:pt x="539" y="192"/>
                    <a:pt x="604" y="206"/>
                  </a:cubicBezTo>
                  <a:cubicBezTo>
                    <a:pt x="592" y="251"/>
                    <a:pt x="540" y="431"/>
                    <a:pt x="425" y="431"/>
                  </a:cubicBezTo>
                  <a:cubicBezTo>
                    <a:pt x="418" y="431"/>
                    <a:pt x="411" y="430"/>
                    <a:pt x="404" y="429"/>
                  </a:cubicBezTo>
                  <a:cubicBezTo>
                    <a:pt x="250" y="403"/>
                    <a:pt x="70" y="197"/>
                    <a:pt x="68" y="196"/>
                  </a:cubicBezTo>
                  <a:cubicBezTo>
                    <a:pt x="42" y="167"/>
                    <a:pt x="98" y="84"/>
                    <a:pt x="144" y="29"/>
                  </a:cubicBezTo>
                  <a:close/>
                  <a:moveTo>
                    <a:pt x="143" y="0"/>
                  </a:moveTo>
                  <a:cubicBezTo>
                    <a:pt x="141" y="0"/>
                    <a:pt x="138" y="2"/>
                    <a:pt x="137" y="5"/>
                  </a:cubicBezTo>
                  <a:cubicBezTo>
                    <a:pt x="123" y="19"/>
                    <a:pt x="1" y="157"/>
                    <a:pt x="52" y="210"/>
                  </a:cubicBezTo>
                  <a:cubicBezTo>
                    <a:pt x="61" y="222"/>
                    <a:pt x="241" y="424"/>
                    <a:pt x="401" y="452"/>
                  </a:cubicBezTo>
                  <a:cubicBezTo>
                    <a:pt x="409" y="452"/>
                    <a:pt x="417" y="454"/>
                    <a:pt x="425" y="454"/>
                  </a:cubicBezTo>
                  <a:cubicBezTo>
                    <a:pt x="574" y="454"/>
                    <a:pt x="625" y="211"/>
                    <a:pt x="627" y="199"/>
                  </a:cubicBezTo>
                  <a:cubicBezTo>
                    <a:pt x="629" y="194"/>
                    <a:pt x="625" y="188"/>
                    <a:pt x="618" y="187"/>
                  </a:cubicBezTo>
                  <a:cubicBezTo>
                    <a:pt x="505" y="162"/>
                    <a:pt x="197" y="84"/>
                    <a:pt x="155" y="6"/>
                  </a:cubicBezTo>
                  <a:cubicBezTo>
                    <a:pt x="153" y="3"/>
                    <a:pt x="149" y="1"/>
                    <a:pt x="146" y="1"/>
                  </a:cubicBezTo>
                  <a:cubicBezTo>
                    <a:pt x="145" y="1"/>
                    <a:pt x="144" y="0"/>
                    <a:pt x="14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1"/>
            <p:cNvSpPr/>
            <p:nvPr/>
          </p:nvSpPr>
          <p:spPr>
            <a:xfrm>
              <a:off x="4960549" y="4155385"/>
              <a:ext cx="208598" cy="96829"/>
            </a:xfrm>
            <a:custGeom>
              <a:rect b="b" l="l" r="r" t="t"/>
              <a:pathLst>
                <a:path extrusionOk="0" h="350" w="754">
                  <a:moveTo>
                    <a:pt x="448" y="1"/>
                  </a:moveTo>
                  <a:cubicBezTo>
                    <a:pt x="437" y="1"/>
                    <a:pt x="427" y="1"/>
                    <a:pt x="416" y="1"/>
                  </a:cubicBezTo>
                  <a:cubicBezTo>
                    <a:pt x="225" y="9"/>
                    <a:pt x="20" y="138"/>
                    <a:pt x="11" y="145"/>
                  </a:cubicBezTo>
                  <a:cubicBezTo>
                    <a:pt x="1" y="151"/>
                    <a:pt x="7" y="165"/>
                    <a:pt x="17" y="165"/>
                  </a:cubicBezTo>
                  <a:cubicBezTo>
                    <a:pt x="19" y="165"/>
                    <a:pt x="21" y="164"/>
                    <a:pt x="23" y="162"/>
                  </a:cubicBezTo>
                  <a:cubicBezTo>
                    <a:pt x="25" y="161"/>
                    <a:pt x="230" y="30"/>
                    <a:pt x="418" y="24"/>
                  </a:cubicBezTo>
                  <a:cubicBezTo>
                    <a:pt x="426" y="24"/>
                    <a:pt x="435" y="24"/>
                    <a:pt x="444" y="24"/>
                  </a:cubicBezTo>
                  <a:cubicBezTo>
                    <a:pt x="542" y="24"/>
                    <a:pt x="640" y="42"/>
                    <a:pt x="731" y="81"/>
                  </a:cubicBezTo>
                  <a:cubicBezTo>
                    <a:pt x="722" y="113"/>
                    <a:pt x="679" y="231"/>
                    <a:pt x="483" y="330"/>
                  </a:cubicBezTo>
                  <a:cubicBezTo>
                    <a:pt x="474" y="336"/>
                    <a:pt x="478" y="350"/>
                    <a:pt x="488" y="350"/>
                  </a:cubicBezTo>
                  <a:lnTo>
                    <a:pt x="494" y="350"/>
                  </a:lnTo>
                  <a:cubicBezTo>
                    <a:pt x="731" y="230"/>
                    <a:pt x="754" y="81"/>
                    <a:pt x="754" y="76"/>
                  </a:cubicBezTo>
                  <a:cubicBezTo>
                    <a:pt x="754" y="70"/>
                    <a:pt x="752" y="67"/>
                    <a:pt x="748" y="65"/>
                  </a:cubicBezTo>
                  <a:cubicBezTo>
                    <a:pt x="654" y="24"/>
                    <a:pt x="551" y="1"/>
                    <a:pt x="44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1"/>
            <p:cNvSpPr/>
            <p:nvPr/>
          </p:nvSpPr>
          <p:spPr>
            <a:xfrm>
              <a:off x="5033033" y="4172814"/>
              <a:ext cx="150500" cy="149947"/>
            </a:xfrm>
            <a:custGeom>
              <a:rect b="b" l="l" r="r" t="t"/>
              <a:pathLst>
                <a:path extrusionOk="0" h="542" w="544">
                  <a:moveTo>
                    <a:pt x="481" y="0"/>
                  </a:moveTo>
                  <a:cubicBezTo>
                    <a:pt x="475" y="0"/>
                    <a:pt x="469" y="5"/>
                    <a:pt x="471" y="13"/>
                  </a:cubicBezTo>
                  <a:cubicBezTo>
                    <a:pt x="471" y="16"/>
                    <a:pt x="518" y="292"/>
                    <a:pt x="375" y="436"/>
                  </a:cubicBezTo>
                  <a:cubicBezTo>
                    <a:pt x="319" y="492"/>
                    <a:pt x="239" y="520"/>
                    <a:pt x="138" y="520"/>
                  </a:cubicBezTo>
                  <a:cubicBezTo>
                    <a:pt x="100" y="520"/>
                    <a:pt x="58" y="516"/>
                    <a:pt x="14" y="508"/>
                  </a:cubicBezTo>
                  <a:cubicBezTo>
                    <a:pt x="9" y="508"/>
                    <a:pt x="4" y="512"/>
                    <a:pt x="2" y="517"/>
                  </a:cubicBezTo>
                  <a:cubicBezTo>
                    <a:pt x="0" y="524"/>
                    <a:pt x="5" y="529"/>
                    <a:pt x="11" y="531"/>
                  </a:cubicBezTo>
                  <a:cubicBezTo>
                    <a:pt x="51" y="538"/>
                    <a:pt x="94" y="542"/>
                    <a:pt x="136" y="542"/>
                  </a:cubicBezTo>
                  <a:cubicBezTo>
                    <a:pt x="246" y="542"/>
                    <a:pt x="329" y="512"/>
                    <a:pt x="391" y="450"/>
                  </a:cubicBezTo>
                  <a:cubicBezTo>
                    <a:pt x="543" y="299"/>
                    <a:pt x="495" y="22"/>
                    <a:pt x="492" y="9"/>
                  </a:cubicBezTo>
                  <a:cubicBezTo>
                    <a:pt x="491" y="3"/>
                    <a:pt x="486" y="0"/>
                    <a:pt x="48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1"/>
            <p:cNvSpPr/>
            <p:nvPr/>
          </p:nvSpPr>
          <p:spPr>
            <a:xfrm>
              <a:off x="5124883" y="4282371"/>
              <a:ext cx="50351" cy="149670"/>
            </a:xfrm>
            <a:custGeom>
              <a:rect b="b" l="l" r="r" t="t"/>
              <a:pathLst>
                <a:path extrusionOk="0" h="541" w="182">
                  <a:moveTo>
                    <a:pt x="80" y="0"/>
                  </a:moveTo>
                  <a:cubicBezTo>
                    <a:pt x="77" y="0"/>
                    <a:pt x="74" y="2"/>
                    <a:pt x="71" y="4"/>
                  </a:cubicBezTo>
                  <a:cubicBezTo>
                    <a:pt x="68" y="8"/>
                    <a:pt x="68" y="15"/>
                    <a:pt x="71" y="20"/>
                  </a:cubicBezTo>
                  <a:cubicBezTo>
                    <a:pt x="130" y="91"/>
                    <a:pt x="160" y="181"/>
                    <a:pt x="153" y="271"/>
                  </a:cubicBezTo>
                  <a:cubicBezTo>
                    <a:pt x="146" y="430"/>
                    <a:pt x="8" y="519"/>
                    <a:pt x="6" y="519"/>
                  </a:cubicBezTo>
                  <a:cubicBezTo>
                    <a:pt x="1" y="522"/>
                    <a:pt x="1" y="530"/>
                    <a:pt x="2" y="535"/>
                  </a:cubicBezTo>
                  <a:cubicBezTo>
                    <a:pt x="4" y="537"/>
                    <a:pt x="8" y="540"/>
                    <a:pt x="13" y="540"/>
                  </a:cubicBezTo>
                  <a:cubicBezTo>
                    <a:pt x="15" y="538"/>
                    <a:pt x="17" y="538"/>
                    <a:pt x="18" y="538"/>
                  </a:cubicBezTo>
                  <a:cubicBezTo>
                    <a:pt x="24" y="533"/>
                    <a:pt x="169" y="443"/>
                    <a:pt x="174" y="273"/>
                  </a:cubicBezTo>
                  <a:cubicBezTo>
                    <a:pt x="181" y="174"/>
                    <a:pt x="151" y="78"/>
                    <a:pt x="87" y="4"/>
                  </a:cubicBezTo>
                  <a:cubicBezTo>
                    <a:pt x="85" y="2"/>
                    <a:pt x="83" y="0"/>
                    <a:pt x="8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1"/>
            <p:cNvSpPr/>
            <p:nvPr/>
          </p:nvSpPr>
          <p:spPr>
            <a:xfrm>
              <a:off x="5026670" y="4316123"/>
              <a:ext cx="41222" cy="88806"/>
            </a:xfrm>
            <a:custGeom>
              <a:rect b="b" l="l" r="r" t="t"/>
              <a:pathLst>
                <a:path extrusionOk="0" h="321" w="149">
                  <a:moveTo>
                    <a:pt x="109" y="0"/>
                  </a:moveTo>
                  <a:cubicBezTo>
                    <a:pt x="106" y="0"/>
                    <a:pt x="103" y="1"/>
                    <a:pt x="101" y="4"/>
                  </a:cubicBezTo>
                  <a:cubicBezTo>
                    <a:pt x="0" y="137"/>
                    <a:pt x="120" y="308"/>
                    <a:pt x="126" y="316"/>
                  </a:cubicBezTo>
                  <a:cubicBezTo>
                    <a:pt x="127" y="319"/>
                    <a:pt x="131" y="321"/>
                    <a:pt x="134" y="321"/>
                  </a:cubicBezTo>
                  <a:cubicBezTo>
                    <a:pt x="143" y="321"/>
                    <a:pt x="149" y="310"/>
                    <a:pt x="143" y="303"/>
                  </a:cubicBezTo>
                  <a:cubicBezTo>
                    <a:pt x="142" y="301"/>
                    <a:pt x="28" y="137"/>
                    <a:pt x="119" y="18"/>
                  </a:cubicBezTo>
                  <a:cubicBezTo>
                    <a:pt x="125" y="9"/>
                    <a:pt x="117" y="0"/>
                    <a:pt x="10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1"/>
            <p:cNvSpPr/>
            <p:nvPr/>
          </p:nvSpPr>
          <p:spPr>
            <a:xfrm>
              <a:off x="4923753" y="4383074"/>
              <a:ext cx="95169" cy="26006"/>
            </a:xfrm>
            <a:custGeom>
              <a:rect b="b" l="l" r="r" t="t"/>
              <a:pathLst>
                <a:path extrusionOk="0" h="94" w="344">
                  <a:moveTo>
                    <a:pt x="13" y="1"/>
                  </a:moveTo>
                  <a:cubicBezTo>
                    <a:pt x="9" y="1"/>
                    <a:pt x="6" y="3"/>
                    <a:pt x="4" y="6"/>
                  </a:cubicBezTo>
                  <a:cubicBezTo>
                    <a:pt x="1" y="12"/>
                    <a:pt x="2" y="19"/>
                    <a:pt x="8" y="20"/>
                  </a:cubicBezTo>
                  <a:cubicBezTo>
                    <a:pt x="94" y="68"/>
                    <a:pt x="192" y="93"/>
                    <a:pt x="291" y="93"/>
                  </a:cubicBezTo>
                  <a:lnTo>
                    <a:pt x="330" y="93"/>
                  </a:lnTo>
                  <a:cubicBezTo>
                    <a:pt x="343" y="91"/>
                    <a:pt x="344" y="70"/>
                    <a:pt x="329" y="70"/>
                  </a:cubicBezTo>
                  <a:cubicBezTo>
                    <a:pt x="329" y="70"/>
                    <a:pt x="328" y="70"/>
                    <a:pt x="328" y="70"/>
                  </a:cubicBezTo>
                  <a:cubicBezTo>
                    <a:pt x="316" y="71"/>
                    <a:pt x="304" y="71"/>
                    <a:pt x="291" y="71"/>
                  </a:cubicBezTo>
                  <a:cubicBezTo>
                    <a:pt x="196" y="71"/>
                    <a:pt x="103" y="47"/>
                    <a:pt x="18" y="3"/>
                  </a:cubicBezTo>
                  <a:cubicBezTo>
                    <a:pt x="16" y="2"/>
                    <a:pt x="14" y="1"/>
                    <a:pt x="13"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1"/>
            <p:cNvSpPr/>
            <p:nvPr/>
          </p:nvSpPr>
          <p:spPr>
            <a:xfrm>
              <a:off x="4899684" y="4299247"/>
              <a:ext cx="151884" cy="57268"/>
            </a:xfrm>
            <a:custGeom>
              <a:rect b="b" l="l" r="r" t="t"/>
              <a:pathLst>
                <a:path extrusionOk="0" h="207" w="549">
                  <a:moveTo>
                    <a:pt x="14" y="1"/>
                  </a:moveTo>
                  <a:cubicBezTo>
                    <a:pt x="11" y="1"/>
                    <a:pt x="7" y="2"/>
                    <a:pt x="4" y="5"/>
                  </a:cubicBezTo>
                  <a:cubicBezTo>
                    <a:pt x="1" y="9"/>
                    <a:pt x="3" y="16"/>
                    <a:pt x="6" y="21"/>
                  </a:cubicBezTo>
                  <a:cubicBezTo>
                    <a:pt x="17" y="30"/>
                    <a:pt x="236" y="207"/>
                    <a:pt x="455" y="207"/>
                  </a:cubicBezTo>
                  <a:cubicBezTo>
                    <a:pt x="482" y="207"/>
                    <a:pt x="509" y="205"/>
                    <a:pt x="535" y="200"/>
                  </a:cubicBezTo>
                  <a:cubicBezTo>
                    <a:pt x="548" y="196"/>
                    <a:pt x="545" y="176"/>
                    <a:pt x="533" y="176"/>
                  </a:cubicBezTo>
                  <a:cubicBezTo>
                    <a:pt x="532" y="176"/>
                    <a:pt x="531" y="176"/>
                    <a:pt x="530" y="177"/>
                  </a:cubicBezTo>
                  <a:cubicBezTo>
                    <a:pt x="506" y="182"/>
                    <a:pt x="481" y="184"/>
                    <a:pt x="457" y="184"/>
                  </a:cubicBezTo>
                  <a:cubicBezTo>
                    <a:pt x="243" y="184"/>
                    <a:pt x="23" y="5"/>
                    <a:pt x="20" y="3"/>
                  </a:cubicBezTo>
                  <a:cubicBezTo>
                    <a:pt x="19" y="2"/>
                    <a:pt x="16" y="1"/>
                    <a:pt x="14"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1"/>
            <p:cNvSpPr/>
            <p:nvPr/>
          </p:nvSpPr>
          <p:spPr>
            <a:xfrm>
              <a:off x="4919327" y="4288180"/>
              <a:ext cx="70270" cy="31262"/>
            </a:xfrm>
            <a:custGeom>
              <a:rect b="b" l="l" r="r" t="t"/>
              <a:pathLst>
                <a:path extrusionOk="0" h="113" w="254">
                  <a:moveTo>
                    <a:pt x="242" y="1"/>
                  </a:moveTo>
                  <a:cubicBezTo>
                    <a:pt x="240" y="1"/>
                    <a:pt x="238" y="1"/>
                    <a:pt x="236" y="3"/>
                  </a:cubicBezTo>
                  <a:cubicBezTo>
                    <a:pt x="163" y="38"/>
                    <a:pt x="87" y="68"/>
                    <a:pt x="9" y="91"/>
                  </a:cubicBezTo>
                  <a:cubicBezTo>
                    <a:pt x="4" y="93"/>
                    <a:pt x="1" y="98"/>
                    <a:pt x="2" y="105"/>
                  </a:cubicBezTo>
                  <a:cubicBezTo>
                    <a:pt x="2" y="109"/>
                    <a:pt x="8" y="112"/>
                    <a:pt x="13" y="112"/>
                  </a:cubicBezTo>
                  <a:lnTo>
                    <a:pt x="17" y="112"/>
                  </a:lnTo>
                  <a:cubicBezTo>
                    <a:pt x="94" y="89"/>
                    <a:pt x="172" y="59"/>
                    <a:pt x="246" y="22"/>
                  </a:cubicBezTo>
                  <a:cubicBezTo>
                    <a:pt x="252" y="19"/>
                    <a:pt x="254" y="11"/>
                    <a:pt x="250" y="6"/>
                  </a:cubicBezTo>
                  <a:cubicBezTo>
                    <a:pt x="249" y="3"/>
                    <a:pt x="246" y="1"/>
                    <a:pt x="24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1"/>
            <p:cNvSpPr/>
            <p:nvPr/>
          </p:nvSpPr>
          <p:spPr>
            <a:xfrm>
              <a:off x="4971892" y="4311696"/>
              <a:ext cx="60864" cy="35135"/>
            </a:xfrm>
            <a:custGeom>
              <a:rect b="b" l="l" r="r" t="t"/>
              <a:pathLst>
                <a:path extrusionOk="0" h="127" w="220">
                  <a:moveTo>
                    <a:pt x="206" y="0"/>
                  </a:moveTo>
                  <a:cubicBezTo>
                    <a:pt x="203" y="0"/>
                    <a:pt x="200" y="1"/>
                    <a:pt x="198" y="4"/>
                  </a:cubicBezTo>
                  <a:cubicBezTo>
                    <a:pt x="159" y="63"/>
                    <a:pt x="16" y="105"/>
                    <a:pt x="14" y="105"/>
                  </a:cubicBezTo>
                  <a:cubicBezTo>
                    <a:pt x="0" y="107"/>
                    <a:pt x="3" y="126"/>
                    <a:pt x="16" y="126"/>
                  </a:cubicBezTo>
                  <a:cubicBezTo>
                    <a:pt x="16" y="126"/>
                    <a:pt x="17" y="126"/>
                    <a:pt x="18" y="126"/>
                  </a:cubicBezTo>
                  <a:lnTo>
                    <a:pt x="21" y="126"/>
                  </a:lnTo>
                  <a:cubicBezTo>
                    <a:pt x="26" y="125"/>
                    <a:pt x="173" y="82"/>
                    <a:pt x="216" y="17"/>
                  </a:cubicBezTo>
                  <a:cubicBezTo>
                    <a:pt x="219" y="11"/>
                    <a:pt x="217" y="4"/>
                    <a:pt x="212" y="3"/>
                  </a:cubicBezTo>
                  <a:cubicBezTo>
                    <a:pt x="211" y="1"/>
                    <a:pt x="208" y="0"/>
                    <a:pt x="20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1"/>
            <p:cNvSpPr/>
            <p:nvPr/>
          </p:nvSpPr>
          <p:spPr>
            <a:xfrm>
              <a:off x="4865932" y="4176688"/>
              <a:ext cx="133901" cy="51181"/>
            </a:xfrm>
            <a:custGeom>
              <a:rect b="b" l="l" r="r" t="t"/>
              <a:pathLst>
                <a:path extrusionOk="0" h="185" w="484">
                  <a:moveTo>
                    <a:pt x="397" y="0"/>
                  </a:moveTo>
                  <a:cubicBezTo>
                    <a:pt x="159" y="0"/>
                    <a:pt x="6" y="163"/>
                    <a:pt x="4" y="165"/>
                  </a:cubicBezTo>
                  <a:cubicBezTo>
                    <a:pt x="1" y="170"/>
                    <a:pt x="1" y="177"/>
                    <a:pt x="4" y="181"/>
                  </a:cubicBezTo>
                  <a:cubicBezTo>
                    <a:pt x="6" y="183"/>
                    <a:pt x="10" y="185"/>
                    <a:pt x="11" y="185"/>
                  </a:cubicBezTo>
                  <a:cubicBezTo>
                    <a:pt x="15" y="185"/>
                    <a:pt x="18" y="185"/>
                    <a:pt x="22" y="181"/>
                  </a:cubicBezTo>
                  <a:cubicBezTo>
                    <a:pt x="24" y="179"/>
                    <a:pt x="169" y="22"/>
                    <a:pt x="397" y="22"/>
                  </a:cubicBezTo>
                  <a:cubicBezTo>
                    <a:pt x="421" y="22"/>
                    <a:pt x="445" y="23"/>
                    <a:pt x="470" y="27"/>
                  </a:cubicBezTo>
                  <a:cubicBezTo>
                    <a:pt x="477" y="27"/>
                    <a:pt x="482" y="24"/>
                    <a:pt x="482" y="18"/>
                  </a:cubicBezTo>
                  <a:cubicBezTo>
                    <a:pt x="484" y="11"/>
                    <a:pt x="478" y="6"/>
                    <a:pt x="473" y="6"/>
                  </a:cubicBezTo>
                  <a:cubicBezTo>
                    <a:pt x="447" y="2"/>
                    <a:pt x="422" y="0"/>
                    <a:pt x="39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1"/>
            <p:cNvSpPr/>
            <p:nvPr/>
          </p:nvSpPr>
          <p:spPr>
            <a:xfrm>
              <a:off x="4884191" y="4224549"/>
              <a:ext cx="63354" cy="42052"/>
            </a:xfrm>
            <a:custGeom>
              <a:rect b="b" l="l" r="r" t="t"/>
              <a:pathLst>
                <a:path extrusionOk="0" h="152" w="229">
                  <a:moveTo>
                    <a:pt x="214" y="1"/>
                  </a:moveTo>
                  <a:cubicBezTo>
                    <a:pt x="103" y="1"/>
                    <a:pt x="7" y="128"/>
                    <a:pt x="4" y="134"/>
                  </a:cubicBezTo>
                  <a:cubicBezTo>
                    <a:pt x="0" y="139"/>
                    <a:pt x="0" y="146"/>
                    <a:pt x="6" y="149"/>
                  </a:cubicBezTo>
                  <a:cubicBezTo>
                    <a:pt x="7" y="151"/>
                    <a:pt x="11" y="151"/>
                    <a:pt x="13" y="151"/>
                  </a:cubicBezTo>
                  <a:cubicBezTo>
                    <a:pt x="16" y="151"/>
                    <a:pt x="20" y="149"/>
                    <a:pt x="21" y="148"/>
                  </a:cubicBezTo>
                  <a:cubicBezTo>
                    <a:pt x="21" y="146"/>
                    <a:pt x="116" y="24"/>
                    <a:pt x="214" y="24"/>
                  </a:cubicBezTo>
                  <a:cubicBezTo>
                    <a:pt x="215" y="24"/>
                    <a:pt x="215" y="24"/>
                    <a:pt x="216" y="24"/>
                  </a:cubicBezTo>
                  <a:cubicBezTo>
                    <a:pt x="223" y="22"/>
                    <a:pt x="227" y="19"/>
                    <a:pt x="228" y="12"/>
                  </a:cubicBezTo>
                  <a:cubicBezTo>
                    <a:pt x="228" y="6"/>
                    <a:pt x="223" y="1"/>
                    <a:pt x="216" y="1"/>
                  </a:cubicBezTo>
                  <a:cubicBezTo>
                    <a:pt x="215" y="1"/>
                    <a:pt x="215" y="1"/>
                    <a:pt x="214"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1"/>
            <p:cNvSpPr/>
            <p:nvPr/>
          </p:nvSpPr>
          <p:spPr>
            <a:xfrm>
              <a:off x="5161125" y="4241979"/>
              <a:ext cx="41775" cy="236540"/>
            </a:xfrm>
            <a:custGeom>
              <a:rect b="b" l="l" r="r" t="t"/>
              <a:pathLst>
                <a:path extrusionOk="0" h="855" w="151">
                  <a:moveTo>
                    <a:pt x="12" y="0"/>
                  </a:moveTo>
                  <a:cubicBezTo>
                    <a:pt x="11" y="0"/>
                    <a:pt x="9" y="1"/>
                    <a:pt x="8" y="2"/>
                  </a:cubicBezTo>
                  <a:cubicBezTo>
                    <a:pt x="2" y="3"/>
                    <a:pt x="0" y="10"/>
                    <a:pt x="2" y="16"/>
                  </a:cubicBezTo>
                  <a:cubicBezTo>
                    <a:pt x="128" y="293"/>
                    <a:pt x="92" y="483"/>
                    <a:pt x="54" y="601"/>
                  </a:cubicBezTo>
                  <a:cubicBezTo>
                    <a:pt x="20" y="702"/>
                    <a:pt x="43" y="838"/>
                    <a:pt x="45" y="844"/>
                  </a:cubicBezTo>
                  <a:cubicBezTo>
                    <a:pt x="45" y="849"/>
                    <a:pt x="50" y="852"/>
                    <a:pt x="55" y="852"/>
                  </a:cubicBezTo>
                  <a:lnTo>
                    <a:pt x="57" y="854"/>
                  </a:lnTo>
                  <a:cubicBezTo>
                    <a:pt x="62" y="852"/>
                    <a:pt x="68" y="847"/>
                    <a:pt x="66" y="840"/>
                  </a:cubicBezTo>
                  <a:cubicBezTo>
                    <a:pt x="66" y="840"/>
                    <a:pt x="43" y="706"/>
                    <a:pt x="75" y="607"/>
                  </a:cubicBezTo>
                  <a:cubicBezTo>
                    <a:pt x="114" y="486"/>
                    <a:pt x="151" y="292"/>
                    <a:pt x="22" y="7"/>
                  </a:cubicBezTo>
                  <a:cubicBezTo>
                    <a:pt x="20" y="3"/>
                    <a:pt x="16" y="0"/>
                    <a:pt x="12"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1"/>
            <p:cNvSpPr/>
            <p:nvPr/>
          </p:nvSpPr>
          <p:spPr>
            <a:xfrm>
              <a:off x="5114646" y="3975558"/>
              <a:ext cx="51181" cy="199468"/>
            </a:xfrm>
            <a:custGeom>
              <a:rect b="b" l="l" r="r" t="t"/>
              <a:pathLst>
                <a:path extrusionOk="0" h="721" w="185">
                  <a:moveTo>
                    <a:pt x="14" y="0"/>
                  </a:moveTo>
                  <a:cubicBezTo>
                    <a:pt x="13" y="0"/>
                    <a:pt x="12" y="0"/>
                    <a:pt x="11" y="0"/>
                  </a:cubicBezTo>
                  <a:cubicBezTo>
                    <a:pt x="4" y="2"/>
                    <a:pt x="0" y="8"/>
                    <a:pt x="2" y="15"/>
                  </a:cubicBezTo>
                  <a:cubicBezTo>
                    <a:pt x="22" y="89"/>
                    <a:pt x="45" y="161"/>
                    <a:pt x="73" y="232"/>
                  </a:cubicBezTo>
                  <a:cubicBezTo>
                    <a:pt x="94" y="289"/>
                    <a:pt x="117" y="347"/>
                    <a:pt x="137" y="418"/>
                  </a:cubicBezTo>
                  <a:cubicBezTo>
                    <a:pt x="161" y="512"/>
                    <a:pt x="161" y="611"/>
                    <a:pt x="135" y="706"/>
                  </a:cubicBezTo>
                  <a:cubicBezTo>
                    <a:pt x="133" y="712"/>
                    <a:pt x="137" y="717"/>
                    <a:pt x="142" y="720"/>
                  </a:cubicBezTo>
                  <a:lnTo>
                    <a:pt x="145" y="720"/>
                  </a:lnTo>
                  <a:cubicBezTo>
                    <a:pt x="151" y="720"/>
                    <a:pt x="154" y="717"/>
                    <a:pt x="156" y="713"/>
                  </a:cubicBezTo>
                  <a:cubicBezTo>
                    <a:pt x="184" y="614"/>
                    <a:pt x="184" y="510"/>
                    <a:pt x="158" y="413"/>
                  </a:cubicBezTo>
                  <a:cubicBezTo>
                    <a:pt x="138" y="342"/>
                    <a:pt x="115" y="282"/>
                    <a:pt x="94" y="223"/>
                  </a:cubicBezTo>
                  <a:cubicBezTo>
                    <a:pt x="66" y="154"/>
                    <a:pt x="43" y="82"/>
                    <a:pt x="23" y="9"/>
                  </a:cubicBezTo>
                  <a:cubicBezTo>
                    <a:pt x="23" y="3"/>
                    <a:pt x="19" y="0"/>
                    <a:pt x="1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1"/>
            <p:cNvSpPr/>
            <p:nvPr/>
          </p:nvSpPr>
          <p:spPr>
            <a:xfrm>
              <a:off x="4937033" y="3821737"/>
              <a:ext cx="133348" cy="89913"/>
            </a:xfrm>
            <a:custGeom>
              <a:rect b="b" l="l" r="r" t="t"/>
              <a:pathLst>
                <a:path extrusionOk="0" h="325" w="482">
                  <a:moveTo>
                    <a:pt x="205" y="1"/>
                  </a:moveTo>
                  <a:cubicBezTo>
                    <a:pt x="111" y="1"/>
                    <a:pt x="21" y="21"/>
                    <a:pt x="14" y="22"/>
                  </a:cubicBezTo>
                  <a:cubicBezTo>
                    <a:pt x="1" y="26"/>
                    <a:pt x="5" y="45"/>
                    <a:pt x="18" y="45"/>
                  </a:cubicBezTo>
                  <a:cubicBezTo>
                    <a:pt x="19" y="45"/>
                    <a:pt x="19" y="45"/>
                    <a:pt x="20" y="45"/>
                  </a:cubicBezTo>
                  <a:cubicBezTo>
                    <a:pt x="21" y="44"/>
                    <a:pt x="113" y="23"/>
                    <a:pt x="207" y="23"/>
                  </a:cubicBezTo>
                  <a:cubicBezTo>
                    <a:pt x="267" y="23"/>
                    <a:pt x="327" y="32"/>
                    <a:pt x="365" y="59"/>
                  </a:cubicBezTo>
                  <a:cubicBezTo>
                    <a:pt x="458" y="128"/>
                    <a:pt x="398" y="309"/>
                    <a:pt x="398" y="311"/>
                  </a:cubicBezTo>
                  <a:cubicBezTo>
                    <a:pt x="397" y="316"/>
                    <a:pt x="400" y="323"/>
                    <a:pt x="405" y="325"/>
                  </a:cubicBezTo>
                  <a:lnTo>
                    <a:pt x="409" y="325"/>
                  </a:lnTo>
                  <a:cubicBezTo>
                    <a:pt x="414" y="325"/>
                    <a:pt x="418" y="321"/>
                    <a:pt x="420" y="318"/>
                  </a:cubicBezTo>
                  <a:cubicBezTo>
                    <a:pt x="423" y="309"/>
                    <a:pt x="481" y="118"/>
                    <a:pt x="377" y="42"/>
                  </a:cubicBezTo>
                  <a:cubicBezTo>
                    <a:pt x="335" y="10"/>
                    <a:pt x="269" y="1"/>
                    <a:pt x="20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1"/>
            <p:cNvSpPr/>
            <p:nvPr/>
          </p:nvSpPr>
          <p:spPr>
            <a:xfrm>
              <a:off x="4933990" y="3791858"/>
              <a:ext cx="95723" cy="40668"/>
            </a:xfrm>
            <a:custGeom>
              <a:rect b="b" l="l" r="r" t="t"/>
              <a:pathLst>
                <a:path extrusionOk="0" h="147" w="346">
                  <a:moveTo>
                    <a:pt x="230" y="0"/>
                  </a:moveTo>
                  <a:cubicBezTo>
                    <a:pt x="144" y="0"/>
                    <a:pt x="18" y="76"/>
                    <a:pt x="11" y="79"/>
                  </a:cubicBezTo>
                  <a:cubicBezTo>
                    <a:pt x="1" y="85"/>
                    <a:pt x="7" y="100"/>
                    <a:pt x="17" y="100"/>
                  </a:cubicBezTo>
                  <a:cubicBezTo>
                    <a:pt x="18" y="100"/>
                    <a:pt x="20" y="99"/>
                    <a:pt x="22" y="98"/>
                  </a:cubicBezTo>
                  <a:cubicBezTo>
                    <a:pt x="23" y="97"/>
                    <a:pt x="154" y="22"/>
                    <a:pt x="230" y="22"/>
                  </a:cubicBezTo>
                  <a:cubicBezTo>
                    <a:pt x="240" y="22"/>
                    <a:pt x="248" y="23"/>
                    <a:pt x="255" y="26"/>
                  </a:cubicBezTo>
                  <a:cubicBezTo>
                    <a:pt x="323" y="49"/>
                    <a:pt x="323" y="130"/>
                    <a:pt x="323" y="134"/>
                  </a:cubicBezTo>
                  <a:cubicBezTo>
                    <a:pt x="323" y="141"/>
                    <a:pt x="328" y="144"/>
                    <a:pt x="333" y="146"/>
                  </a:cubicBezTo>
                  <a:cubicBezTo>
                    <a:pt x="340" y="146"/>
                    <a:pt x="346" y="141"/>
                    <a:pt x="346" y="134"/>
                  </a:cubicBezTo>
                  <a:cubicBezTo>
                    <a:pt x="346" y="134"/>
                    <a:pt x="344" y="31"/>
                    <a:pt x="262" y="5"/>
                  </a:cubicBezTo>
                  <a:cubicBezTo>
                    <a:pt x="253" y="1"/>
                    <a:pt x="242" y="0"/>
                    <a:pt x="23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1"/>
            <p:cNvSpPr/>
            <p:nvPr/>
          </p:nvSpPr>
          <p:spPr>
            <a:xfrm>
              <a:off x="4549437" y="3619501"/>
              <a:ext cx="548330" cy="300171"/>
            </a:xfrm>
            <a:custGeom>
              <a:rect b="b" l="l" r="r" t="t"/>
              <a:pathLst>
                <a:path extrusionOk="0" h="1085" w="1982">
                  <a:moveTo>
                    <a:pt x="487" y="253"/>
                  </a:moveTo>
                  <a:cubicBezTo>
                    <a:pt x="487" y="253"/>
                    <a:pt x="487" y="253"/>
                    <a:pt x="488" y="253"/>
                  </a:cubicBezTo>
                  <a:lnTo>
                    <a:pt x="488" y="253"/>
                  </a:lnTo>
                  <a:cubicBezTo>
                    <a:pt x="488" y="253"/>
                    <a:pt x="488" y="253"/>
                    <a:pt x="488" y="253"/>
                  </a:cubicBezTo>
                  <a:close/>
                  <a:moveTo>
                    <a:pt x="145" y="20"/>
                  </a:moveTo>
                  <a:cubicBezTo>
                    <a:pt x="399" y="20"/>
                    <a:pt x="1156" y="116"/>
                    <a:pt x="1228" y="152"/>
                  </a:cubicBezTo>
                  <a:cubicBezTo>
                    <a:pt x="1297" y="187"/>
                    <a:pt x="1270" y="313"/>
                    <a:pt x="1265" y="332"/>
                  </a:cubicBezTo>
                  <a:cubicBezTo>
                    <a:pt x="1227" y="372"/>
                    <a:pt x="1148" y="389"/>
                    <a:pt x="1061" y="389"/>
                  </a:cubicBezTo>
                  <a:cubicBezTo>
                    <a:pt x="944" y="389"/>
                    <a:pt x="814" y="358"/>
                    <a:pt x="750" y="307"/>
                  </a:cubicBezTo>
                  <a:cubicBezTo>
                    <a:pt x="699" y="265"/>
                    <a:pt x="590" y="253"/>
                    <a:pt x="488" y="253"/>
                  </a:cubicBezTo>
                  <a:lnTo>
                    <a:pt x="488" y="253"/>
                  </a:lnTo>
                  <a:cubicBezTo>
                    <a:pt x="414" y="253"/>
                    <a:pt x="340" y="258"/>
                    <a:pt x="266" y="267"/>
                  </a:cubicBezTo>
                  <a:lnTo>
                    <a:pt x="271" y="187"/>
                  </a:lnTo>
                  <a:cubicBezTo>
                    <a:pt x="271" y="182"/>
                    <a:pt x="266" y="178"/>
                    <a:pt x="260" y="177"/>
                  </a:cubicBezTo>
                  <a:lnTo>
                    <a:pt x="59" y="145"/>
                  </a:lnTo>
                  <a:cubicBezTo>
                    <a:pt x="32" y="85"/>
                    <a:pt x="80" y="33"/>
                    <a:pt x="90" y="23"/>
                  </a:cubicBezTo>
                  <a:cubicBezTo>
                    <a:pt x="104" y="21"/>
                    <a:pt x="123" y="20"/>
                    <a:pt x="145" y="20"/>
                  </a:cubicBezTo>
                  <a:close/>
                  <a:moveTo>
                    <a:pt x="141" y="0"/>
                  </a:moveTo>
                  <a:cubicBezTo>
                    <a:pt x="116" y="0"/>
                    <a:pt x="96" y="1"/>
                    <a:pt x="83" y="3"/>
                  </a:cubicBezTo>
                  <a:cubicBezTo>
                    <a:pt x="82" y="3"/>
                    <a:pt x="80" y="3"/>
                    <a:pt x="78" y="5"/>
                  </a:cubicBezTo>
                  <a:cubicBezTo>
                    <a:pt x="78" y="5"/>
                    <a:pt x="0" y="76"/>
                    <a:pt x="41" y="161"/>
                  </a:cubicBezTo>
                  <a:cubicBezTo>
                    <a:pt x="43" y="162"/>
                    <a:pt x="46" y="166"/>
                    <a:pt x="50" y="166"/>
                  </a:cubicBezTo>
                  <a:lnTo>
                    <a:pt x="248" y="196"/>
                  </a:lnTo>
                  <a:lnTo>
                    <a:pt x="243" y="279"/>
                  </a:lnTo>
                  <a:cubicBezTo>
                    <a:pt x="243" y="283"/>
                    <a:pt x="243" y="286"/>
                    <a:pt x="246" y="288"/>
                  </a:cubicBezTo>
                  <a:cubicBezTo>
                    <a:pt x="248" y="290"/>
                    <a:pt x="251" y="292"/>
                    <a:pt x="255" y="292"/>
                  </a:cubicBezTo>
                  <a:cubicBezTo>
                    <a:pt x="257" y="291"/>
                    <a:pt x="371" y="275"/>
                    <a:pt x="491" y="275"/>
                  </a:cubicBezTo>
                  <a:cubicBezTo>
                    <a:pt x="589" y="275"/>
                    <a:pt x="690" y="285"/>
                    <a:pt x="738" y="323"/>
                  </a:cubicBezTo>
                  <a:cubicBezTo>
                    <a:pt x="801" y="375"/>
                    <a:pt x="940" y="411"/>
                    <a:pt x="1065" y="411"/>
                  </a:cubicBezTo>
                  <a:cubicBezTo>
                    <a:pt x="1153" y="411"/>
                    <a:pt x="1235" y="393"/>
                    <a:pt x="1279" y="350"/>
                  </a:cubicBezTo>
                  <a:cubicBezTo>
                    <a:pt x="1396" y="375"/>
                    <a:pt x="1507" y="421"/>
                    <a:pt x="1608" y="486"/>
                  </a:cubicBezTo>
                  <a:cubicBezTo>
                    <a:pt x="1760" y="587"/>
                    <a:pt x="1798" y="704"/>
                    <a:pt x="1798" y="704"/>
                  </a:cubicBezTo>
                  <a:cubicBezTo>
                    <a:pt x="1798" y="707"/>
                    <a:pt x="1799" y="709"/>
                    <a:pt x="1803" y="711"/>
                  </a:cubicBezTo>
                  <a:cubicBezTo>
                    <a:pt x="1916" y="785"/>
                    <a:pt x="1960" y="1070"/>
                    <a:pt x="1960" y="1073"/>
                  </a:cubicBezTo>
                  <a:cubicBezTo>
                    <a:pt x="1960" y="1079"/>
                    <a:pt x="1966" y="1082"/>
                    <a:pt x="1971" y="1082"/>
                  </a:cubicBezTo>
                  <a:lnTo>
                    <a:pt x="1971" y="1084"/>
                  </a:lnTo>
                  <a:cubicBezTo>
                    <a:pt x="1978" y="1082"/>
                    <a:pt x="1982" y="1077"/>
                    <a:pt x="1982" y="1072"/>
                  </a:cubicBezTo>
                  <a:cubicBezTo>
                    <a:pt x="1980" y="1059"/>
                    <a:pt x="1936" y="778"/>
                    <a:pt x="1817" y="695"/>
                  </a:cubicBezTo>
                  <a:cubicBezTo>
                    <a:pt x="1808" y="674"/>
                    <a:pt x="1766" y="566"/>
                    <a:pt x="1621" y="468"/>
                  </a:cubicBezTo>
                  <a:cubicBezTo>
                    <a:pt x="1518" y="403"/>
                    <a:pt x="1407" y="355"/>
                    <a:pt x="1288" y="329"/>
                  </a:cubicBezTo>
                  <a:cubicBezTo>
                    <a:pt x="1297" y="292"/>
                    <a:pt x="1315" y="173"/>
                    <a:pt x="1237" y="132"/>
                  </a:cubicBezTo>
                  <a:cubicBezTo>
                    <a:pt x="1153" y="91"/>
                    <a:pt x="388" y="0"/>
                    <a:pt x="14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1"/>
            <p:cNvSpPr/>
            <p:nvPr/>
          </p:nvSpPr>
          <p:spPr>
            <a:xfrm>
              <a:off x="4751950" y="3703328"/>
              <a:ext cx="93786" cy="110109"/>
            </a:xfrm>
            <a:custGeom>
              <a:rect b="b" l="l" r="r" t="t"/>
              <a:pathLst>
                <a:path extrusionOk="0" h="398" w="339">
                  <a:moveTo>
                    <a:pt x="13" y="1"/>
                  </a:moveTo>
                  <a:cubicBezTo>
                    <a:pt x="10" y="1"/>
                    <a:pt x="6" y="2"/>
                    <a:pt x="4" y="4"/>
                  </a:cubicBezTo>
                  <a:cubicBezTo>
                    <a:pt x="1" y="10"/>
                    <a:pt x="1" y="17"/>
                    <a:pt x="6" y="20"/>
                  </a:cubicBezTo>
                  <a:cubicBezTo>
                    <a:pt x="8" y="22"/>
                    <a:pt x="213" y="192"/>
                    <a:pt x="317" y="392"/>
                  </a:cubicBezTo>
                  <a:cubicBezTo>
                    <a:pt x="319" y="395"/>
                    <a:pt x="323" y="397"/>
                    <a:pt x="326" y="397"/>
                  </a:cubicBezTo>
                  <a:cubicBezTo>
                    <a:pt x="328" y="397"/>
                    <a:pt x="330" y="397"/>
                    <a:pt x="331" y="395"/>
                  </a:cubicBezTo>
                  <a:cubicBezTo>
                    <a:pt x="337" y="394"/>
                    <a:pt x="338" y="387"/>
                    <a:pt x="335" y="381"/>
                  </a:cubicBezTo>
                  <a:cubicBezTo>
                    <a:pt x="229" y="180"/>
                    <a:pt x="22" y="4"/>
                    <a:pt x="20" y="3"/>
                  </a:cubicBezTo>
                  <a:cubicBezTo>
                    <a:pt x="18" y="1"/>
                    <a:pt x="16" y="1"/>
                    <a:pt x="13"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1"/>
            <p:cNvSpPr/>
            <p:nvPr/>
          </p:nvSpPr>
          <p:spPr>
            <a:xfrm>
              <a:off x="4417195" y="3684792"/>
              <a:ext cx="205831" cy="30155"/>
            </a:xfrm>
            <a:custGeom>
              <a:rect b="b" l="l" r="r" t="t"/>
              <a:pathLst>
                <a:path extrusionOk="0" h="109" w="744">
                  <a:moveTo>
                    <a:pt x="430" y="1"/>
                  </a:moveTo>
                  <a:cubicBezTo>
                    <a:pt x="352" y="1"/>
                    <a:pt x="290" y="41"/>
                    <a:pt x="269" y="57"/>
                  </a:cubicBezTo>
                  <a:cubicBezTo>
                    <a:pt x="254" y="47"/>
                    <a:pt x="219" y="27"/>
                    <a:pt x="168" y="27"/>
                  </a:cubicBezTo>
                  <a:cubicBezTo>
                    <a:pt x="125" y="27"/>
                    <a:pt x="71" y="42"/>
                    <a:pt x="9" y="89"/>
                  </a:cubicBezTo>
                  <a:cubicBezTo>
                    <a:pt x="1" y="96"/>
                    <a:pt x="6" y="109"/>
                    <a:pt x="17" y="109"/>
                  </a:cubicBezTo>
                  <a:cubicBezTo>
                    <a:pt x="18" y="109"/>
                    <a:pt x="22" y="109"/>
                    <a:pt x="24" y="107"/>
                  </a:cubicBezTo>
                  <a:cubicBezTo>
                    <a:pt x="81" y="63"/>
                    <a:pt x="130" y="49"/>
                    <a:pt x="169" y="49"/>
                  </a:cubicBezTo>
                  <a:cubicBezTo>
                    <a:pt x="226" y="49"/>
                    <a:pt x="260" y="78"/>
                    <a:pt x="262" y="80"/>
                  </a:cubicBezTo>
                  <a:cubicBezTo>
                    <a:pt x="264" y="82"/>
                    <a:pt x="267" y="83"/>
                    <a:pt x="269" y="83"/>
                  </a:cubicBezTo>
                  <a:cubicBezTo>
                    <a:pt x="272" y="83"/>
                    <a:pt x="275" y="82"/>
                    <a:pt x="277" y="80"/>
                  </a:cubicBezTo>
                  <a:cubicBezTo>
                    <a:pt x="278" y="79"/>
                    <a:pt x="345" y="24"/>
                    <a:pt x="432" y="24"/>
                  </a:cubicBezTo>
                  <a:cubicBezTo>
                    <a:pt x="454" y="24"/>
                    <a:pt x="477" y="27"/>
                    <a:pt x="501" y="36"/>
                  </a:cubicBezTo>
                  <a:cubicBezTo>
                    <a:pt x="549" y="54"/>
                    <a:pt x="601" y="64"/>
                    <a:pt x="652" y="64"/>
                  </a:cubicBezTo>
                  <a:cubicBezTo>
                    <a:pt x="680" y="64"/>
                    <a:pt x="707" y="61"/>
                    <a:pt x="735" y="56"/>
                  </a:cubicBezTo>
                  <a:cubicBezTo>
                    <a:pt x="740" y="54"/>
                    <a:pt x="744" y="47"/>
                    <a:pt x="742" y="41"/>
                  </a:cubicBezTo>
                  <a:cubicBezTo>
                    <a:pt x="740" y="37"/>
                    <a:pt x="737" y="34"/>
                    <a:pt x="732" y="34"/>
                  </a:cubicBezTo>
                  <a:cubicBezTo>
                    <a:pt x="731" y="34"/>
                    <a:pt x="730" y="34"/>
                    <a:pt x="729" y="34"/>
                  </a:cubicBezTo>
                  <a:cubicBezTo>
                    <a:pt x="703" y="39"/>
                    <a:pt x="677" y="42"/>
                    <a:pt x="651" y="42"/>
                  </a:cubicBezTo>
                  <a:cubicBezTo>
                    <a:pt x="602" y="42"/>
                    <a:pt x="554" y="33"/>
                    <a:pt x="508" y="15"/>
                  </a:cubicBezTo>
                  <a:cubicBezTo>
                    <a:pt x="481" y="5"/>
                    <a:pt x="455" y="1"/>
                    <a:pt x="43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1"/>
            <p:cNvSpPr/>
            <p:nvPr/>
          </p:nvSpPr>
          <p:spPr>
            <a:xfrm>
              <a:off x="4519558" y="3737633"/>
              <a:ext cx="202235" cy="96829"/>
            </a:xfrm>
            <a:custGeom>
              <a:rect b="b" l="l" r="r" t="t"/>
              <a:pathLst>
                <a:path extrusionOk="0" h="350" w="731">
                  <a:moveTo>
                    <a:pt x="573" y="1"/>
                  </a:moveTo>
                  <a:cubicBezTo>
                    <a:pt x="393" y="57"/>
                    <a:pt x="204" y="89"/>
                    <a:pt x="14" y="100"/>
                  </a:cubicBezTo>
                  <a:cubicBezTo>
                    <a:pt x="0" y="100"/>
                    <a:pt x="0" y="121"/>
                    <a:pt x="14" y="121"/>
                  </a:cubicBezTo>
                  <a:cubicBezTo>
                    <a:pt x="206" y="112"/>
                    <a:pt x="393" y="79"/>
                    <a:pt x="577" y="24"/>
                  </a:cubicBezTo>
                  <a:cubicBezTo>
                    <a:pt x="598" y="34"/>
                    <a:pt x="697" y="87"/>
                    <a:pt x="660" y="190"/>
                  </a:cubicBezTo>
                  <a:cubicBezTo>
                    <a:pt x="556" y="278"/>
                    <a:pt x="340" y="328"/>
                    <a:pt x="338" y="328"/>
                  </a:cubicBezTo>
                  <a:cubicBezTo>
                    <a:pt x="325" y="330"/>
                    <a:pt x="326" y="349"/>
                    <a:pt x="338" y="349"/>
                  </a:cubicBezTo>
                  <a:cubicBezTo>
                    <a:pt x="339" y="349"/>
                    <a:pt x="339" y="349"/>
                    <a:pt x="340" y="349"/>
                  </a:cubicBezTo>
                  <a:lnTo>
                    <a:pt x="344" y="349"/>
                  </a:lnTo>
                  <a:cubicBezTo>
                    <a:pt x="352" y="347"/>
                    <a:pt x="570" y="298"/>
                    <a:pt x="678" y="206"/>
                  </a:cubicBezTo>
                  <a:cubicBezTo>
                    <a:pt x="680" y="204"/>
                    <a:pt x="680" y="202"/>
                    <a:pt x="681" y="201"/>
                  </a:cubicBezTo>
                  <a:cubicBezTo>
                    <a:pt x="731" y="68"/>
                    <a:pt x="584" y="1"/>
                    <a:pt x="58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1"/>
            <p:cNvSpPr/>
            <p:nvPr/>
          </p:nvSpPr>
          <p:spPr>
            <a:xfrm>
              <a:off x="4654566" y="3809841"/>
              <a:ext cx="131964" cy="24899"/>
            </a:xfrm>
            <a:custGeom>
              <a:rect b="b" l="l" r="r" t="t"/>
              <a:pathLst>
                <a:path extrusionOk="0" h="90" w="477">
                  <a:moveTo>
                    <a:pt x="155" y="1"/>
                  </a:moveTo>
                  <a:cubicBezTo>
                    <a:pt x="68" y="1"/>
                    <a:pt x="14" y="17"/>
                    <a:pt x="9" y="19"/>
                  </a:cubicBezTo>
                  <a:cubicBezTo>
                    <a:pt x="4" y="21"/>
                    <a:pt x="1" y="26"/>
                    <a:pt x="2" y="33"/>
                  </a:cubicBezTo>
                  <a:cubicBezTo>
                    <a:pt x="4" y="38"/>
                    <a:pt x="9" y="41"/>
                    <a:pt x="14" y="41"/>
                  </a:cubicBezTo>
                  <a:cubicBezTo>
                    <a:pt x="15" y="41"/>
                    <a:pt x="16" y="41"/>
                    <a:pt x="16" y="40"/>
                  </a:cubicBezTo>
                  <a:cubicBezTo>
                    <a:pt x="17" y="40"/>
                    <a:pt x="71" y="23"/>
                    <a:pt x="157" y="23"/>
                  </a:cubicBezTo>
                  <a:cubicBezTo>
                    <a:pt x="235" y="23"/>
                    <a:pt x="342" y="37"/>
                    <a:pt x="461" y="88"/>
                  </a:cubicBezTo>
                  <a:cubicBezTo>
                    <a:pt x="461" y="89"/>
                    <a:pt x="462" y="90"/>
                    <a:pt x="462" y="90"/>
                  </a:cubicBezTo>
                  <a:cubicBezTo>
                    <a:pt x="463" y="90"/>
                    <a:pt x="463" y="89"/>
                    <a:pt x="464" y="88"/>
                  </a:cubicBezTo>
                  <a:cubicBezTo>
                    <a:pt x="469" y="88"/>
                    <a:pt x="473" y="86"/>
                    <a:pt x="475" y="83"/>
                  </a:cubicBezTo>
                  <a:cubicBezTo>
                    <a:pt x="476" y="78"/>
                    <a:pt x="475" y="71"/>
                    <a:pt x="469" y="69"/>
                  </a:cubicBezTo>
                  <a:cubicBezTo>
                    <a:pt x="345" y="15"/>
                    <a:pt x="236" y="1"/>
                    <a:pt x="15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1"/>
            <p:cNvSpPr/>
            <p:nvPr/>
          </p:nvSpPr>
          <p:spPr>
            <a:xfrm>
              <a:off x="4371270" y="3649933"/>
              <a:ext cx="196702" cy="44541"/>
            </a:xfrm>
            <a:custGeom>
              <a:rect b="b" l="l" r="r" t="t"/>
              <a:pathLst>
                <a:path extrusionOk="0" h="161" w="711">
                  <a:moveTo>
                    <a:pt x="209" y="0"/>
                  </a:moveTo>
                  <a:cubicBezTo>
                    <a:pt x="154" y="0"/>
                    <a:pt x="24" y="14"/>
                    <a:pt x="2" y="148"/>
                  </a:cubicBezTo>
                  <a:cubicBezTo>
                    <a:pt x="0" y="155"/>
                    <a:pt x="4" y="160"/>
                    <a:pt x="11" y="160"/>
                  </a:cubicBezTo>
                  <a:lnTo>
                    <a:pt x="13" y="160"/>
                  </a:lnTo>
                  <a:cubicBezTo>
                    <a:pt x="18" y="160"/>
                    <a:pt x="22" y="157"/>
                    <a:pt x="23" y="151"/>
                  </a:cubicBezTo>
                  <a:cubicBezTo>
                    <a:pt x="43" y="36"/>
                    <a:pt x="153" y="23"/>
                    <a:pt x="205" y="23"/>
                  </a:cubicBezTo>
                  <a:cubicBezTo>
                    <a:pt x="220" y="23"/>
                    <a:pt x="230" y="24"/>
                    <a:pt x="232" y="24"/>
                  </a:cubicBezTo>
                  <a:lnTo>
                    <a:pt x="696" y="56"/>
                  </a:lnTo>
                  <a:cubicBezTo>
                    <a:pt x="696" y="56"/>
                    <a:pt x="697" y="56"/>
                    <a:pt x="697" y="56"/>
                  </a:cubicBezTo>
                  <a:cubicBezTo>
                    <a:pt x="710" y="56"/>
                    <a:pt x="711" y="35"/>
                    <a:pt x="697" y="35"/>
                  </a:cubicBezTo>
                  <a:lnTo>
                    <a:pt x="234" y="1"/>
                  </a:lnTo>
                  <a:cubicBezTo>
                    <a:pt x="233" y="1"/>
                    <a:pt x="224" y="0"/>
                    <a:pt x="20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1"/>
            <p:cNvSpPr/>
            <p:nvPr/>
          </p:nvSpPr>
          <p:spPr>
            <a:xfrm>
              <a:off x="4236262" y="3550337"/>
              <a:ext cx="457864" cy="114812"/>
            </a:xfrm>
            <a:custGeom>
              <a:rect b="b" l="l" r="r" t="t"/>
              <a:pathLst>
                <a:path extrusionOk="0" h="415" w="1655">
                  <a:moveTo>
                    <a:pt x="1307" y="0"/>
                  </a:moveTo>
                  <a:cubicBezTo>
                    <a:pt x="1113" y="0"/>
                    <a:pt x="911" y="128"/>
                    <a:pt x="876" y="174"/>
                  </a:cubicBezTo>
                  <a:lnTo>
                    <a:pt x="870" y="168"/>
                  </a:lnTo>
                  <a:cubicBezTo>
                    <a:pt x="837" y="133"/>
                    <a:pt x="791" y="115"/>
                    <a:pt x="744" y="115"/>
                  </a:cubicBezTo>
                  <a:cubicBezTo>
                    <a:pt x="736" y="115"/>
                    <a:pt x="728" y="116"/>
                    <a:pt x="720" y="117"/>
                  </a:cubicBezTo>
                  <a:cubicBezTo>
                    <a:pt x="642" y="135"/>
                    <a:pt x="568" y="156"/>
                    <a:pt x="494" y="184"/>
                  </a:cubicBezTo>
                  <a:cubicBezTo>
                    <a:pt x="478" y="161"/>
                    <a:pt x="432" y="98"/>
                    <a:pt x="379" y="89"/>
                  </a:cubicBezTo>
                  <a:cubicBezTo>
                    <a:pt x="374" y="87"/>
                    <a:pt x="368" y="87"/>
                    <a:pt x="363" y="87"/>
                  </a:cubicBezTo>
                  <a:cubicBezTo>
                    <a:pt x="349" y="87"/>
                    <a:pt x="336" y="92"/>
                    <a:pt x="324" y="101"/>
                  </a:cubicBezTo>
                  <a:cubicBezTo>
                    <a:pt x="299" y="117"/>
                    <a:pt x="272" y="129"/>
                    <a:pt x="242" y="138"/>
                  </a:cubicBezTo>
                  <a:cubicBezTo>
                    <a:pt x="143" y="175"/>
                    <a:pt x="5" y="225"/>
                    <a:pt x="0" y="402"/>
                  </a:cubicBezTo>
                  <a:cubicBezTo>
                    <a:pt x="0" y="409"/>
                    <a:pt x="4" y="412"/>
                    <a:pt x="11" y="414"/>
                  </a:cubicBezTo>
                  <a:cubicBezTo>
                    <a:pt x="16" y="412"/>
                    <a:pt x="20" y="409"/>
                    <a:pt x="20" y="404"/>
                  </a:cubicBezTo>
                  <a:cubicBezTo>
                    <a:pt x="25" y="243"/>
                    <a:pt x="150" y="197"/>
                    <a:pt x="249" y="159"/>
                  </a:cubicBezTo>
                  <a:cubicBezTo>
                    <a:pt x="281" y="151"/>
                    <a:pt x="310" y="138"/>
                    <a:pt x="338" y="121"/>
                  </a:cubicBezTo>
                  <a:cubicBezTo>
                    <a:pt x="345" y="113"/>
                    <a:pt x="356" y="109"/>
                    <a:pt x="368" y="109"/>
                  </a:cubicBezTo>
                  <a:cubicBezTo>
                    <a:pt x="370" y="109"/>
                    <a:pt x="373" y="110"/>
                    <a:pt x="375" y="110"/>
                  </a:cubicBezTo>
                  <a:cubicBezTo>
                    <a:pt x="426" y="121"/>
                    <a:pt x="479" y="204"/>
                    <a:pt x="479" y="204"/>
                  </a:cubicBezTo>
                  <a:cubicBezTo>
                    <a:pt x="482" y="208"/>
                    <a:pt x="486" y="210"/>
                    <a:pt x="490" y="210"/>
                  </a:cubicBezTo>
                  <a:cubicBezTo>
                    <a:pt x="491" y="210"/>
                    <a:pt x="492" y="209"/>
                    <a:pt x="494" y="209"/>
                  </a:cubicBezTo>
                  <a:cubicBezTo>
                    <a:pt x="568" y="179"/>
                    <a:pt x="646" y="156"/>
                    <a:pt x="724" y="140"/>
                  </a:cubicBezTo>
                  <a:cubicBezTo>
                    <a:pt x="732" y="138"/>
                    <a:pt x="740" y="138"/>
                    <a:pt x="749" y="138"/>
                  </a:cubicBezTo>
                  <a:cubicBezTo>
                    <a:pt x="790" y="138"/>
                    <a:pt x="828" y="155"/>
                    <a:pt x="856" y="186"/>
                  </a:cubicBezTo>
                  <a:cubicBezTo>
                    <a:pt x="866" y="194"/>
                    <a:pt x="873" y="199"/>
                    <a:pt x="879" y="199"/>
                  </a:cubicBezTo>
                  <a:cubicBezTo>
                    <a:pt x="881" y="199"/>
                    <a:pt x="883" y="199"/>
                    <a:pt x="885" y="198"/>
                  </a:cubicBezTo>
                  <a:cubicBezTo>
                    <a:pt x="890" y="197"/>
                    <a:pt x="893" y="193"/>
                    <a:pt x="893" y="188"/>
                  </a:cubicBezTo>
                  <a:cubicBezTo>
                    <a:pt x="904" y="167"/>
                    <a:pt x="1102" y="23"/>
                    <a:pt x="1302" y="23"/>
                  </a:cubicBezTo>
                  <a:cubicBezTo>
                    <a:pt x="1306" y="23"/>
                    <a:pt x="1309" y="23"/>
                    <a:pt x="1313" y="23"/>
                  </a:cubicBezTo>
                  <a:cubicBezTo>
                    <a:pt x="1518" y="27"/>
                    <a:pt x="1631" y="287"/>
                    <a:pt x="1631" y="290"/>
                  </a:cubicBezTo>
                  <a:cubicBezTo>
                    <a:pt x="1632" y="294"/>
                    <a:pt x="1637" y="296"/>
                    <a:pt x="1641" y="296"/>
                  </a:cubicBezTo>
                  <a:cubicBezTo>
                    <a:pt x="1642" y="296"/>
                    <a:pt x="1644" y="296"/>
                    <a:pt x="1645" y="296"/>
                  </a:cubicBezTo>
                  <a:cubicBezTo>
                    <a:pt x="1651" y="292"/>
                    <a:pt x="1654" y="287"/>
                    <a:pt x="1651" y="282"/>
                  </a:cubicBezTo>
                  <a:cubicBezTo>
                    <a:pt x="1645" y="269"/>
                    <a:pt x="1532" y="6"/>
                    <a:pt x="1314" y="0"/>
                  </a:cubicBezTo>
                  <a:cubicBezTo>
                    <a:pt x="1312" y="0"/>
                    <a:pt x="1309" y="0"/>
                    <a:pt x="130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1"/>
            <p:cNvSpPr/>
            <p:nvPr/>
          </p:nvSpPr>
          <p:spPr>
            <a:xfrm>
              <a:off x="3799144" y="3631674"/>
              <a:ext cx="305980" cy="211088"/>
            </a:xfrm>
            <a:custGeom>
              <a:rect b="b" l="l" r="r" t="t"/>
              <a:pathLst>
                <a:path extrusionOk="0" h="763" w="1106">
                  <a:moveTo>
                    <a:pt x="781" y="0"/>
                  </a:moveTo>
                  <a:cubicBezTo>
                    <a:pt x="720" y="0"/>
                    <a:pt x="659" y="10"/>
                    <a:pt x="602" y="26"/>
                  </a:cubicBezTo>
                  <a:cubicBezTo>
                    <a:pt x="552" y="39"/>
                    <a:pt x="512" y="71"/>
                    <a:pt x="489" y="115"/>
                  </a:cubicBezTo>
                  <a:cubicBezTo>
                    <a:pt x="471" y="156"/>
                    <a:pt x="467" y="202"/>
                    <a:pt x="482" y="244"/>
                  </a:cubicBezTo>
                  <a:cubicBezTo>
                    <a:pt x="402" y="230"/>
                    <a:pt x="322" y="221"/>
                    <a:pt x="243" y="217"/>
                  </a:cubicBezTo>
                  <a:cubicBezTo>
                    <a:pt x="174" y="217"/>
                    <a:pt x="167" y="294"/>
                    <a:pt x="158" y="373"/>
                  </a:cubicBezTo>
                  <a:cubicBezTo>
                    <a:pt x="151" y="440"/>
                    <a:pt x="144" y="515"/>
                    <a:pt x="101" y="555"/>
                  </a:cubicBezTo>
                  <a:cubicBezTo>
                    <a:pt x="0" y="649"/>
                    <a:pt x="9" y="748"/>
                    <a:pt x="9" y="753"/>
                  </a:cubicBezTo>
                  <a:cubicBezTo>
                    <a:pt x="11" y="759"/>
                    <a:pt x="14" y="762"/>
                    <a:pt x="20" y="762"/>
                  </a:cubicBezTo>
                  <a:lnTo>
                    <a:pt x="22" y="762"/>
                  </a:lnTo>
                  <a:cubicBezTo>
                    <a:pt x="29" y="761"/>
                    <a:pt x="32" y="755"/>
                    <a:pt x="32" y="750"/>
                  </a:cubicBezTo>
                  <a:cubicBezTo>
                    <a:pt x="32" y="748"/>
                    <a:pt x="23" y="656"/>
                    <a:pt x="115" y="570"/>
                  </a:cubicBezTo>
                  <a:cubicBezTo>
                    <a:pt x="165" y="525"/>
                    <a:pt x="174" y="444"/>
                    <a:pt x="181" y="375"/>
                  </a:cubicBezTo>
                  <a:cubicBezTo>
                    <a:pt x="190" y="290"/>
                    <a:pt x="197" y="239"/>
                    <a:pt x="243" y="239"/>
                  </a:cubicBezTo>
                  <a:cubicBezTo>
                    <a:pt x="328" y="242"/>
                    <a:pt x="413" y="253"/>
                    <a:pt x="496" y="267"/>
                  </a:cubicBezTo>
                  <a:cubicBezTo>
                    <a:pt x="497" y="267"/>
                    <a:pt x="498" y="268"/>
                    <a:pt x="498" y="268"/>
                  </a:cubicBezTo>
                  <a:cubicBezTo>
                    <a:pt x="501" y="268"/>
                    <a:pt x="504" y="266"/>
                    <a:pt x="506" y="263"/>
                  </a:cubicBezTo>
                  <a:cubicBezTo>
                    <a:pt x="508" y="260"/>
                    <a:pt x="510" y="256"/>
                    <a:pt x="508" y="253"/>
                  </a:cubicBezTo>
                  <a:cubicBezTo>
                    <a:pt x="492" y="210"/>
                    <a:pt x="492" y="164"/>
                    <a:pt x="508" y="124"/>
                  </a:cubicBezTo>
                  <a:cubicBezTo>
                    <a:pt x="529" y="85"/>
                    <a:pt x="566" y="57"/>
                    <a:pt x="609" y="48"/>
                  </a:cubicBezTo>
                  <a:cubicBezTo>
                    <a:pt x="664" y="32"/>
                    <a:pt x="724" y="23"/>
                    <a:pt x="782" y="23"/>
                  </a:cubicBezTo>
                  <a:cubicBezTo>
                    <a:pt x="910" y="23"/>
                    <a:pt x="1032" y="67"/>
                    <a:pt x="1083" y="180"/>
                  </a:cubicBezTo>
                  <a:cubicBezTo>
                    <a:pt x="1085" y="185"/>
                    <a:pt x="1089" y="186"/>
                    <a:pt x="1093" y="186"/>
                  </a:cubicBezTo>
                  <a:cubicBezTo>
                    <a:pt x="1099" y="186"/>
                    <a:pt x="1106" y="180"/>
                    <a:pt x="1102" y="171"/>
                  </a:cubicBezTo>
                  <a:cubicBezTo>
                    <a:pt x="1048" y="49"/>
                    <a:pt x="918" y="0"/>
                    <a:pt x="78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1"/>
            <p:cNvSpPr/>
            <p:nvPr/>
          </p:nvSpPr>
          <p:spPr>
            <a:xfrm>
              <a:off x="4049795" y="3565830"/>
              <a:ext cx="257566" cy="77187"/>
            </a:xfrm>
            <a:custGeom>
              <a:rect b="b" l="l" r="r" t="t"/>
              <a:pathLst>
                <a:path extrusionOk="0" h="279" w="931">
                  <a:moveTo>
                    <a:pt x="568" y="0"/>
                  </a:moveTo>
                  <a:cubicBezTo>
                    <a:pt x="530" y="0"/>
                    <a:pt x="493" y="23"/>
                    <a:pt x="453" y="49"/>
                  </a:cubicBezTo>
                  <a:cubicBezTo>
                    <a:pt x="403" y="80"/>
                    <a:pt x="345" y="116"/>
                    <a:pt x="268" y="116"/>
                  </a:cubicBezTo>
                  <a:cubicBezTo>
                    <a:pt x="258" y="116"/>
                    <a:pt x="247" y="116"/>
                    <a:pt x="235" y="114"/>
                  </a:cubicBezTo>
                  <a:cubicBezTo>
                    <a:pt x="222" y="112"/>
                    <a:pt x="210" y="112"/>
                    <a:pt x="198" y="112"/>
                  </a:cubicBezTo>
                  <a:cubicBezTo>
                    <a:pt x="31" y="112"/>
                    <a:pt x="2" y="265"/>
                    <a:pt x="2" y="266"/>
                  </a:cubicBezTo>
                  <a:cubicBezTo>
                    <a:pt x="0" y="272"/>
                    <a:pt x="4" y="279"/>
                    <a:pt x="11" y="279"/>
                  </a:cubicBezTo>
                  <a:lnTo>
                    <a:pt x="12" y="279"/>
                  </a:lnTo>
                  <a:cubicBezTo>
                    <a:pt x="18" y="279"/>
                    <a:pt x="23" y="273"/>
                    <a:pt x="23" y="268"/>
                  </a:cubicBezTo>
                  <a:cubicBezTo>
                    <a:pt x="25" y="263"/>
                    <a:pt x="49" y="133"/>
                    <a:pt x="198" y="133"/>
                  </a:cubicBezTo>
                  <a:cubicBezTo>
                    <a:pt x="209" y="133"/>
                    <a:pt x="220" y="134"/>
                    <a:pt x="232" y="135"/>
                  </a:cubicBezTo>
                  <a:cubicBezTo>
                    <a:pt x="244" y="137"/>
                    <a:pt x="255" y="137"/>
                    <a:pt x="267" y="137"/>
                  </a:cubicBezTo>
                  <a:cubicBezTo>
                    <a:pt x="351" y="137"/>
                    <a:pt x="414" y="99"/>
                    <a:pt x="465" y="66"/>
                  </a:cubicBezTo>
                  <a:cubicBezTo>
                    <a:pt x="504" y="44"/>
                    <a:pt x="535" y="23"/>
                    <a:pt x="568" y="23"/>
                  </a:cubicBezTo>
                  <a:cubicBezTo>
                    <a:pt x="581" y="23"/>
                    <a:pt x="594" y="26"/>
                    <a:pt x="609" y="34"/>
                  </a:cubicBezTo>
                  <a:cubicBezTo>
                    <a:pt x="633" y="49"/>
                    <a:pt x="659" y="54"/>
                    <a:pt x="686" y="54"/>
                  </a:cubicBezTo>
                  <a:cubicBezTo>
                    <a:pt x="711" y="54"/>
                    <a:pt x="736" y="49"/>
                    <a:pt x="759" y="45"/>
                  </a:cubicBezTo>
                  <a:cubicBezTo>
                    <a:pt x="781" y="41"/>
                    <a:pt x="802" y="38"/>
                    <a:pt x="821" y="38"/>
                  </a:cubicBezTo>
                  <a:cubicBezTo>
                    <a:pt x="857" y="38"/>
                    <a:pt x="887" y="51"/>
                    <a:pt x="908" y="98"/>
                  </a:cubicBezTo>
                  <a:cubicBezTo>
                    <a:pt x="910" y="102"/>
                    <a:pt x="914" y="105"/>
                    <a:pt x="918" y="105"/>
                  </a:cubicBezTo>
                  <a:cubicBezTo>
                    <a:pt x="920" y="105"/>
                    <a:pt x="922" y="104"/>
                    <a:pt x="923" y="103"/>
                  </a:cubicBezTo>
                  <a:cubicBezTo>
                    <a:pt x="929" y="102"/>
                    <a:pt x="931" y="95"/>
                    <a:pt x="929" y="89"/>
                  </a:cubicBezTo>
                  <a:cubicBezTo>
                    <a:pt x="902" y="31"/>
                    <a:pt x="863" y="16"/>
                    <a:pt x="822" y="16"/>
                  </a:cubicBezTo>
                  <a:cubicBezTo>
                    <a:pt x="800" y="16"/>
                    <a:pt x="778" y="20"/>
                    <a:pt x="755" y="24"/>
                  </a:cubicBezTo>
                  <a:cubicBezTo>
                    <a:pt x="732" y="27"/>
                    <a:pt x="709" y="31"/>
                    <a:pt x="686" y="31"/>
                  </a:cubicBezTo>
                  <a:cubicBezTo>
                    <a:pt x="663" y="31"/>
                    <a:pt x="640" y="27"/>
                    <a:pt x="619" y="15"/>
                  </a:cubicBezTo>
                  <a:cubicBezTo>
                    <a:pt x="601" y="5"/>
                    <a:pt x="584" y="0"/>
                    <a:pt x="56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1"/>
            <p:cNvSpPr/>
            <p:nvPr/>
          </p:nvSpPr>
          <p:spPr>
            <a:xfrm>
              <a:off x="4140262" y="3620331"/>
              <a:ext cx="113152" cy="56438"/>
            </a:xfrm>
            <a:custGeom>
              <a:rect b="b" l="l" r="r" t="t"/>
              <a:pathLst>
                <a:path extrusionOk="0" h="204" w="409">
                  <a:moveTo>
                    <a:pt x="302" y="1"/>
                  </a:moveTo>
                  <a:cubicBezTo>
                    <a:pt x="67" y="1"/>
                    <a:pt x="2" y="186"/>
                    <a:pt x="2" y="189"/>
                  </a:cubicBezTo>
                  <a:cubicBezTo>
                    <a:pt x="0" y="195"/>
                    <a:pt x="4" y="202"/>
                    <a:pt x="9" y="204"/>
                  </a:cubicBezTo>
                  <a:lnTo>
                    <a:pt x="13" y="204"/>
                  </a:lnTo>
                  <a:cubicBezTo>
                    <a:pt x="18" y="204"/>
                    <a:pt x="22" y="200"/>
                    <a:pt x="23" y="197"/>
                  </a:cubicBezTo>
                  <a:cubicBezTo>
                    <a:pt x="26" y="187"/>
                    <a:pt x="85" y="23"/>
                    <a:pt x="301" y="23"/>
                  </a:cubicBezTo>
                  <a:cubicBezTo>
                    <a:pt x="330" y="23"/>
                    <a:pt x="361" y="26"/>
                    <a:pt x="395" y="32"/>
                  </a:cubicBezTo>
                  <a:cubicBezTo>
                    <a:pt x="396" y="32"/>
                    <a:pt x="397" y="32"/>
                    <a:pt x="398" y="32"/>
                  </a:cubicBezTo>
                  <a:cubicBezTo>
                    <a:pt x="403" y="32"/>
                    <a:pt x="407" y="28"/>
                    <a:pt x="409" y="23"/>
                  </a:cubicBezTo>
                  <a:cubicBezTo>
                    <a:pt x="409" y="16"/>
                    <a:pt x="405" y="11"/>
                    <a:pt x="400" y="11"/>
                  </a:cubicBezTo>
                  <a:cubicBezTo>
                    <a:pt x="364" y="4"/>
                    <a:pt x="332" y="1"/>
                    <a:pt x="30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1"/>
            <p:cNvSpPr/>
            <p:nvPr/>
          </p:nvSpPr>
          <p:spPr>
            <a:xfrm>
              <a:off x="3895974" y="3677046"/>
              <a:ext cx="141371" cy="78570"/>
            </a:xfrm>
            <a:custGeom>
              <a:rect b="b" l="l" r="r" t="t"/>
              <a:pathLst>
                <a:path extrusionOk="0" h="284" w="511">
                  <a:moveTo>
                    <a:pt x="377" y="1"/>
                  </a:moveTo>
                  <a:cubicBezTo>
                    <a:pt x="306" y="1"/>
                    <a:pt x="219" y="30"/>
                    <a:pt x="142" y="84"/>
                  </a:cubicBezTo>
                  <a:cubicBezTo>
                    <a:pt x="1" y="181"/>
                    <a:pt x="54" y="278"/>
                    <a:pt x="54" y="278"/>
                  </a:cubicBezTo>
                  <a:cubicBezTo>
                    <a:pt x="55" y="280"/>
                    <a:pt x="59" y="283"/>
                    <a:pt x="63" y="283"/>
                  </a:cubicBezTo>
                  <a:cubicBezTo>
                    <a:pt x="71" y="283"/>
                    <a:pt x="77" y="275"/>
                    <a:pt x="73" y="268"/>
                  </a:cubicBezTo>
                  <a:cubicBezTo>
                    <a:pt x="71" y="264"/>
                    <a:pt x="32" y="186"/>
                    <a:pt x="154" y="103"/>
                  </a:cubicBezTo>
                  <a:cubicBezTo>
                    <a:pt x="228" y="52"/>
                    <a:pt x="309" y="23"/>
                    <a:pt x="375" y="23"/>
                  </a:cubicBezTo>
                  <a:cubicBezTo>
                    <a:pt x="388" y="23"/>
                    <a:pt x="401" y="25"/>
                    <a:pt x="413" y="27"/>
                  </a:cubicBezTo>
                  <a:cubicBezTo>
                    <a:pt x="443" y="30"/>
                    <a:pt x="471" y="48"/>
                    <a:pt x="489" y="73"/>
                  </a:cubicBezTo>
                  <a:cubicBezTo>
                    <a:pt x="491" y="76"/>
                    <a:pt x="495" y="78"/>
                    <a:pt x="498" y="78"/>
                  </a:cubicBezTo>
                  <a:cubicBezTo>
                    <a:pt x="500" y="78"/>
                    <a:pt x="502" y="78"/>
                    <a:pt x="503" y="76"/>
                  </a:cubicBezTo>
                  <a:cubicBezTo>
                    <a:pt x="508" y="73"/>
                    <a:pt x="510" y="66"/>
                    <a:pt x="507" y="61"/>
                  </a:cubicBezTo>
                  <a:cubicBezTo>
                    <a:pt x="485" y="30"/>
                    <a:pt x="453" y="11"/>
                    <a:pt x="416" y="4"/>
                  </a:cubicBezTo>
                  <a:cubicBezTo>
                    <a:pt x="404" y="2"/>
                    <a:pt x="391" y="1"/>
                    <a:pt x="37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1"/>
            <p:cNvSpPr/>
            <p:nvPr/>
          </p:nvSpPr>
          <p:spPr>
            <a:xfrm>
              <a:off x="4977978" y="4020930"/>
              <a:ext cx="154097" cy="142201"/>
            </a:xfrm>
            <a:custGeom>
              <a:rect b="b" l="l" r="r" t="t"/>
              <a:pathLst>
                <a:path extrusionOk="0" h="514" w="557">
                  <a:moveTo>
                    <a:pt x="189" y="0"/>
                  </a:moveTo>
                  <a:cubicBezTo>
                    <a:pt x="97" y="0"/>
                    <a:pt x="19" y="25"/>
                    <a:pt x="13" y="28"/>
                  </a:cubicBezTo>
                  <a:cubicBezTo>
                    <a:pt x="1" y="31"/>
                    <a:pt x="5" y="50"/>
                    <a:pt x="16" y="50"/>
                  </a:cubicBezTo>
                  <a:cubicBezTo>
                    <a:pt x="18" y="50"/>
                    <a:pt x="19" y="49"/>
                    <a:pt x="20" y="49"/>
                  </a:cubicBezTo>
                  <a:cubicBezTo>
                    <a:pt x="21" y="49"/>
                    <a:pt x="100" y="24"/>
                    <a:pt x="190" y="24"/>
                  </a:cubicBezTo>
                  <a:cubicBezTo>
                    <a:pt x="244" y="24"/>
                    <a:pt x="302" y="33"/>
                    <a:pt x="351" y="61"/>
                  </a:cubicBezTo>
                  <a:cubicBezTo>
                    <a:pt x="493" y="144"/>
                    <a:pt x="532" y="319"/>
                    <a:pt x="448" y="498"/>
                  </a:cubicBezTo>
                  <a:cubicBezTo>
                    <a:pt x="445" y="503"/>
                    <a:pt x="448" y="510"/>
                    <a:pt x="454" y="512"/>
                  </a:cubicBezTo>
                  <a:cubicBezTo>
                    <a:pt x="456" y="514"/>
                    <a:pt x="456" y="514"/>
                    <a:pt x="457" y="514"/>
                  </a:cubicBezTo>
                  <a:cubicBezTo>
                    <a:pt x="463" y="514"/>
                    <a:pt x="468" y="510"/>
                    <a:pt x="468" y="505"/>
                  </a:cubicBezTo>
                  <a:cubicBezTo>
                    <a:pt x="556" y="316"/>
                    <a:pt x="514" y="130"/>
                    <a:pt x="364" y="42"/>
                  </a:cubicBezTo>
                  <a:cubicBezTo>
                    <a:pt x="310" y="10"/>
                    <a:pt x="247" y="0"/>
                    <a:pt x="18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1"/>
            <p:cNvSpPr/>
            <p:nvPr/>
          </p:nvSpPr>
          <p:spPr>
            <a:xfrm>
              <a:off x="5040226" y="4120803"/>
              <a:ext cx="40392" cy="41498"/>
            </a:xfrm>
            <a:custGeom>
              <a:rect b="b" l="l" r="r" t="t"/>
              <a:pathLst>
                <a:path extrusionOk="0" h="150" w="146">
                  <a:moveTo>
                    <a:pt x="11" y="1"/>
                  </a:moveTo>
                  <a:cubicBezTo>
                    <a:pt x="6" y="1"/>
                    <a:pt x="2" y="5"/>
                    <a:pt x="1" y="10"/>
                  </a:cubicBezTo>
                  <a:cubicBezTo>
                    <a:pt x="1" y="17"/>
                    <a:pt x="4" y="22"/>
                    <a:pt x="11" y="22"/>
                  </a:cubicBezTo>
                  <a:cubicBezTo>
                    <a:pt x="15" y="24"/>
                    <a:pt x="123" y="38"/>
                    <a:pt x="117" y="137"/>
                  </a:cubicBezTo>
                  <a:cubicBezTo>
                    <a:pt x="117" y="144"/>
                    <a:pt x="123" y="148"/>
                    <a:pt x="128" y="149"/>
                  </a:cubicBezTo>
                  <a:cubicBezTo>
                    <a:pt x="135" y="149"/>
                    <a:pt x="140" y="144"/>
                    <a:pt x="140" y="139"/>
                  </a:cubicBezTo>
                  <a:cubicBezTo>
                    <a:pt x="146" y="19"/>
                    <a:pt x="15" y="1"/>
                    <a:pt x="13" y="1"/>
                  </a:cubicBezTo>
                  <a:cubicBezTo>
                    <a:pt x="12" y="1"/>
                    <a:pt x="12" y="1"/>
                    <a:pt x="1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1"/>
            <p:cNvSpPr/>
            <p:nvPr/>
          </p:nvSpPr>
          <p:spPr>
            <a:xfrm>
              <a:off x="4903281" y="3948999"/>
              <a:ext cx="143584" cy="79123"/>
            </a:xfrm>
            <a:custGeom>
              <a:rect b="b" l="l" r="r" t="t"/>
              <a:pathLst>
                <a:path extrusionOk="0" h="286" w="519">
                  <a:moveTo>
                    <a:pt x="11" y="1"/>
                  </a:moveTo>
                  <a:cubicBezTo>
                    <a:pt x="6" y="1"/>
                    <a:pt x="0" y="5"/>
                    <a:pt x="0" y="12"/>
                  </a:cubicBezTo>
                  <a:cubicBezTo>
                    <a:pt x="0" y="17"/>
                    <a:pt x="6" y="22"/>
                    <a:pt x="11" y="22"/>
                  </a:cubicBezTo>
                  <a:cubicBezTo>
                    <a:pt x="14" y="22"/>
                    <a:pt x="404" y="29"/>
                    <a:pt x="496" y="279"/>
                  </a:cubicBezTo>
                  <a:cubicBezTo>
                    <a:pt x="497" y="282"/>
                    <a:pt x="501" y="286"/>
                    <a:pt x="506" y="286"/>
                  </a:cubicBezTo>
                  <a:lnTo>
                    <a:pt x="510" y="286"/>
                  </a:lnTo>
                  <a:cubicBezTo>
                    <a:pt x="515" y="284"/>
                    <a:pt x="519" y="277"/>
                    <a:pt x="517" y="272"/>
                  </a:cubicBezTo>
                  <a:cubicBezTo>
                    <a:pt x="419" y="6"/>
                    <a:pt x="29" y="1"/>
                    <a:pt x="1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1"/>
            <p:cNvSpPr/>
            <p:nvPr/>
          </p:nvSpPr>
          <p:spPr>
            <a:xfrm>
              <a:off x="3651686" y="3881495"/>
              <a:ext cx="156863" cy="388700"/>
            </a:xfrm>
            <a:custGeom>
              <a:rect b="b" l="l" r="r" t="t"/>
              <a:pathLst>
                <a:path extrusionOk="0" h="1405" w="567">
                  <a:moveTo>
                    <a:pt x="558" y="0"/>
                  </a:moveTo>
                  <a:cubicBezTo>
                    <a:pt x="557" y="0"/>
                    <a:pt x="556" y="0"/>
                    <a:pt x="555" y="1"/>
                  </a:cubicBezTo>
                  <a:cubicBezTo>
                    <a:pt x="498" y="43"/>
                    <a:pt x="466" y="109"/>
                    <a:pt x="438" y="172"/>
                  </a:cubicBezTo>
                  <a:cubicBezTo>
                    <a:pt x="418" y="218"/>
                    <a:pt x="394" y="261"/>
                    <a:pt x="365" y="300"/>
                  </a:cubicBezTo>
                  <a:cubicBezTo>
                    <a:pt x="349" y="319"/>
                    <a:pt x="332" y="337"/>
                    <a:pt x="314" y="353"/>
                  </a:cubicBezTo>
                  <a:cubicBezTo>
                    <a:pt x="296" y="371"/>
                    <a:pt x="279" y="390"/>
                    <a:pt x="261" y="409"/>
                  </a:cubicBezTo>
                  <a:cubicBezTo>
                    <a:pt x="217" y="464"/>
                    <a:pt x="194" y="535"/>
                    <a:pt x="172" y="597"/>
                  </a:cubicBezTo>
                  <a:lnTo>
                    <a:pt x="40" y="1000"/>
                  </a:lnTo>
                  <a:cubicBezTo>
                    <a:pt x="24" y="1053"/>
                    <a:pt x="1" y="1119"/>
                    <a:pt x="19" y="1183"/>
                  </a:cubicBezTo>
                  <a:cubicBezTo>
                    <a:pt x="29" y="1213"/>
                    <a:pt x="43" y="1243"/>
                    <a:pt x="63" y="1271"/>
                  </a:cubicBezTo>
                  <a:cubicBezTo>
                    <a:pt x="88" y="1312"/>
                    <a:pt x="112" y="1352"/>
                    <a:pt x="107" y="1397"/>
                  </a:cubicBezTo>
                  <a:cubicBezTo>
                    <a:pt x="107" y="1400"/>
                    <a:pt x="109" y="1402"/>
                    <a:pt x="112" y="1404"/>
                  </a:cubicBezTo>
                  <a:cubicBezTo>
                    <a:pt x="113" y="1404"/>
                    <a:pt x="114" y="1404"/>
                    <a:pt x="115" y="1404"/>
                  </a:cubicBezTo>
                  <a:cubicBezTo>
                    <a:pt x="118" y="1404"/>
                    <a:pt x="120" y="1402"/>
                    <a:pt x="121" y="1398"/>
                  </a:cubicBezTo>
                  <a:cubicBezTo>
                    <a:pt x="126" y="1349"/>
                    <a:pt x="100" y="1306"/>
                    <a:pt x="73" y="1266"/>
                  </a:cubicBezTo>
                  <a:cubicBezTo>
                    <a:pt x="54" y="1239"/>
                    <a:pt x="40" y="1209"/>
                    <a:pt x="29" y="1179"/>
                  </a:cubicBezTo>
                  <a:cubicBezTo>
                    <a:pt x="13" y="1119"/>
                    <a:pt x="34" y="1055"/>
                    <a:pt x="52" y="1004"/>
                  </a:cubicBezTo>
                  <a:lnTo>
                    <a:pt x="185" y="601"/>
                  </a:lnTo>
                  <a:cubicBezTo>
                    <a:pt x="206" y="537"/>
                    <a:pt x="227" y="470"/>
                    <a:pt x="270" y="417"/>
                  </a:cubicBezTo>
                  <a:cubicBezTo>
                    <a:pt x="286" y="397"/>
                    <a:pt x="303" y="379"/>
                    <a:pt x="323" y="362"/>
                  </a:cubicBezTo>
                  <a:cubicBezTo>
                    <a:pt x="341" y="344"/>
                    <a:pt x="358" y="326"/>
                    <a:pt x="374" y="307"/>
                  </a:cubicBezTo>
                  <a:cubicBezTo>
                    <a:pt x="404" y="266"/>
                    <a:pt x="429" y="224"/>
                    <a:pt x="447" y="178"/>
                  </a:cubicBezTo>
                  <a:cubicBezTo>
                    <a:pt x="478" y="112"/>
                    <a:pt x="507" y="50"/>
                    <a:pt x="562" y="10"/>
                  </a:cubicBezTo>
                  <a:cubicBezTo>
                    <a:pt x="566" y="7"/>
                    <a:pt x="563" y="0"/>
                    <a:pt x="55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1"/>
            <p:cNvSpPr/>
            <p:nvPr/>
          </p:nvSpPr>
          <p:spPr>
            <a:xfrm>
              <a:off x="3680735" y="4095904"/>
              <a:ext cx="34029" cy="189232"/>
            </a:xfrm>
            <a:custGeom>
              <a:rect b="b" l="l" r="r" t="t"/>
              <a:pathLst>
                <a:path extrusionOk="0" h="684" w="123">
                  <a:moveTo>
                    <a:pt x="107" y="1"/>
                  </a:moveTo>
                  <a:cubicBezTo>
                    <a:pt x="106" y="1"/>
                    <a:pt x="104" y="2"/>
                    <a:pt x="103" y="4"/>
                  </a:cubicBezTo>
                  <a:cubicBezTo>
                    <a:pt x="46" y="107"/>
                    <a:pt x="0" y="202"/>
                    <a:pt x="13" y="305"/>
                  </a:cubicBezTo>
                  <a:cubicBezTo>
                    <a:pt x="20" y="353"/>
                    <a:pt x="34" y="400"/>
                    <a:pt x="57" y="445"/>
                  </a:cubicBezTo>
                  <a:cubicBezTo>
                    <a:pt x="62" y="461"/>
                    <a:pt x="69" y="475"/>
                    <a:pt x="75" y="489"/>
                  </a:cubicBezTo>
                  <a:cubicBezTo>
                    <a:pt x="105" y="565"/>
                    <a:pt x="110" y="627"/>
                    <a:pt x="90" y="675"/>
                  </a:cubicBezTo>
                  <a:cubicBezTo>
                    <a:pt x="89" y="678"/>
                    <a:pt x="90" y="682"/>
                    <a:pt x="94" y="683"/>
                  </a:cubicBezTo>
                  <a:lnTo>
                    <a:pt x="96" y="683"/>
                  </a:lnTo>
                  <a:cubicBezTo>
                    <a:pt x="98" y="683"/>
                    <a:pt x="101" y="682"/>
                    <a:pt x="103" y="678"/>
                  </a:cubicBezTo>
                  <a:cubicBezTo>
                    <a:pt x="122" y="627"/>
                    <a:pt x="117" y="565"/>
                    <a:pt x="87" y="485"/>
                  </a:cubicBezTo>
                  <a:cubicBezTo>
                    <a:pt x="82" y="471"/>
                    <a:pt x="75" y="455"/>
                    <a:pt x="67" y="441"/>
                  </a:cubicBezTo>
                  <a:cubicBezTo>
                    <a:pt x="46" y="397"/>
                    <a:pt x="32" y="351"/>
                    <a:pt x="23" y="303"/>
                  </a:cubicBezTo>
                  <a:cubicBezTo>
                    <a:pt x="11" y="204"/>
                    <a:pt x="57" y="110"/>
                    <a:pt x="112" y="9"/>
                  </a:cubicBezTo>
                  <a:cubicBezTo>
                    <a:pt x="114" y="5"/>
                    <a:pt x="111" y="1"/>
                    <a:pt x="10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1"/>
            <p:cNvSpPr/>
            <p:nvPr/>
          </p:nvSpPr>
          <p:spPr>
            <a:xfrm>
              <a:off x="3726107" y="4195224"/>
              <a:ext cx="19366" cy="102086"/>
            </a:xfrm>
            <a:custGeom>
              <a:rect b="b" l="l" r="r" t="t"/>
              <a:pathLst>
                <a:path extrusionOk="0" h="369" w="70">
                  <a:moveTo>
                    <a:pt x="8" y="0"/>
                  </a:moveTo>
                  <a:cubicBezTo>
                    <a:pt x="7" y="0"/>
                    <a:pt x="7" y="0"/>
                    <a:pt x="6" y="1"/>
                  </a:cubicBezTo>
                  <a:cubicBezTo>
                    <a:pt x="3" y="1"/>
                    <a:pt x="1" y="4"/>
                    <a:pt x="3" y="8"/>
                  </a:cubicBezTo>
                  <a:cubicBezTo>
                    <a:pt x="49" y="119"/>
                    <a:pt x="59" y="243"/>
                    <a:pt x="34" y="362"/>
                  </a:cubicBezTo>
                  <a:cubicBezTo>
                    <a:pt x="33" y="363"/>
                    <a:pt x="34" y="367"/>
                    <a:pt x="38" y="369"/>
                  </a:cubicBezTo>
                  <a:lnTo>
                    <a:pt x="40" y="369"/>
                  </a:lnTo>
                  <a:cubicBezTo>
                    <a:pt x="41" y="369"/>
                    <a:pt x="45" y="365"/>
                    <a:pt x="45" y="363"/>
                  </a:cubicBezTo>
                  <a:cubicBezTo>
                    <a:pt x="70" y="243"/>
                    <a:pt x="59" y="118"/>
                    <a:pt x="13" y="3"/>
                  </a:cubicBezTo>
                  <a:cubicBezTo>
                    <a:pt x="12" y="1"/>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1"/>
            <p:cNvSpPr/>
            <p:nvPr/>
          </p:nvSpPr>
          <p:spPr>
            <a:xfrm>
              <a:off x="3764285" y="4253598"/>
              <a:ext cx="5810" cy="46755"/>
            </a:xfrm>
            <a:custGeom>
              <a:rect b="b" l="l" r="r" t="t"/>
              <a:pathLst>
                <a:path extrusionOk="0" h="169" w="21">
                  <a:moveTo>
                    <a:pt x="15" y="0"/>
                  </a:moveTo>
                  <a:cubicBezTo>
                    <a:pt x="11" y="0"/>
                    <a:pt x="10" y="2"/>
                    <a:pt x="10" y="6"/>
                  </a:cubicBezTo>
                  <a:lnTo>
                    <a:pt x="1" y="163"/>
                  </a:lnTo>
                  <a:cubicBezTo>
                    <a:pt x="1" y="167"/>
                    <a:pt x="3" y="168"/>
                    <a:pt x="6" y="168"/>
                  </a:cubicBezTo>
                  <a:cubicBezTo>
                    <a:pt x="10" y="168"/>
                    <a:pt x="11" y="167"/>
                    <a:pt x="11" y="163"/>
                  </a:cubicBezTo>
                  <a:lnTo>
                    <a:pt x="20" y="7"/>
                  </a:lnTo>
                  <a:cubicBezTo>
                    <a:pt x="20" y="4"/>
                    <a:pt x="18" y="0"/>
                    <a:pt x="1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1"/>
            <p:cNvSpPr/>
            <p:nvPr/>
          </p:nvSpPr>
          <p:spPr>
            <a:xfrm>
              <a:off x="3820723" y="4270198"/>
              <a:ext cx="3043" cy="18259"/>
            </a:xfrm>
            <a:custGeom>
              <a:rect b="b" l="l" r="r" t="t"/>
              <a:pathLst>
                <a:path extrusionOk="0" h="66" w="11">
                  <a:moveTo>
                    <a:pt x="5" y="0"/>
                  </a:moveTo>
                  <a:cubicBezTo>
                    <a:pt x="3" y="0"/>
                    <a:pt x="0" y="2"/>
                    <a:pt x="0" y="6"/>
                  </a:cubicBezTo>
                  <a:lnTo>
                    <a:pt x="0" y="61"/>
                  </a:lnTo>
                  <a:cubicBezTo>
                    <a:pt x="0" y="64"/>
                    <a:pt x="2" y="66"/>
                    <a:pt x="5" y="66"/>
                  </a:cubicBezTo>
                  <a:cubicBezTo>
                    <a:pt x="9" y="66"/>
                    <a:pt x="11" y="64"/>
                    <a:pt x="11" y="61"/>
                  </a:cubicBezTo>
                  <a:lnTo>
                    <a:pt x="11" y="6"/>
                  </a:lnTo>
                  <a:cubicBezTo>
                    <a:pt x="11" y="2"/>
                    <a:pt x="8" y="0"/>
                    <a:pt x="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1"/>
            <p:cNvSpPr/>
            <p:nvPr/>
          </p:nvSpPr>
          <p:spPr>
            <a:xfrm>
              <a:off x="3720297" y="4043339"/>
              <a:ext cx="17706" cy="27942"/>
            </a:xfrm>
            <a:custGeom>
              <a:rect b="b" l="l" r="r" t="t"/>
              <a:pathLst>
                <a:path extrusionOk="0" h="101" w="64">
                  <a:moveTo>
                    <a:pt x="57" y="1"/>
                  </a:moveTo>
                  <a:cubicBezTo>
                    <a:pt x="56" y="1"/>
                    <a:pt x="55" y="2"/>
                    <a:pt x="54" y="3"/>
                  </a:cubicBezTo>
                  <a:cubicBezTo>
                    <a:pt x="31" y="30"/>
                    <a:pt x="13" y="60"/>
                    <a:pt x="1" y="93"/>
                  </a:cubicBezTo>
                  <a:cubicBezTo>
                    <a:pt x="1" y="95"/>
                    <a:pt x="2" y="99"/>
                    <a:pt x="4" y="100"/>
                  </a:cubicBezTo>
                  <a:lnTo>
                    <a:pt x="6" y="100"/>
                  </a:lnTo>
                  <a:cubicBezTo>
                    <a:pt x="9" y="100"/>
                    <a:pt x="11" y="99"/>
                    <a:pt x="11" y="97"/>
                  </a:cubicBezTo>
                  <a:cubicBezTo>
                    <a:pt x="22" y="65"/>
                    <a:pt x="39" y="35"/>
                    <a:pt x="61" y="10"/>
                  </a:cubicBezTo>
                  <a:cubicBezTo>
                    <a:pt x="63" y="5"/>
                    <a:pt x="60" y="1"/>
                    <a:pt x="5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1"/>
            <p:cNvSpPr/>
            <p:nvPr/>
          </p:nvSpPr>
          <p:spPr>
            <a:xfrm>
              <a:off x="3756539" y="3995754"/>
              <a:ext cx="13833" cy="20196"/>
            </a:xfrm>
            <a:custGeom>
              <a:rect b="b" l="l" r="r" t="t"/>
              <a:pathLst>
                <a:path extrusionOk="0" h="73" w="50">
                  <a:moveTo>
                    <a:pt x="45" y="1"/>
                  </a:moveTo>
                  <a:cubicBezTo>
                    <a:pt x="43" y="1"/>
                    <a:pt x="42" y="2"/>
                    <a:pt x="41" y="4"/>
                  </a:cubicBezTo>
                  <a:cubicBezTo>
                    <a:pt x="23" y="19"/>
                    <a:pt x="9" y="42"/>
                    <a:pt x="2" y="65"/>
                  </a:cubicBezTo>
                  <a:cubicBezTo>
                    <a:pt x="0" y="69"/>
                    <a:pt x="2" y="73"/>
                    <a:pt x="6" y="73"/>
                  </a:cubicBezTo>
                  <a:lnTo>
                    <a:pt x="8" y="73"/>
                  </a:lnTo>
                  <a:cubicBezTo>
                    <a:pt x="9" y="73"/>
                    <a:pt x="13" y="71"/>
                    <a:pt x="13" y="69"/>
                  </a:cubicBezTo>
                  <a:cubicBezTo>
                    <a:pt x="20" y="46"/>
                    <a:pt x="32" y="27"/>
                    <a:pt x="48" y="11"/>
                  </a:cubicBezTo>
                  <a:cubicBezTo>
                    <a:pt x="50" y="9"/>
                    <a:pt x="50" y="5"/>
                    <a:pt x="48" y="4"/>
                  </a:cubicBezTo>
                  <a:cubicBezTo>
                    <a:pt x="47" y="2"/>
                    <a:pt x="46" y="1"/>
                    <a:pt x="4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1"/>
            <p:cNvSpPr/>
            <p:nvPr/>
          </p:nvSpPr>
          <p:spPr>
            <a:xfrm>
              <a:off x="3833450" y="3825610"/>
              <a:ext cx="36518" cy="32645"/>
            </a:xfrm>
            <a:custGeom>
              <a:rect b="b" l="l" r="r" t="t"/>
              <a:pathLst>
                <a:path extrusionOk="0" h="118" w="132">
                  <a:moveTo>
                    <a:pt x="124" y="0"/>
                  </a:moveTo>
                  <a:cubicBezTo>
                    <a:pt x="123" y="0"/>
                    <a:pt x="123" y="1"/>
                    <a:pt x="122" y="1"/>
                  </a:cubicBezTo>
                  <a:cubicBezTo>
                    <a:pt x="76" y="31"/>
                    <a:pt x="36" y="67"/>
                    <a:pt x="2" y="109"/>
                  </a:cubicBezTo>
                  <a:cubicBezTo>
                    <a:pt x="0" y="111"/>
                    <a:pt x="0" y="114"/>
                    <a:pt x="2" y="118"/>
                  </a:cubicBezTo>
                  <a:lnTo>
                    <a:pt x="5" y="118"/>
                  </a:lnTo>
                  <a:cubicBezTo>
                    <a:pt x="7" y="118"/>
                    <a:pt x="9" y="118"/>
                    <a:pt x="11" y="116"/>
                  </a:cubicBezTo>
                  <a:cubicBezTo>
                    <a:pt x="43" y="75"/>
                    <a:pt x="83" y="40"/>
                    <a:pt x="128" y="12"/>
                  </a:cubicBezTo>
                  <a:cubicBezTo>
                    <a:pt x="131" y="10"/>
                    <a:pt x="131" y="6"/>
                    <a:pt x="129" y="3"/>
                  </a:cubicBezTo>
                  <a:cubicBezTo>
                    <a:pt x="128" y="2"/>
                    <a:pt x="126" y="0"/>
                    <a:pt x="12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1"/>
            <p:cNvSpPr/>
            <p:nvPr/>
          </p:nvSpPr>
          <p:spPr>
            <a:xfrm>
              <a:off x="3906764" y="3794071"/>
              <a:ext cx="16876" cy="11343"/>
            </a:xfrm>
            <a:custGeom>
              <a:rect b="b" l="l" r="r" t="t"/>
              <a:pathLst>
                <a:path extrusionOk="0" h="41" w="61">
                  <a:moveTo>
                    <a:pt x="55" y="1"/>
                  </a:moveTo>
                  <a:cubicBezTo>
                    <a:pt x="54" y="1"/>
                    <a:pt x="53" y="1"/>
                    <a:pt x="52" y="2"/>
                  </a:cubicBezTo>
                  <a:lnTo>
                    <a:pt x="4" y="30"/>
                  </a:lnTo>
                  <a:cubicBezTo>
                    <a:pt x="2" y="32"/>
                    <a:pt x="1" y="36"/>
                    <a:pt x="2" y="39"/>
                  </a:cubicBezTo>
                  <a:cubicBezTo>
                    <a:pt x="4" y="41"/>
                    <a:pt x="6" y="41"/>
                    <a:pt x="8" y="41"/>
                  </a:cubicBezTo>
                  <a:lnTo>
                    <a:pt x="11" y="41"/>
                  </a:lnTo>
                  <a:lnTo>
                    <a:pt x="57" y="11"/>
                  </a:lnTo>
                  <a:cubicBezTo>
                    <a:pt x="61" y="9"/>
                    <a:pt x="61" y="6"/>
                    <a:pt x="59" y="2"/>
                  </a:cubicBezTo>
                  <a:cubicBezTo>
                    <a:pt x="58" y="1"/>
                    <a:pt x="57" y="1"/>
                    <a:pt x="5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1"/>
            <p:cNvSpPr/>
            <p:nvPr/>
          </p:nvSpPr>
          <p:spPr>
            <a:xfrm>
              <a:off x="4830797" y="4162025"/>
              <a:ext cx="181209" cy="470037"/>
            </a:xfrm>
            <a:custGeom>
              <a:rect b="b" l="l" r="r" t="t"/>
              <a:pathLst>
                <a:path extrusionOk="0" h="1699" w="655">
                  <a:moveTo>
                    <a:pt x="6" y="0"/>
                  </a:moveTo>
                  <a:cubicBezTo>
                    <a:pt x="4" y="0"/>
                    <a:pt x="0" y="2"/>
                    <a:pt x="0" y="6"/>
                  </a:cubicBezTo>
                  <a:cubicBezTo>
                    <a:pt x="0" y="193"/>
                    <a:pt x="76" y="370"/>
                    <a:pt x="147" y="540"/>
                  </a:cubicBezTo>
                  <a:cubicBezTo>
                    <a:pt x="213" y="690"/>
                    <a:pt x="278" y="846"/>
                    <a:pt x="292" y="1009"/>
                  </a:cubicBezTo>
                  <a:cubicBezTo>
                    <a:pt x="298" y="1055"/>
                    <a:pt x="298" y="1103"/>
                    <a:pt x="298" y="1147"/>
                  </a:cubicBezTo>
                  <a:cubicBezTo>
                    <a:pt x="298" y="1226"/>
                    <a:pt x="299" y="1310"/>
                    <a:pt x="321" y="1389"/>
                  </a:cubicBezTo>
                  <a:cubicBezTo>
                    <a:pt x="368" y="1543"/>
                    <a:pt x="492" y="1660"/>
                    <a:pt x="648" y="1699"/>
                  </a:cubicBezTo>
                  <a:lnTo>
                    <a:pt x="650" y="1699"/>
                  </a:lnTo>
                  <a:cubicBezTo>
                    <a:pt x="651" y="1699"/>
                    <a:pt x="653" y="1697"/>
                    <a:pt x="655" y="1695"/>
                  </a:cubicBezTo>
                  <a:cubicBezTo>
                    <a:pt x="655" y="1693"/>
                    <a:pt x="653" y="1690"/>
                    <a:pt x="650" y="1688"/>
                  </a:cubicBezTo>
                  <a:cubicBezTo>
                    <a:pt x="497" y="1651"/>
                    <a:pt x="377" y="1536"/>
                    <a:pt x="331" y="1387"/>
                  </a:cubicBezTo>
                  <a:cubicBezTo>
                    <a:pt x="308" y="1310"/>
                    <a:pt x="308" y="1226"/>
                    <a:pt x="308" y="1147"/>
                  </a:cubicBezTo>
                  <a:cubicBezTo>
                    <a:pt x="308" y="1101"/>
                    <a:pt x="308" y="1055"/>
                    <a:pt x="305" y="1009"/>
                  </a:cubicBezTo>
                  <a:cubicBezTo>
                    <a:pt x="289" y="844"/>
                    <a:pt x="223" y="689"/>
                    <a:pt x="158" y="536"/>
                  </a:cubicBezTo>
                  <a:cubicBezTo>
                    <a:pt x="87" y="367"/>
                    <a:pt x="11" y="192"/>
                    <a:pt x="11" y="6"/>
                  </a:cubicBezTo>
                  <a:cubicBezTo>
                    <a:pt x="11" y="2"/>
                    <a:pt x="9"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1"/>
            <p:cNvSpPr/>
            <p:nvPr/>
          </p:nvSpPr>
          <p:spPr>
            <a:xfrm>
              <a:off x="4854589" y="4337979"/>
              <a:ext cx="37625" cy="237370"/>
            </a:xfrm>
            <a:custGeom>
              <a:rect b="b" l="l" r="r" t="t"/>
              <a:pathLst>
                <a:path extrusionOk="0" h="858" w="136">
                  <a:moveTo>
                    <a:pt x="8" y="1"/>
                  </a:moveTo>
                  <a:cubicBezTo>
                    <a:pt x="4" y="1"/>
                    <a:pt x="0" y="5"/>
                    <a:pt x="3" y="8"/>
                  </a:cubicBezTo>
                  <a:cubicBezTo>
                    <a:pt x="72" y="134"/>
                    <a:pt x="104" y="274"/>
                    <a:pt x="95" y="415"/>
                  </a:cubicBezTo>
                  <a:cubicBezTo>
                    <a:pt x="93" y="451"/>
                    <a:pt x="90" y="486"/>
                    <a:pt x="84" y="520"/>
                  </a:cubicBezTo>
                  <a:cubicBezTo>
                    <a:pt x="79" y="559"/>
                    <a:pt x="74" y="597"/>
                    <a:pt x="72" y="638"/>
                  </a:cubicBezTo>
                  <a:cubicBezTo>
                    <a:pt x="68" y="728"/>
                    <a:pt x="86" y="801"/>
                    <a:pt x="125" y="856"/>
                  </a:cubicBezTo>
                  <a:cubicBezTo>
                    <a:pt x="125" y="856"/>
                    <a:pt x="127" y="857"/>
                    <a:pt x="128" y="857"/>
                  </a:cubicBezTo>
                  <a:cubicBezTo>
                    <a:pt x="130" y="857"/>
                    <a:pt x="132" y="857"/>
                    <a:pt x="132" y="856"/>
                  </a:cubicBezTo>
                  <a:cubicBezTo>
                    <a:pt x="136" y="854"/>
                    <a:pt x="136" y="850"/>
                    <a:pt x="134" y="849"/>
                  </a:cubicBezTo>
                  <a:cubicBezTo>
                    <a:pt x="97" y="797"/>
                    <a:pt x="79" y="727"/>
                    <a:pt x="82" y="638"/>
                  </a:cubicBezTo>
                  <a:cubicBezTo>
                    <a:pt x="84" y="599"/>
                    <a:pt x="90" y="559"/>
                    <a:pt x="95" y="521"/>
                  </a:cubicBezTo>
                  <a:cubicBezTo>
                    <a:pt x="100" y="486"/>
                    <a:pt x="104" y="451"/>
                    <a:pt x="107" y="417"/>
                  </a:cubicBezTo>
                  <a:cubicBezTo>
                    <a:pt x="114" y="272"/>
                    <a:pt x="82" y="130"/>
                    <a:pt x="12" y="3"/>
                  </a:cubicBezTo>
                  <a:cubicBezTo>
                    <a:pt x="11"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1"/>
            <p:cNvSpPr/>
            <p:nvPr/>
          </p:nvSpPr>
          <p:spPr>
            <a:xfrm>
              <a:off x="4833840" y="4417379"/>
              <a:ext cx="22686" cy="161843"/>
            </a:xfrm>
            <a:custGeom>
              <a:rect b="b" l="l" r="r" t="t"/>
              <a:pathLst>
                <a:path extrusionOk="0" h="585" w="82">
                  <a:moveTo>
                    <a:pt x="64" y="0"/>
                  </a:moveTo>
                  <a:cubicBezTo>
                    <a:pt x="62" y="0"/>
                    <a:pt x="60" y="1"/>
                    <a:pt x="60" y="3"/>
                  </a:cubicBezTo>
                  <a:cubicBezTo>
                    <a:pt x="34" y="98"/>
                    <a:pt x="16" y="195"/>
                    <a:pt x="7" y="295"/>
                  </a:cubicBezTo>
                  <a:cubicBezTo>
                    <a:pt x="0" y="394"/>
                    <a:pt x="21" y="494"/>
                    <a:pt x="71" y="581"/>
                  </a:cubicBezTo>
                  <a:cubicBezTo>
                    <a:pt x="73" y="583"/>
                    <a:pt x="74" y="585"/>
                    <a:pt x="76" y="585"/>
                  </a:cubicBezTo>
                  <a:cubicBezTo>
                    <a:pt x="76" y="585"/>
                    <a:pt x="78" y="583"/>
                    <a:pt x="80" y="583"/>
                  </a:cubicBezTo>
                  <a:cubicBezTo>
                    <a:pt x="81" y="581"/>
                    <a:pt x="81" y="578"/>
                    <a:pt x="81" y="576"/>
                  </a:cubicBezTo>
                  <a:cubicBezTo>
                    <a:pt x="32" y="489"/>
                    <a:pt x="11" y="392"/>
                    <a:pt x="19" y="293"/>
                  </a:cubicBezTo>
                  <a:cubicBezTo>
                    <a:pt x="27" y="195"/>
                    <a:pt x="44" y="100"/>
                    <a:pt x="71" y="6"/>
                  </a:cubicBezTo>
                  <a:cubicBezTo>
                    <a:pt x="72" y="3"/>
                    <a:pt x="67" y="0"/>
                    <a:pt x="6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1"/>
            <p:cNvSpPr/>
            <p:nvPr/>
          </p:nvSpPr>
          <p:spPr>
            <a:xfrm>
              <a:off x="4797045" y="4459431"/>
              <a:ext cx="10790" cy="68057"/>
            </a:xfrm>
            <a:custGeom>
              <a:rect b="b" l="l" r="r" t="t"/>
              <a:pathLst>
                <a:path extrusionOk="0" h="246" w="39">
                  <a:moveTo>
                    <a:pt x="33" y="0"/>
                  </a:moveTo>
                  <a:cubicBezTo>
                    <a:pt x="30" y="0"/>
                    <a:pt x="28" y="1"/>
                    <a:pt x="27" y="5"/>
                  </a:cubicBezTo>
                  <a:cubicBezTo>
                    <a:pt x="7" y="81"/>
                    <a:pt x="0" y="160"/>
                    <a:pt x="4" y="240"/>
                  </a:cubicBezTo>
                  <a:cubicBezTo>
                    <a:pt x="4" y="242"/>
                    <a:pt x="7" y="245"/>
                    <a:pt x="11" y="245"/>
                  </a:cubicBezTo>
                  <a:cubicBezTo>
                    <a:pt x="13" y="245"/>
                    <a:pt x="16" y="242"/>
                    <a:pt x="16" y="238"/>
                  </a:cubicBezTo>
                  <a:cubicBezTo>
                    <a:pt x="11" y="160"/>
                    <a:pt x="18" y="82"/>
                    <a:pt x="37" y="6"/>
                  </a:cubicBezTo>
                  <a:cubicBezTo>
                    <a:pt x="38" y="2"/>
                    <a:pt x="36" y="0"/>
                    <a:pt x="3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1"/>
            <p:cNvSpPr/>
            <p:nvPr/>
          </p:nvSpPr>
          <p:spPr>
            <a:xfrm>
              <a:off x="4758866" y="4436745"/>
              <a:ext cx="17983" cy="65567"/>
            </a:xfrm>
            <a:custGeom>
              <a:rect b="b" l="l" r="r" t="t"/>
              <a:pathLst>
                <a:path extrusionOk="0" h="237" w="65">
                  <a:moveTo>
                    <a:pt x="56" y="1"/>
                  </a:moveTo>
                  <a:cubicBezTo>
                    <a:pt x="54" y="1"/>
                    <a:pt x="52" y="3"/>
                    <a:pt x="52" y="5"/>
                  </a:cubicBezTo>
                  <a:lnTo>
                    <a:pt x="0" y="230"/>
                  </a:lnTo>
                  <a:cubicBezTo>
                    <a:pt x="0" y="233"/>
                    <a:pt x="2" y="237"/>
                    <a:pt x="4" y="237"/>
                  </a:cubicBezTo>
                  <a:lnTo>
                    <a:pt x="6" y="237"/>
                  </a:lnTo>
                  <a:cubicBezTo>
                    <a:pt x="7" y="237"/>
                    <a:pt x="11" y="235"/>
                    <a:pt x="11" y="233"/>
                  </a:cubicBezTo>
                  <a:lnTo>
                    <a:pt x="62" y="9"/>
                  </a:lnTo>
                  <a:cubicBezTo>
                    <a:pt x="64" y="5"/>
                    <a:pt x="61" y="2"/>
                    <a:pt x="59" y="2"/>
                  </a:cubicBezTo>
                  <a:cubicBezTo>
                    <a:pt x="58" y="1"/>
                    <a:pt x="57" y="1"/>
                    <a:pt x="5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1"/>
            <p:cNvSpPr/>
            <p:nvPr/>
          </p:nvSpPr>
          <p:spPr>
            <a:xfrm>
              <a:off x="4708791" y="4454451"/>
              <a:ext cx="7193" cy="47861"/>
            </a:xfrm>
            <a:custGeom>
              <a:rect b="b" l="l" r="r" t="t"/>
              <a:pathLst>
                <a:path extrusionOk="0" h="173" w="26">
                  <a:moveTo>
                    <a:pt x="18" y="1"/>
                  </a:moveTo>
                  <a:cubicBezTo>
                    <a:pt x="16" y="1"/>
                    <a:pt x="13" y="3"/>
                    <a:pt x="13" y="5"/>
                  </a:cubicBezTo>
                  <a:cubicBezTo>
                    <a:pt x="3" y="60"/>
                    <a:pt x="1" y="115"/>
                    <a:pt x="10" y="169"/>
                  </a:cubicBezTo>
                  <a:cubicBezTo>
                    <a:pt x="10" y="171"/>
                    <a:pt x="12" y="173"/>
                    <a:pt x="15" y="173"/>
                  </a:cubicBezTo>
                  <a:cubicBezTo>
                    <a:pt x="19" y="173"/>
                    <a:pt x="20" y="169"/>
                    <a:pt x="20" y="168"/>
                  </a:cubicBezTo>
                  <a:cubicBezTo>
                    <a:pt x="12" y="115"/>
                    <a:pt x="13" y="60"/>
                    <a:pt x="24" y="8"/>
                  </a:cubicBezTo>
                  <a:cubicBezTo>
                    <a:pt x="26" y="5"/>
                    <a:pt x="22" y="1"/>
                    <a:pt x="20" y="1"/>
                  </a:cubicBezTo>
                  <a:cubicBezTo>
                    <a:pt x="20" y="1"/>
                    <a:pt x="19" y="1"/>
                    <a:pt x="1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1"/>
            <p:cNvSpPr/>
            <p:nvPr/>
          </p:nvSpPr>
          <p:spPr>
            <a:xfrm>
              <a:off x="4313449" y="4279327"/>
              <a:ext cx="21856" cy="143307"/>
            </a:xfrm>
            <a:custGeom>
              <a:rect b="b" l="l" r="r" t="t"/>
              <a:pathLst>
                <a:path extrusionOk="0" h="518" w="79">
                  <a:moveTo>
                    <a:pt x="71" y="0"/>
                  </a:moveTo>
                  <a:cubicBezTo>
                    <a:pt x="70" y="0"/>
                    <a:pt x="67" y="2"/>
                    <a:pt x="66" y="5"/>
                  </a:cubicBezTo>
                  <a:cubicBezTo>
                    <a:pt x="15" y="169"/>
                    <a:pt x="1" y="342"/>
                    <a:pt x="27" y="512"/>
                  </a:cubicBezTo>
                  <a:cubicBezTo>
                    <a:pt x="27" y="516"/>
                    <a:pt x="31" y="518"/>
                    <a:pt x="32" y="518"/>
                  </a:cubicBezTo>
                  <a:lnTo>
                    <a:pt x="34" y="518"/>
                  </a:lnTo>
                  <a:cubicBezTo>
                    <a:pt x="36" y="516"/>
                    <a:pt x="39" y="514"/>
                    <a:pt x="38" y="510"/>
                  </a:cubicBezTo>
                  <a:cubicBezTo>
                    <a:pt x="11" y="342"/>
                    <a:pt x="25" y="171"/>
                    <a:pt x="77" y="8"/>
                  </a:cubicBezTo>
                  <a:cubicBezTo>
                    <a:pt x="78" y="5"/>
                    <a:pt x="77" y="1"/>
                    <a:pt x="73" y="1"/>
                  </a:cubicBezTo>
                  <a:cubicBezTo>
                    <a:pt x="73" y="1"/>
                    <a:pt x="72" y="0"/>
                    <a:pt x="7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1"/>
            <p:cNvSpPr/>
            <p:nvPr/>
          </p:nvSpPr>
          <p:spPr>
            <a:xfrm>
              <a:off x="4278590" y="4339085"/>
              <a:ext cx="9130" cy="84656"/>
            </a:xfrm>
            <a:custGeom>
              <a:rect b="b" l="l" r="r" t="t"/>
              <a:pathLst>
                <a:path extrusionOk="0" h="306" w="33">
                  <a:moveTo>
                    <a:pt x="27" y="1"/>
                  </a:moveTo>
                  <a:cubicBezTo>
                    <a:pt x="26" y="1"/>
                    <a:pt x="22" y="3"/>
                    <a:pt x="22" y="6"/>
                  </a:cubicBezTo>
                  <a:cubicBezTo>
                    <a:pt x="3" y="103"/>
                    <a:pt x="1" y="202"/>
                    <a:pt x="13" y="302"/>
                  </a:cubicBezTo>
                  <a:cubicBezTo>
                    <a:pt x="13" y="303"/>
                    <a:pt x="17" y="305"/>
                    <a:pt x="19" y="305"/>
                  </a:cubicBezTo>
                  <a:lnTo>
                    <a:pt x="20" y="305"/>
                  </a:lnTo>
                  <a:cubicBezTo>
                    <a:pt x="24" y="305"/>
                    <a:pt x="26" y="303"/>
                    <a:pt x="24" y="300"/>
                  </a:cubicBezTo>
                  <a:cubicBezTo>
                    <a:pt x="12" y="202"/>
                    <a:pt x="13" y="103"/>
                    <a:pt x="33" y="8"/>
                  </a:cubicBezTo>
                  <a:cubicBezTo>
                    <a:pt x="33" y="4"/>
                    <a:pt x="31" y="3"/>
                    <a:pt x="2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1"/>
            <p:cNvSpPr/>
            <p:nvPr/>
          </p:nvSpPr>
          <p:spPr>
            <a:xfrm>
              <a:off x="4190060" y="4341852"/>
              <a:ext cx="5810" cy="32922"/>
            </a:xfrm>
            <a:custGeom>
              <a:rect b="b" l="l" r="r" t="t"/>
              <a:pathLst>
                <a:path extrusionOk="0" h="119" w="21">
                  <a:moveTo>
                    <a:pt x="7" y="0"/>
                  </a:moveTo>
                  <a:cubicBezTo>
                    <a:pt x="4" y="0"/>
                    <a:pt x="1" y="2"/>
                    <a:pt x="1" y="7"/>
                  </a:cubicBezTo>
                  <a:lnTo>
                    <a:pt x="10" y="113"/>
                  </a:lnTo>
                  <a:cubicBezTo>
                    <a:pt x="10" y="115"/>
                    <a:pt x="11" y="116"/>
                    <a:pt x="15" y="118"/>
                  </a:cubicBezTo>
                  <a:cubicBezTo>
                    <a:pt x="18" y="118"/>
                    <a:pt x="20" y="115"/>
                    <a:pt x="20" y="113"/>
                  </a:cubicBezTo>
                  <a:lnTo>
                    <a:pt x="13" y="7"/>
                  </a:lnTo>
                  <a:cubicBezTo>
                    <a:pt x="13" y="2"/>
                    <a:pt x="10"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1"/>
            <p:cNvSpPr/>
            <p:nvPr/>
          </p:nvSpPr>
          <p:spPr>
            <a:xfrm>
              <a:off x="3975374" y="4246682"/>
              <a:ext cx="13003" cy="85486"/>
            </a:xfrm>
            <a:custGeom>
              <a:rect b="b" l="l" r="r" t="t"/>
              <a:pathLst>
                <a:path extrusionOk="0" h="309" w="47">
                  <a:moveTo>
                    <a:pt x="40" y="0"/>
                  </a:moveTo>
                  <a:cubicBezTo>
                    <a:pt x="38" y="0"/>
                    <a:pt x="36" y="1"/>
                    <a:pt x="36" y="4"/>
                  </a:cubicBezTo>
                  <a:cubicBezTo>
                    <a:pt x="9" y="101"/>
                    <a:pt x="0" y="202"/>
                    <a:pt x="9" y="303"/>
                  </a:cubicBezTo>
                  <a:cubicBezTo>
                    <a:pt x="9" y="307"/>
                    <a:pt x="11" y="308"/>
                    <a:pt x="14" y="308"/>
                  </a:cubicBezTo>
                  <a:cubicBezTo>
                    <a:pt x="18" y="308"/>
                    <a:pt x="20" y="305"/>
                    <a:pt x="20" y="303"/>
                  </a:cubicBezTo>
                  <a:cubicBezTo>
                    <a:pt x="11" y="204"/>
                    <a:pt x="20" y="103"/>
                    <a:pt x="46" y="8"/>
                  </a:cubicBezTo>
                  <a:cubicBezTo>
                    <a:pt x="46" y="3"/>
                    <a:pt x="43" y="0"/>
                    <a:pt x="4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1"/>
            <p:cNvSpPr/>
            <p:nvPr/>
          </p:nvSpPr>
          <p:spPr>
            <a:xfrm>
              <a:off x="4003317" y="4280434"/>
              <a:ext cx="12726" cy="64461"/>
            </a:xfrm>
            <a:custGeom>
              <a:rect b="b" l="l" r="r" t="t"/>
              <a:pathLst>
                <a:path extrusionOk="0" h="233" w="46">
                  <a:moveTo>
                    <a:pt x="42" y="1"/>
                  </a:moveTo>
                  <a:cubicBezTo>
                    <a:pt x="39" y="1"/>
                    <a:pt x="35" y="2"/>
                    <a:pt x="35" y="6"/>
                  </a:cubicBezTo>
                  <a:lnTo>
                    <a:pt x="2" y="227"/>
                  </a:lnTo>
                  <a:cubicBezTo>
                    <a:pt x="0" y="229"/>
                    <a:pt x="4" y="232"/>
                    <a:pt x="5" y="232"/>
                  </a:cubicBezTo>
                  <a:cubicBezTo>
                    <a:pt x="6" y="233"/>
                    <a:pt x="7" y="233"/>
                    <a:pt x="7" y="233"/>
                  </a:cubicBezTo>
                  <a:cubicBezTo>
                    <a:pt x="10" y="233"/>
                    <a:pt x="12" y="230"/>
                    <a:pt x="12" y="229"/>
                  </a:cubicBezTo>
                  <a:lnTo>
                    <a:pt x="46" y="8"/>
                  </a:lnTo>
                  <a:cubicBezTo>
                    <a:pt x="46" y="4"/>
                    <a:pt x="44" y="1"/>
                    <a:pt x="4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1"/>
            <p:cNvSpPr/>
            <p:nvPr/>
          </p:nvSpPr>
          <p:spPr>
            <a:xfrm>
              <a:off x="4562993" y="3845253"/>
              <a:ext cx="144691" cy="140264"/>
            </a:xfrm>
            <a:custGeom>
              <a:rect b="b" l="l" r="r" t="t"/>
              <a:pathLst>
                <a:path extrusionOk="0" h="507" w="523">
                  <a:moveTo>
                    <a:pt x="8" y="0"/>
                  </a:moveTo>
                  <a:cubicBezTo>
                    <a:pt x="6" y="0"/>
                    <a:pt x="4" y="1"/>
                    <a:pt x="3" y="3"/>
                  </a:cubicBezTo>
                  <a:cubicBezTo>
                    <a:pt x="1" y="6"/>
                    <a:pt x="3" y="10"/>
                    <a:pt x="4" y="12"/>
                  </a:cubicBezTo>
                  <a:cubicBezTo>
                    <a:pt x="204" y="141"/>
                    <a:pt x="376" y="307"/>
                    <a:pt x="512" y="503"/>
                  </a:cubicBezTo>
                  <a:cubicBezTo>
                    <a:pt x="512" y="505"/>
                    <a:pt x="514" y="507"/>
                    <a:pt x="516" y="507"/>
                  </a:cubicBezTo>
                  <a:cubicBezTo>
                    <a:pt x="517" y="507"/>
                    <a:pt x="517" y="507"/>
                    <a:pt x="519" y="505"/>
                  </a:cubicBezTo>
                  <a:cubicBezTo>
                    <a:pt x="521" y="503"/>
                    <a:pt x="523" y="500"/>
                    <a:pt x="521" y="498"/>
                  </a:cubicBezTo>
                  <a:cubicBezTo>
                    <a:pt x="385" y="300"/>
                    <a:pt x="211" y="132"/>
                    <a:pt x="10" y="1"/>
                  </a:cubicBezTo>
                  <a:cubicBezTo>
                    <a:pt x="9" y="0"/>
                    <a:pt x="8"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1"/>
            <p:cNvSpPr/>
            <p:nvPr/>
          </p:nvSpPr>
          <p:spPr>
            <a:xfrm>
              <a:off x="4727604" y="4019823"/>
              <a:ext cx="18813" cy="25452"/>
            </a:xfrm>
            <a:custGeom>
              <a:rect b="b" l="l" r="r" t="t"/>
              <a:pathLst>
                <a:path extrusionOk="0" h="92" w="68">
                  <a:moveTo>
                    <a:pt x="6" y="0"/>
                  </a:moveTo>
                  <a:cubicBezTo>
                    <a:pt x="4" y="0"/>
                    <a:pt x="3" y="1"/>
                    <a:pt x="2" y="1"/>
                  </a:cubicBezTo>
                  <a:cubicBezTo>
                    <a:pt x="0" y="3"/>
                    <a:pt x="0" y="7"/>
                    <a:pt x="2" y="10"/>
                  </a:cubicBezTo>
                  <a:cubicBezTo>
                    <a:pt x="25" y="33"/>
                    <a:pt x="43" y="60"/>
                    <a:pt x="57" y="88"/>
                  </a:cubicBezTo>
                  <a:cubicBezTo>
                    <a:pt x="57" y="90"/>
                    <a:pt x="59" y="92"/>
                    <a:pt x="62" y="92"/>
                  </a:cubicBezTo>
                  <a:lnTo>
                    <a:pt x="64" y="92"/>
                  </a:lnTo>
                  <a:cubicBezTo>
                    <a:pt x="66" y="90"/>
                    <a:pt x="67" y="86"/>
                    <a:pt x="66" y="85"/>
                  </a:cubicBezTo>
                  <a:cubicBezTo>
                    <a:pt x="53" y="53"/>
                    <a:pt x="34" y="26"/>
                    <a:pt x="11" y="1"/>
                  </a:cubicBezTo>
                  <a:cubicBezTo>
                    <a:pt x="9" y="1"/>
                    <a:pt x="7"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1"/>
            <p:cNvSpPr/>
            <p:nvPr/>
          </p:nvSpPr>
          <p:spPr>
            <a:xfrm>
              <a:off x="4588446" y="3901691"/>
              <a:ext cx="84656" cy="88806"/>
            </a:xfrm>
            <a:custGeom>
              <a:rect b="b" l="l" r="r" t="t"/>
              <a:pathLst>
                <a:path extrusionOk="0" h="321" w="306">
                  <a:moveTo>
                    <a:pt x="8" y="1"/>
                  </a:moveTo>
                  <a:cubicBezTo>
                    <a:pt x="4" y="1"/>
                    <a:pt x="1" y="7"/>
                    <a:pt x="6" y="11"/>
                  </a:cubicBezTo>
                  <a:cubicBezTo>
                    <a:pt x="118" y="96"/>
                    <a:pt x="217" y="200"/>
                    <a:pt x="294" y="319"/>
                  </a:cubicBezTo>
                  <a:cubicBezTo>
                    <a:pt x="294" y="319"/>
                    <a:pt x="296" y="321"/>
                    <a:pt x="300" y="321"/>
                  </a:cubicBezTo>
                  <a:cubicBezTo>
                    <a:pt x="300" y="321"/>
                    <a:pt x="301" y="321"/>
                    <a:pt x="301" y="319"/>
                  </a:cubicBezTo>
                  <a:cubicBezTo>
                    <a:pt x="305" y="317"/>
                    <a:pt x="305" y="313"/>
                    <a:pt x="303" y="312"/>
                  </a:cubicBezTo>
                  <a:cubicBezTo>
                    <a:pt x="224" y="193"/>
                    <a:pt x="126" y="89"/>
                    <a:pt x="11" y="2"/>
                  </a:cubicBezTo>
                  <a:cubicBezTo>
                    <a:pt x="10"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1"/>
            <p:cNvSpPr/>
            <p:nvPr/>
          </p:nvSpPr>
          <p:spPr>
            <a:xfrm>
              <a:off x="4629114" y="4000734"/>
              <a:ext cx="19919" cy="21026"/>
            </a:xfrm>
            <a:custGeom>
              <a:rect b="b" l="l" r="r" t="t"/>
              <a:pathLst>
                <a:path extrusionOk="0" h="76" w="72">
                  <a:moveTo>
                    <a:pt x="9" y="1"/>
                  </a:moveTo>
                  <a:cubicBezTo>
                    <a:pt x="5" y="1"/>
                    <a:pt x="1" y="6"/>
                    <a:pt x="6" y="10"/>
                  </a:cubicBezTo>
                  <a:lnTo>
                    <a:pt x="61" y="74"/>
                  </a:lnTo>
                  <a:cubicBezTo>
                    <a:pt x="62" y="76"/>
                    <a:pt x="62" y="76"/>
                    <a:pt x="64" y="76"/>
                  </a:cubicBezTo>
                  <a:cubicBezTo>
                    <a:pt x="66" y="76"/>
                    <a:pt x="68" y="76"/>
                    <a:pt x="70" y="74"/>
                  </a:cubicBezTo>
                  <a:cubicBezTo>
                    <a:pt x="71" y="72"/>
                    <a:pt x="71" y="69"/>
                    <a:pt x="70" y="67"/>
                  </a:cubicBezTo>
                  <a:lnTo>
                    <a:pt x="13" y="3"/>
                  </a:lnTo>
                  <a:cubicBezTo>
                    <a:pt x="12" y="1"/>
                    <a:pt x="11" y="1"/>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1"/>
            <p:cNvSpPr/>
            <p:nvPr/>
          </p:nvSpPr>
          <p:spPr>
            <a:xfrm>
              <a:off x="4130302" y="3866832"/>
              <a:ext cx="25729" cy="16599"/>
            </a:xfrm>
            <a:custGeom>
              <a:rect b="b" l="l" r="r" t="t"/>
              <a:pathLst>
                <a:path extrusionOk="0" h="60" w="93">
                  <a:moveTo>
                    <a:pt x="87" y="0"/>
                  </a:moveTo>
                  <a:cubicBezTo>
                    <a:pt x="86" y="0"/>
                    <a:pt x="85" y="0"/>
                    <a:pt x="84" y="1"/>
                  </a:cubicBezTo>
                  <a:lnTo>
                    <a:pt x="4" y="49"/>
                  </a:lnTo>
                  <a:cubicBezTo>
                    <a:pt x="1" y="50"/>
                    <a:pt x="1" y="54"/>
                    <a:pt x="3" y="56"/>
                  </a:cubicBezTo>
                  <a:cubicBezTo>
                    <a:pt x="3" y="57"/>
                    <a:pt x="4" y="59"/>
                    <a:pt x="6" y="59"/>
                  </a:cubicBezTo>
                  <a:cubicBezTo>
                    <a:pt x="8" y="59"/>
                    <a:pt x="8" y="57"/>
                    <a:pt x="10" y="57"/>
                  </a:cubicBezTo>
                  <a:lnTo>
                    <a:pt x="91" y="11"/>
                  </a:lnTo>
                  <a:cubicBezTo>
                    <a:pt x="93" y="10"/>
                    <a:pt x="93" y="6"/>
                    <a:pt x="93" y="4"/>
                  </a:cubicBezTo>
                  <a:cubicBezTo>
                    <a:pt x="92" y="2"/>
                    <a:pt x="89" y="0"/>
                    <a:pt x="8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1"/>
            <p:cNvSpPr/>
            <p:nvPr/>
          </p:nvSpPr>
          <p:spPr>
            <a:xfrm>
              <a:off x="4132515" y="3872089"/>
              <a:ext cx="105959" cy="49521"/>
            </a:xfrm>
            <a:custGeom>
              <a:rect b="b" l="l" r="r" t="t"/>
              <a:pathLst>
                <a:path extrusionOk="0" h="179" w="383">
                  <a:moveTo>
                    <a:pt x="377" y="1"/>
                  </a:moveTo>
                  <a:cubicBezTo>
                    <a:pt x="376" y="1"/>
                    <a:pt x="376" y="1"/>
                    <a:pt x="375" y="1"/>
                  </a:cubicBezTo>
                  <a:cubicBezTo>
                    <a:pt x="239" y="24"/>
                    <a:pt x="110" y="81"/>
                    <a:pt x="2" y="169"/>
                  </a:cubicBezTo>
                  <a:cubicBezTo>
                    <a:pt x="0" y="171"/>
                    <a:pt x="0" y="175"/>
                    <a:pt x="2" y="176"/>
                  </a:cubicBezTo>
                  <a:cubicBezTo>
                    <a:pt x="4" y="178"/>
                    <a:pt x="5" y="178"/>
                    <a:pt x="7" y="178"/>
                  </a:cubicBezTo>
                  <a:cubicBezTo>
                    <a:pt x="7" y="178"/>
                    <a:pt x="9" y="178"/>
                    <a:pt x="9" y="176"/>
                  </a:cubicBezTo>
                  <a:cubicBezTo>
                    <a:pt x="115" y="91"/>
                    <a:pt x="242" y="33"/>
                    <a:pt x="377" y="12"/>
                  </a:cubicBezTo>
                  <a:cubicBezTo>
                    <a:pt x="380" y="12"/>
                    <a:pt x="382" y="8"/>
                    <a:pt x="382" y="5"/>
                  </a:cubicBezTo>
                  <a:cubicBezTo>
                    <a:pt x="381" y="3"/>
                    <a:pt x="379" y="1"/>
                    <a:pt x="37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1"/>
            <p:cNvSpPr/>
            <p:nvPr/>
          </p:nvSpPr>
          <p:spPr>
            <a:xfrm>
              <a:off x="4225472" y="3917460"/>
              <a:ext cx="21302" cy="10513"/>
            </a:xfrm>
            <a:custGeom>
              <a:rect b="b" l="l" r="r" t="t"/>
              <a:pathLst>
                <a:path extrusionOk="0" h="38" w="77">
                  <a:moveTo>
                    <a:pt x="71" y="0"/>
                  </a:moveTo>
                  <a:cubicBezTo>
                    <a:pt x="70" y="0"/>
                    <a:pt x="68" y="1"/>
                    <a:pt x="67" y="2"/>
                  </a:cubicBezTo>
                  <a:cubicBezTo>
                    <a:pt x="51" y="18"/>
                    <a:pt x="30" y="27"/>
                    <a:pt x="7" y="27"/>
                  </a:cubicBezTo>
                  <a:cubicBezTo>
                    <a:pt x="0" y="27"/>
                    <a:pt x="0" y="37"/>
                    <a:pt x="7" y="37"/>
                  </a:cubicBezTo>
                  <a:cubicBezTo>
                    <a:pt x="32" y="37"/>
                    <a:pt x="57" y="27"/>
                    <a:pt x="74" y="11"/>
                  </a:cubicBezTo>
                  <a:cubicBezTo>
                    <a:pt x="76" y="7"/>
                    <a:pt x="76" y="4"/>
                    <a:pt x="74" y="2"/>
                  </a:cubicBezTo>
                  <a:cubicBezTo>
                    <a:pt x="74" y="1"/>
                    <a:pt x="72" y="0"/>
                    <a:pt x="7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1"/>
            <p:cNvSpPr/>
            <p:nvPr/>
          </p:nvSpPr>
          <p:spPr>
            <a:xfrm>
              <a:off x="4096273" y="3815374"/>
              <a:ext cx="49521" cy="26836"/>
            </a:xfrm>
            <a:custGeom>
              <a:rect b="b" l="l" r="r" t="t"/>
              <a:pathLst>
                <a:path extrusionOk="0" h="97" w="179">
                  <a:moveTo>
                    <a:pt x="173" y="0"/>
                  </a:moveTo>
                  <a:cubicBezTo>
                    <a:pt x="172" y="0"/>
                    <a:pt x="171" y="1"/>
                    <a:pt x="170" y="1"/>
                  </a:cubicBezTo>
                  <a:lnTo>
                    <a:pt x="4" y="86"/>
                  </a:lnTo>
                  <a:cubicBezTo>
                    <a:pt x="2" y="88"/>
                    <a:pt x="0" y="91"/>
                    <a:pt x="2" y="93"/>
                  </a:cubicBezTo>
                  <a:cubicBezTo>
                    <a:pt x="4" y="95"/>
                    <a:pt x="5" y="97"/>
                    <a:pt x="7" y="97"/>
                  </a:cubicBezTo>
                  <a:lnTo>
                    <a:pt x="9" y="97"/>
                  </a:lnTo>
                  <a:lnTo>
                    <a:pt x="175" y="12"/>
                  </a:lnTo>
                  <a:cubicBezTo>
                    <a:pt x="179" y="10"/>
                    <a:pt x="179" y="6"/>
                    <a:pt x="177" y="3"/>
                  </a:cubicBezTo>
                  <a:cubicBezTo>
                    <a:pt x="176" y="2"/>
                    <a:pt x="175" y="0"/>
                    <a:pt x="17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1"/>
            <p:cNvSpPr/>
            <p:nvPr/>
          </p:nvSpPr>
          <p:spPr>
            <a:xfrm>
              <a:off x="3948262" y="3931846"/>
              <a:ext cx="25729" cy="37072"/>
            </a:xfrm>
            <a:custGeom>
              <a:rect b="b" l="l" r="r" t="t"/>
              <a:pathLst>
                <a:path extrusionOk="0" h="134" w="93">
                  <a:moveTo>
                    <a:pt x="87" y="0"/>
                  </a:moveTo>
                  <a:cubicBezTo>
                    <a:pt x="86" y="0"/>
                    <a:pt x="84" y="2"/>
                    <a:pt x="82" y="3"/>
                  </a:cubicBezTo>
                  <a:lnTo>
                    <a:pt x="1" y="127"/>
                  </a:lnTo>
                  <a:cubicBezTo>
                    <a:pt x="1" y="128"/>
                    <a:pt x="1" y="132"/>
                    <a:pt x="3" y="134"/>
                  </a:cubicBezTo>
                  <a:lnTo>
                    <a:pt x="6" y="134"/>
                  </a:lnTo>
                  <a:cubicBezTo>
                    <a:pt x="8" y="134"/>
                    <a:pt x="10" y="134"/>
                    <a:pt x="11" y="132"/>
                  </a:cubicBezTo>
                  <a:lnTo>
                    <a:pt x="91" y="8"/>
                  </a:lnTo>
                  <a:cubicBezTo>
                    <a:pt x="93" y="6"/>
                    <a:pt x="93" y="3"/>
                    <a:pt x="89" y="1"/>
                  </a:cubicBezTo>
                  <a:cubicBezTo>
                    <a:pt x="89" y="1"/>
                    <a:pt x="88" y="0"/>
                    <a:pt x="8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1"/>
            <p:cNvSpPr/>
            <p:nvPr/>
          </p:nvSpPr>
          <p:spPr>
            <a:xfrm>
              <a:off x="5110220" y="4440618"/>
              <a:ext cx="64461" cy="63631"/>
            </a:xfrm>
            <a:custGeom>
              <a:rect b="b" l="l" r="r" t="t"/>
              <a:pathLst>
                <a:path extrusionOk="0" h="230" w="233">
                  <a:moveTo>
                    <a:pt x="8" y="0"/>
                  </a:moveTo>
                  <a:cubicBezTo>
                    <a:pt x="6" y="0"/>
                    <a:pt x="5" y="1"/>
                    <a:pt x="4" y="2"/>
                  </a:cubicBezTo>
                  <a:cubicBezTo>
                    <a:pt x="1" y="4"/>
                    <a:pt x="1" y="7"/>
                    <a:pt x="4" y="9"/>
                  </a:cubicBezTo>
                  <a:cubicBezTo>
                    <a:pt x="84" y="74"/>
                    <a:pt x="156" y="147"/>
                    <a:pt x="220" y="226"/>
                  </a:cubicBezTo>
                  <a:cubicBezTo>
                    <a:pt x="222" y="228"/>
                    <a:pt x="222" y="228"/>
                    <a:pt x="223" y="228"/>
                  </a:cubicBezTo>
                  <a:cubicBezTo>
                    <a:pt x="224" y="229"/>
                    <a:pt x="225" y="230"/>
                    <a:pt x="226" y="230"/>
                  </a:cubicBezTo>
                  <a:cubicBezTo>
                    <a:pt x="227" y="230"/>
                    <a:pt x="228" y="229"/>
                    <a:pt x="229" y="228"/>
                  </a:cubicBezTo>
                  <a:cubicBezTo>
                    <a:pt x="232" y="226"/>
                    <a:pt x="232" y="223"/>
                    <a:pt x="229" y="221"/>
                  </a:cubicBezTo>
                  <a:cubicBezTo>
                    <a:pt x="165" y="140"/>
                    <a:pt x="91" y="67"/>
                    <a:pt x="11" y="2"/>
                  </a:cubicBezTo>
                  <a:cubicBezTo>
                    <a:pt x="10" y="1"/>
                    <a:pt x="9"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1"/>
            <p:cNvSpPr/>
            <p:nvPr/>
          </p:nvSpPr>
          <p:spPr>
            <a:xfrm>
              <a:off x="5133182" y="4488480"/>
              <a:ext cx="31539" cy="30709"/>
            </a:xfrm>
            <a:custGeom>
              <a:rect b="b" l="l" r="r" t="t"/>
              <a:pathLst>
                <a:path extrusionOk="0" h="111" w="114">
                  <a:moveTo>
                    <a:pt x="11" y="0"/>
                  </a:moveTo>
                  <a:cubicBezTo>
                    <a:pt x="8" y="0"/>
                    <a:pt x="4" y="0"/>
                    <a:pt x="2" y="4"/>
                  </a:cubicBezTo>
                  <a:cubicBezTo>
                    <a:pt x="1" y="6"/>
                    <a:pt x="2" y="9"/>
                    <a:pt x="4" y="11"/>
                  </a:cubicBezTo>
                  <a:cubicBezTo>
                    <a:pt x="43" y="36"/>
                    <a:pt x="77" y="69"/>
                    <a:pt x="101" y="107"/>
                  </a:cubicBezTo>
                  <a:cubicBezTo>
                    <a:pt x="103" y="108"/>
                    <a:pt x="105" y="110"/>
                    <a:pt x="107" y="110"/>
                  </a:cubicBezTo>
                  <a:cubicBezTo>
                    <a:pt x="109" y="110"/>
                    <a:pt x="109" y="110"/>
                    <a:pt x="110" y="108"/>
                  </a:cubicBezTo>
                  <a:cubicBezTo>
                    <a:pt x="112" y="107"/>
                    <a:pt x="114" y="103"/>
                    <a:pt x="112" y="101"/>
                  </a:cubicBezTo>
                  <a:cubicBezTo>
                    <a:pt x="86" y="61"/>
                    <a:pt x="50" y="27"/>
                    <a:pt x="1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1"/>
            <p:cNvSpPr/>
            <p:nvPr/>
          </p:nvSpPr>
          <p:spPr>
            <a:xfrm>
              <a:off x="5138716" y="4521125"/>
              <a:ext cx="19643" cy="16046"/>
            </a:xfrm>
            <a:custGeom>
              <a:rect b="b" l="l" r="r" t="t"/>
              <a:pathLst>
                <a:path extrusionOk="0" h="58" w="71">
                  <a:moveTo>
                    <a:pt x="8" y="0"/>
                  </a:moveTo>
                  <a:cubicBezTo>
                    <a:pt x="4" y="0"/>
                    <a:pt x="0" y="7"/>
                    <a:pt x="5" y="12"/>
                  </a:cubicBezTo>
                  <a:lnTo>
                    <a:pt x="60" y="57"/>
                  </a:lnTo>
                  <a:lnTo>
                    <a:pt x="64" y="57"/>
                  </a:lnTo>
                  <a:cubicBezTo>
                    <a:pt x="66" y="57"/>
                    <a:pt x="67" y="57"/>
                    <a:pt x="67" y="56"/>
                  </a:cubicBezTo>
                  <a:cubicBezTo>
                    <a:pt x="71" y="54"/>
                    <a:pt x="71" y="50"/>
                    <a:pt x="67" y="49"/>
                  </a:cubicBezTo>
                  <a:lnTo>
                    <a:pt x="12" y="3"/>
                  </a:lnTo>
                  <a:cubicBezTo>
                    <a:pt x="11" y="1"/>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1"/>
            <p:cNvSpPr/>
            <p:nvPr/>
          </p:nvSpPr>
          <p:spPr>
            <a:xfrm>
              <a:off x="4993747" y="4567327"/>
              <a:ext cx="77463" cy="45095"/>
            </a:xfrm>
            <a:custGeom>
              <a:rect b="b" l="l" r="r" t="t"/>
              <a:pathLst>
                <a:path extrusionOk="0" h="163" w="280">
                  <a:moveTo>
                    <a:pt x="8" y="1"/>
                  </a:moveTo>
                  <a:cubicBezTo>
                    <a:pt x="4" y="1"/>
                    <a:pt x="0" y="6"/>
                    <a:pt x="4" y="11"/>
                  </a:cubicBezTo>
                  <a:cubicBezTo>
                    <a:pt x="69" y="94"/>
                    <a:pt x="167" y="149"/>
                    <a:pt x="273" y="163"/>
                  </a:cubicBezTo>
                  <a:cubicBezTo>
                    <a:pt x="276" y="163"/>
                    <a:pt x="278" y="161"/>
                    <a:pt x="280" y="158"/>
                  </a:cubicBezTo>
                  <a:cubicBezTo>
                    <a:pt x="280" y="156"/>
                    <a:pt x="278" y="152"/>
                    <a:pt x="275" y="152"/>
                  </a:cubicBezTo>
                  <a:cubicBezTo>
                    <a:pt x="170" y="138"/>
                    <a:pt x="77" y="85"/>
                    <a:pt x="13" y="4"/>
                  </a:cubicBezTo>
                  <a:cubicBezTo>
                    <a:pt x="11"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1"/>
            <p:cNvSpPr/>
            <p:nvPr/>
          </p:nvSpPr>
          <p:spPr>
            <a:xfrm>
              <a:off x="5033309" y="4581713"/>
              <a:ext cx="50628" cy="18259"/>
            </a:xfrm>
            <a:custGeom>
              <a:rect b="b" l="l" r="r" t="t"/>
              <a:pathLst>
                <a:path extrusionOk="0" h="66" w="183">
                  <a:moveTo>
                    <a:pt x="7" y="0"/>
                  </a:moveTo>
                  <a:cubicBezTo>
                    <a:pt x="5" y="0"/>
                    <a:pt x="4" y="1"/>
                    <a:pt x="3" y="3"/>
                  </a:cubicBezTo>
                  <a:cubicBezTo>
                    <a:pt x="1" y="5"/>
                    <a:pt x="3" y="8"/>
                    <a:pt x="4" y="10"/>
                  </a:cubicBezTo>
                  <a:cubicBezTo>
                    <a:pt x="56" y="42"/>
                    <a:pt x="116" y="61"/>
                    <a:pt x="176" y="65"/>
                  </a:cubicBezTo>
                  <a:cubicBezTo>
                    <a:pt x="177" y="65"/>
                    <a:pt x="177" y="65"/>
                    <a:pt x="178" y="65"/>
                  </a:cubicBezTo>
                  <a:cubicBezTo>
                    <a:pt x="181" y="65"/>
                    <a:pt x="183" y="63"/>
                    <a:pt x="183" y="60"/>
                  </a:cubicBezTo>
                  <a:cubicBezTo>
                    <a:pt x="183" y="58"/>
                    <a:pt x="181" y="54"/>
                    <a:pt x="178" y="54"/>
                  </a:cubicBezTo>
                  <a:cubicBezTo>
                    <a:pt x="119" y="51"/>
                    <a:pt x="61" y="33"/>
                    <a:pt x="11" y="1"/>
                  </a:cubicBezTo>
                  <a:cubicBezTo>
                    <a:pt x="10" y="1"/>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1"/>
            <p:cNvSpPr/>
            <p:nvPr/>
          </p:nvSpPr>
          <p:spPr>
            <a:xfrm>
              <a:off x="5078958" y="4582820"/>
              <a:ext cx="30155" cy="7746"/>
            </a:xfrm>
            <a:custGeom>
              <a:rect b="b" l="l" r="r" t="t"/>
              <a:pathLst>
                <a:path extrusionOk="0" h="28" w="109">
                  <a:moveTo>
                    <a:pt x="7" y="1"/>
                  </a:moveTo>
                  <a:cubicBezTo>
                    <a:pt x="4" y="1"/>
                    <a:pt x="2" y="3"/>
                    <a:pt x="0" y="6"/>
                  </a:cubicBezTo>
                  <a:cubicBezTo>
                    <a:pt x="0" y="10"/>
                    <a:pt x="2" y="11"/>
                    <a:pt x="6" y="13"/>
                  </a:cubicBezTo>
                  <a:lnTo>
                    <a:pt x="101" y="27"/>
                  </a:lnTo>
                  <a:cubicBezTo>
                    <a:pt x="105" y="27"/>
                    <a:pt x="106" y="26"/>
                    <a:pt x="108" y="22"/>
                  </a:cubicBezTo>
                  <a:cubicBezTo>
                    <a:pt x="108" y="18"/>
                    <a:pt x="106" y="17"/>
                    <a:pt x="103" y="15"/>
                  </a:cubicBezTo>
                  <a:lnTo>
                    <a:pt x="7" y="1"/>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1"/>
            <p:cNvSpPr/>
            <p:nvPr/>
          </p:nvSpPr>
          <p:spPr>
            <a:xfrm>
              <a:off x="5161125" y="4428999"/>
              <a:ext cx="7193" cy="37072"/>
            </a:xfrm>
            <a:custGeom>
              <a:rect b="b" l="l" r="r" t="t"/>
              <a:pathLst>
                <a:path extrusionOk="0" h="134" w="26">
                  <a:moveTo>
                    <a:pt x="19" y="1"/>
                  </a:moveTo>
                  <a:cubicBezTo>
                    <a:pt x="17" y="1"/>
                    <a:pt x="15" y="2"/>
                    <a:pt x="15" y="5"/>
                  </a:cubicBezTo>
                  <a:cubicBezTo>
                    <a:pt x="2" y="46"/>
                    <a:pt x="0" y="88"/>
                    <a:pt x="8" y="130"/>
                  </a:cubicBezTo>
                  <a:cubicBezTo>
                    <a:pt x="8" y="132"/>
                    <a:pt x="9" y="134"/>
                    <a:pt x="13" y="134"/>
                  </a:cubicBezTo>
                  <a:cubicBezTo>
                    <a:pt x="16" y="134"/>
                    <a:pt x="18" y="130"/>
                    <a:pt x="18" y="129"/>
                  </a:cubicBezTo>
                  <a:cubicBezTo>
                    <a:pt x="11" y="88"/>
                    <a:pt x="13" y="47"/>
                    <a:pt x="25" y="8"/>
                  </a:cubicBezTo>
                  <a:cubicBezTo>
                    <a:pt x="25" y="5"/>
                    <a:pt x="25" y="1"/>
                    <a:pt x="22" y="1"/>
                  </a:cubicBezTo>
                  <a:cubicBezTo>
                    <a:pt x="21" y="1"/>
                    <a:pt x="20" y="1"/>
                    <a:pt x="1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1"/>
            <p:cNvSpPr/>
            <p:nvPr/>
          </p:nvSpPr>
          <p:spPr>
            <a:xfrm>
              <a:off x="5153378" y="4427892"/>
              <a:ext cx="4980" cy="27112"/>
            </a:xfrm>
            <a:custGeom>
              <a:rect b="b" l="l" r="r" t="t"/>
              <a:pathLst>
                <a:path extrusionOk="0" h="98" w="18">
                  <a:moveTo>
                    <a:pt x="13" y="0"/>
                  </a:moveTo>
                  <a:cubicBezTo>
                    <a:pt x="11" y="0"/>
                    <a:pt x="7" y="2"/>
                    <a:pt x="7" y="4"/>
                  </a:cubicBezTo>
                  <a:cubicBezTo>
                    <a:pt x="2" y="34"/>
                    <a:pt x="0" y="64"/>
                    <a:pt x="4" y="92"/>
                  </a:cubicBezTo>
                  <a:cubicBezTo>
                    <a:pt x="4" y="96"/>
                    <a:pt x="5" y="97"/>
                    <a:pt x="9" y="97"/>
                  </a:cubicBezTo>
                  <a:cubicBezTo>
                    <a:pt x="13" y="97"/>
                    <a:pt x="14" y="96"/>
                    <a:pt x="14" y="92"/>
                  </a:cubicBezTo>
                  <a:cubicBezTo>
                    <a:pt x="11" y="64"/>
                    <a:pt x="13" y="34"/>
                    <a:pt x="18" y="5"/>
                  </a:cubicBezTo>
                  <a:cubicBezTo>
                    <a:pt x="18" y="4"/>
                    <a:pt x="16" y="0"/>
                    <a:pt x="1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1"/>
            <p:cNvSpPr/>
            <p:nvPr/>
          </p:nvSpPr>
          <p:spPr>
            <a:xfrm>
              <a:off x="5128203" y="4321102"/>
              <a:ext cx="29325" cy="82443"/>
            </a:xfrm>
            <a:custGeom>
              <a:rect b="b" l="l" r="r" t="t"/>
              <a:pathLst>
                <a:path extrusionOk="0" h="298" w="106">
                  <a:moveTo>
                    <a:pt x="79" y="0"/>
                  </a:moveTo>
                  <a:cubicBezTo>
                    <a:pt x="77" y="2"/>
                    <a:pt x="73" y="4"/>
                    <a:pt x="75" y="7"/>
                  </a:cubicBezTo>
                  <a:cubicBezTo>
                    <a:pt x="93" y="107"/>
                    <a:pt x="66" y="209"/>
                    <a:pt x="3" y="289"/>
                  </a:cubicBezTo>
                  <a:cubicBezTo>
                    <a:pt x="1" y="290"/>
                    <a:pt x="1" y="294"/>
                    <a:pt x="3" y="296"/>
                  </a:cubicBezTo>
                  <a:cubicBezTo>
                    <a:pt x="5" y="296"/>
                    <a:pt x="6" y="298"/>
                    <a:pt x="6" y="298"/>
                  </a:cubicBezTo>
                  <a:cubicBezTo>
                    <a:pt x="8" y="298"/>
                    <a:pt x="10" y="296"/>
                    <a:pt x="12" y="296"/>
                  </a:cubicBezTo>
                  <a:cubicBezTo>
                    <a:pt x="77" y="214"/>
                    <a:pt x="105" y="108"/>
                    <a:pt x="86" y="6"/>
                  </a:cubicBezTo>
                  <a:cubicBezTo>
                    <a:pt x="86" y="2"/>
                    <a:pt x="82" y="0"/>
                    <a:pt x="7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1"/>
            <p:cNvSpPr/>
            <p:nvPr/>
          </p:nvSpPr>
          <p:spPr>
            <a:xfrm>
              <a:off x="5131246" y="4346555"/>
              <a:ext cx="9683" cy="26282"/>
            </a:xfrm>
            <a:custGeom>
              <a:rect b="b" l="l" r="r" t="t"/>
              <a:pathLst>
                <a:path extrusionOk="0" h="95" w="35">
                  <a:moveTo>
                    <a:pt x="29" y="0"/>
                  </a:moveTo>
                  <a:cubicBezTo>
                    <a:pt x="25" y="0"/>
                    <a:pt x="24" y="2"/>
                    <a:pt x="22" y="6"/>
                  </a:cubicBezTo>
                  <a:cubicBezTo>
                    <a:pt x="20" y="34"/>
                    <a:pt x="13" y="61"/>
                    <a:pt x="2" y="87"/>
                  </a:cubicBezTo>
                  <a:cubicBezTo>
                    <a:pt x="1" y="89"/>
                    <a:pt x="2" y="92"/>
                    <a:pt x="4" y="94"/>
                  </a:cubicBezTo>
                  <a:lnTo>
                    <a:pt x="8" y="94"/>
                  </a:lnTo>
                  <a:cubicBezTo>
                    <a:pt x="9" y="94"/>
                    <a:pt x="11" y="92"/>
                    <a:pt x="11" y="91"/>
                  </a:cubicBezTo>
                  <a:cubicBezTo>
                    <a:pt x="24" y="64"/>
                    <a:pt x="31" y="36"/>
                    <a:pt x="34" y="6"/>
                  </a:cubicBezTo>
                  <a:cubicBezTo>
                    <a:pt x="34" y="4"/>
                    <a:pt x="31" y="0"/>
                    <a:pt x="2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1"/>
            <p:cNvSpPr/>
            <p:nvPr/>
          </p:nvSpPr>
          <p:spPr>
            <a:xfrm>
              <a:off x="5113540" y="4355685"/>
              <a:ext cx="4703" cy="19366"/>
            </a:xfrm>
            <a:custGeom>
              <a:rect b="b" l="l" r="r" t="t"/>
              <a:pathLst>
                <a:path extrusionOk="0" h="70" w="17">
                  <a:moveTo>
                    <a:pt x="12" y="1"/>
                  </a:moveTo>
                  <a:cubicBezTo>
                    <a:pt x="8" y="1"/>
                    <a:pt x="6" y="5"/>
                    <a:pt x="6" y="6"/>
                  </a:cubicBezTo>
                  <a:lnTo>
                    <a:pt x="1" y="65"/>
                  </a:lnTo>
                  <a:cubicBezTo>
                    <a:pt x="1" y="66"/>
                    <a:pt x="3" y="70"/>
                    <a:pt x="6" y="70"/>
                  </a:cubicBezTo>
                  <a:cubicBezTo>
                    <a:pt x="8" y="70"/>
                    <a:pt x="12" y="68"/>
                    <a:pt x="12" y="65"/>
                  </a:cubicBezTo>
                  <a:lnTo>
                    <a:pt x="17" y="8"/>
                  </a:lnTo>
                  <a:cubicBezTo>
                    <a:pt x="17" y="5"/>
                    <a:pt x="15" y="3"/>
                    <a:pt x="1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1"/>
            <p:cNvSpPr/>
            <p:nvPr/>
          </p:nvSpPr>
          <p:spPr>
            <a:xfrm>
              <a:off x="4932053" y="4366751"/>
              <a:ext cx="79677" cy="25452"/>
            </a:xfrm>
            <a:custGeom>
              <a:rect b="b" l="l" r="r" t="t"/>
              <a:pathLst>
                <a:path extrusionOk="0" h="92" w="288">
                  <a:moveTo>
                    <a:pt x="8" y="1"/>
                  </a:moveTo>
                  <a:cubicBezTo>
                    <a:pt x="6" y="1"/>
                    <a:pt x="4" y="2"/>
                    <a:pt x="2" y="3"/>
                  </a:cubicBezTo>
                  <a:cubicBezTo>
                    <a:pt x="1" y="7"/>
                    <a:pt x="2" y="11"/>
                    <a:pt x="4" y="11"/>
                  </a:cubicBezTo>
                  <a:cubicBezTo>
                    <a:pt x="89" y="58"/>
                    <a:pt x="183" y="85"/>
                    <a:pt x="278" y="92"/>
                  </a:cubicBezTo>
                  <a:lnTo>
                    <a:pt x="280" y="92"/>
                  </a:lnTo>
                  <a:cubicBezTo>
                    <a:pt x="287" y="92"/>
                    <a:pt x="287" y="81"/>
                    <a:pt x="280" y="81"/>
                  </a:cubicBezTo>
                  <a:cubicBezTo>
                    <a:pt x="185" y="74"/>
                    <a:pt x="93" y="48"/>
                    <a:pt x="9" y="2"/>
                  </a:cubicBezTo>
                  <a:cubicBezTo>
                    <a:pt x="9" y="1"/>
                    <a:pt x="8"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1"/>
            <p:cNvSpPr/>
            <p:nvPr/>
          </p:nvSpPr>
          <p:spPr>
            <a:xfrm>
              <a:off x="4911580" y="4334382"/>
              <a:ext cx="67227" cy="37902"/>
            </a:xfrm>
            <a:custGeom>
              <a:rect b="b" l="l" r="r" t="t"/>
              <a:pathLst>
                <a:path extrusionOk="0" h="137" w="243">
                  <a:moveTo>
                    <a:pt x="7" y="1"/>
                  </a:moveTo>
                  <a:cubicBezTo>
                    <a:pt x="6" y="1"/>
                    <a:pt x="4" y="1"/>
                    <a:pt x="2" y="2"/>
                  </a:cubicBezTo>
                  <a:cubicBezTo>
                    <a:pt x="0" y="4"/>
                    <a:pt x="2" y="7"/>
                    <a:pt x="4" y="9"/>
                  </a:cubicBezTo>
                  <a:cubicBezTo>
                    <a:pt x="73" y="64"/>
                    <a:pt x="149" y="106"/>
                    <a:pt x="232" y="135"/>
                  </a:cubicBezTo>
                  <a:lnTo>
                    <a:pt x="234" y="135"/>
                  </a:lnTo>
                  <a:lnTo>
                    <a:pt x="234" y="136"/>
                  </a:lnTo>
                  <a:cubicBezTo>
                    <a:pt x="241" y="136"/>
                    <a:pt x="243" y="128"/>
                    <a:pt x="236" y="126"/>
                  </a:cubicBezTo>
                  <a:cubicBezTo>
                    <a:pt x="154" y="96"/>
                    <a:pt x="78" y="55"/>
                    <a:pt x="11" y="2"/>
                  </a:cubicBezTo>
                  <a:cubicBezTo>
                    <a:pt x="10" y="1"/>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1"/>
            <p:cNvSpPr/>
            <p:nvPr/>
          </p:nvSpPr>
          <p:spPr>
            <a:xfrm>
              <a:off x="4994301" y="4372561"/>
              <a:ext cx="19919" cy="6640"/>
            </a:xfrm>
            <a:custGeom>
              <a:rect b="b" l="l" r="r" t="t"/>
              <a:pathLst>
                <a:path extrusionOk="0" h="24" w="72">
                  <a:moveTo>
                    <a:pt x="7" y="0"/>
                  </a:moveTo>
                  <a:cubicBezTo>
                    <a:pt x="4" y="0"/>
                    <a:pt x="0" y="2"/>
                    <a:pt x="0" y="5"/>
                  </a:cubicBezTo>
                  <a:cubicBezTo>
                    <a:pt x="0" y="7"/>
                    <a:pt x="2" y="11"/>
                    <a:pt x="6" y="11"/>
                  </a:cubicBezTo>
                  <a:lnTo>
                    <a:pt x="64" y="23"/>
                  </a:lnTo>
                  <a:cubicBezTo>
                    <a:pt x="65" y="24"/>
                    <a:pt x="66" y="24"/>
                    <a:pt x="66" y="24"/>
                  </a:cubicBezTo>
                  <a:cubicBezTo>
                    <a:pt x="68" y="24"/>
                    <a:pt x="70" y="22"/>
                    <a:pt x="71" y="20"/>
                  </a:cubicBezTo>
                  <a:cubicBezTo>
                    <a:pt x="71" y="16"/>
                    <a:pt x="69" y="14"/>
                    <a:pt x="66" y="13"/>
                  </a:cubicBezTo>
                  <a:lnTo>
                    <a:pt x="7" y="0"/>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1"/>
            <p:cNvSpPr/>
            <p:nvPr/>
          </p:nvSpPr>
          <p:spPr>
            <a:xfrm>
              <a:off x="5027223" y="4385010"/>
              <a:ext cx="10790" cy="4980"/>
            </a:xfrm>
            <a:custGeom>
              <a:rect b="b" l="l" r="r" t="t"/>
              <a:pathLst>
                <a:path extrusionOk="0" h="18" w="39">
                  <a:moveTo>
                    <a:pt x="9" y="1"/>
                  </a:moveTo>
                  <a:cubicBezTo>
                    <a:pt x="3" y="1"/>
                    <a:pt x="0" y="10"/>
                    <a:pt x="7" y="12"/>
                  </a:cubicBezTo>
                  <a:lnTo>
                    <a:pt x="32" y="17"/>
                  </a:lnTo>
                  <a:lnTo>
                    <a:pt x="33" y="17"/>
                  </a:lnTo>
                  <a:cubicBezTo>
                    <a:pt x="35" y="17"/>
                    <a:pt x="37" y="15"/>
                    <a:pt x="39" y="12"/>
                  </a:cubicBezTo>
                  <a:cubicBezTo>
                    <a:pt x="39" y="10"/>
                    <a:pt x="37" y="6"/>
                    <a:pt x="33" y="6"/>
                  </a:cubicBezTo>
                  <a:lnTo>
                    <a:pt x="10" y="1"/>
                  </a:lnTo>
                  <a:cubicBezTo>
                    <a:pt x="10" y="1"/>
                    <a:pt x="9" y="1"/>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1"/>
            <p:cNvSpPr/>
            <p:nvPr/>
          </p:nvSpPr>
          <p:spPr>
            <a:xfrm>
              <a:off x="4960825" y="4311143"/>
              <a:ext cx="26559" cy="15493"/>
            </a:xfrm>
            <a:custGeom>
              <a:rect b="b" l="l" r="r" t="t"/>
              <a:pathLst>
                <a:path extrusionOk="0" h="56" w="96">
                  <a:moveTo>
                    <a:pt x="89" y="0"/>
                  </a:moveTo>
                  <a:cubicBezTo>
                    <a:pt x="88" y="0"/>
                    <a:pt x="87" y="0"/>
                    <a:pt x="86" y="1"/>
                  </a:cubicBezTo>
                  <a:cubicBezTo>
                    <a:pt x="63" y="20"/>
                    <a:pt x="36" y="36"/>
                    <a:pt x="8" y="45"/>
                  </a:cubicBezTo>
                  <a:cubicBezTo>
                    <a:pt x="1" y="47"/>
                    <a:pt x="3" y="56"/>
                    <a:pt x="10" y="56"/>
                  </a:cubicBezTo>
                  <a:lnTo>
                    <a:pt x="12" y="56"/>
                  </a:lnTo>
                  <a:cubicBezTo>
                    <a:pt x="42" y="45"/>
                    <a:pt x="68" y="31"/>
                    <a:pt x="93" y="10"/>
                  </a:cubicBezTo>
                  <a:cubicBezTo>
                    <a:pt x="96" y="6"/>
                    <a:pt x="93" y="0"/>
                    <a:pt x="8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1"/>
            <p:cNvSpPr/>
            <p:nvPr/>
          </p:nvSpPr>
          <p:spPr>
            <a:xfrm>
              <a:off x="4987384" y="4319719"/>
              <a:ext cx="14939" cy="10790"/>
            </a:xfrm>
            <a:custGeom>
              <a:rect b="b" l="l" r="r" t="t"/>
              <a:pathLst>
                <a:path extrusionOk="0" h="39" w="54">
                  <a:moveTo>
                    <a:pt x="47" y="1"/>
                  </a:moveTo>
                  <a:cubicBezTo>
                    <a:pt x="46" y="1"/>
                    <a:pt x="44" y="2"/>
                    <a:pt x="43" y="4"/>
                  </a:cubicBezTo>
                  <a:cubicBezTo>
                    <a:pt x="34" y="16"/>
                    <a:pt x="22" y="25"/>
                    <a:pt x="6" y="28"/>
                  </a:cubicBezTo>
                  <a:cubicBezTo>
                    <a:pt x="4" y="28"/>
                    <a:pt x="0" y="32"/>
                    <a:pt x="2" y="35"/>
                  </a:cubicBezTo>
                  <a:cubicBezTo>
                    <a:pt x="2" y="37"/>
                    <a:pt x="6" y="39"/>
                    <a:pt x="8" y="39"/>
                  </a:cubicBezTo>
                  <a:cubicBezTo>
                    <a:pt x="25" y="35"/>
                    <a:pt x="41" y="25"/>
                    <a:pt x="52" y="9"/>
                  </a:cubicBezTo>
                  <a:cubicBezTo>
                    <a:pt x="54" y="7"/>
                    <a:pt x="54" y="4"/>
                    <a:pt x="50" y="2"/>
                  </a:cubicBezTo>
                  <a:cubicBezTo>
                    <a:pt x="49" y="1"/>
                    <a:pt x="48" y="1"/>
                    <a:pt x="4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1"/>
            <p:cNvSpPr/>
            <p:nvPr/>
          </p:nvSpPr>
          <p:spPr>
            <a:xfrm>
              <a:off x="4955016" y="4241149"/>
              <a:ext cx="54778" cy="44265"/>
            </a:xfrm>
            <a:custGeom>
              <a:rect b="b" l="l" r="r" t="t"/>
              <a:pathLst>
                <a:path extrusionOk="0" h="160" w="198">
                  <a:moveTo>
                    <a:pt x="6" y="0"/>
                  </a:moveTo>
                  <a:cubicBezTo>
                    <a:pt x="5" y="0"/>
                    <a:pt x="3" y="1"/>
                    <a:pt x="3" y="3"/>
                  </a:cubicBezTo>
                  <a:cubicBezTo>
                    <a:pt x="1" y="5"/>
                    <a:pt x="1" y="8"/>
                    <a:pt x="3" y="10"/>
                  </a:cubicBezTo>
                  <a:cubicBezTo>
                    <a:pt x="57" y="68"/>
                    <a:pt x="119" y="120"/>
                    <a:pt x="188" y="158"/>
                  </a:cubicBezTo>
                  <a:cubicBezTo>
                    <a:pt x="189" y="159"/>
                    <a:pt x="190" y="160"/>
                    <a:pt x="190" y="160"/>
                  </a:cubicBezTo>
                  <a:cubicBezTo>
                    <a:pt x="190" y="160"/>
                    <a:pt x="191" y="159"/>
                    <a:pt x="192" y="158"/>
                  </a:cubicBezTo>
                  <a:cubicBezTo>
                    <a:pt x="194" y="158"/>
                    <a:pt x="195" y="158"/>
                    <a:pt x="195" y="157"/>
                  </a:cubicBezTo>
                  <a:cubicBezTo>
                    <a:pt x="197" y="155"/>
                    <a:pt x="197" y="151"/>
                    <a:pt x="194" y="150"/>
                  </a:cubicBezTo>
                  <a:cubicBezTo>
                    <a:pt x="126" y="111"/>
                    <a:pt x="64" y="61"/>
                    <a:pt x="11" y="3"/>
                  </a:cubicBezTo>
                  <a:cubicBezTo>
                    <a:pt x="10" y="1"/>
                    <a:pt x="8"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1"/>
            <p:cNvSpPr/>
            <p:nvPr/>
          </p:nvSpPr>
          <p:spPr>
            <a:xfrm>
              <a:off x="4973552" y="4240872"/>
              <a:ext cx="28772" cy="22686"/>
            </a:xfrm>
            <a:custGeom>
              <a:rect b="b" l="l" r="r" t="t"/>
              <a:pathLst>
                <a:path extrusionOk="0" h="82" w="104">
                  <a:moveTo>
                    <a:pt x="6" y="1"/>
                  </a:moveTo>
                  <a:cubicBezTo>
                    <a:pt x="5" y="1"/>
                    <a:pt x="4" y="1"/>
                    <a:pt x="3" y="2"/>
                  </a:cubicBezTo>
                  <a:cubicBezTo>
                    <a:pt x="1" y="4"/>
                    <a:pt x="1" y="7"/>
                    <a:pt x="3" y="9"/>
                  </a:cubicBezTo>
                  <a:cubicBezTo>
                    <a:pt x="31" y="37"/>
                    <a:pt x="61" y="60"/>
                    <a:pt x="95" y="82"/>
                  </a:cubicBezTo>
                  <a:lnTo>
                    <a:pt x="98" y="82"/>
                  </a:lnTo>
                  <a:cubicBezTo>
                    <a:pt x="98" y="82"/>
                    <a:pt x="100" y="82"/>
                    <a:pt x="102" y="80"/>
                  </a:cubicBezTo>
                  <a:cubicBezTo>
                    <a:pt x="104" y="78"/>
                    <a:pt x="104" y="75"/>
                    <a:pt x="100" y="73"/>
                  </a:cubicBezTo>
                  <a:cubicBezTo>
                    <a:pt x="68" y="52"/>
                    <a:pt x="38" y="29"/>
                    <a:pt x="12" y="2"/>
                  </a:cubicBezTo>
                  <a:cubicBezTo>
                    <a:pt x="10" y="1"/>
                    <a:pt x="8"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1"/>
            <p:cNvSpPr/>
            <p:nvPr/>
          </p:nvSpPr>
          <p:spPr>
            <a:xfrm>
              <a:off x="5004814" y="4254428"/>
              <a:ext cx="17983" cy="13556"/>
            </a:xfrm>
            <a:custGeom>
              <a:rect b="b" l="l" r="r" t="t"/>
              <a:pathLst>
                <a:path extrusionOk="0" h="49" w="65">
                  <a:moveTo>
                    <a:pt x="10" y="1"/>
                  </a:moveTo>
                  <a:cubicBezTo>
                    <a:pt x="5" y="1"/>
                    <a:pt x="1" y="7"/>
                    <a:pt x="6" y="11"/>
                  </a:cubicBezTo>
                  <a:lnTo>
                    <a:pt x="56" y="49"/>
                  </a:lnTo>
                  <a:lnTo>
                    <a:pt x="63" y="49"/>
                  </a:lnTo>
                  <a:cubicBezTo>
                    <a:pt x="65" y="45"/>
                    <a:pt x="65" y="41"/>
                    <a:pt x="63" y="40"/>
                  </a:cubicBezTo>
                  <a:lnTo>
                    <a:pt x="14" y="3"/>
                  </a:lnTo>
                  <a:cubicBezTo>
                    <a:pt x="12" y="1"/>
                    <a:pt x="11" y="1"/>
                    <a:pt x="1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1"/>
            <p:cNvSpPr/>
            <p:nvPr/>
          </p:nvSpPr>
          <p:spPr>
            <a:xfrm>
              <a:off x="5025010" y="4261898"/>
              <a:ext cx="15493" cy="10513"/>
            </a:xfrm>
            <a:custGeom>
              <a:rect b="b" l="l" r="r" t="t"/>
              <a:pathLst>
                <a:path extrusionOk="0" h="38" w="56">
                  <a:moveTo>
                    <a:pt x="7" y="1"/>
                  </a:moveTo>
                  <a:cubicBezTo>
                    <a:pt x="5" y="1"/>
                    <a:pt x="4" y="2"/>
                    <a:pt x="2" y="4"/>
                  </a:cubicBezTo>
                  <a:cubicBezTo>
                    <a:pt x="1" y="6"/>
                    <a:pt x="1" y="9"/>
                    <a:pt x="4" y="11"/>
                  </a:cubicBezTo>
                  <a:lnTo>
                    <a:pt x="45" y="36"/>
                  </a:lnTo>
                  <a:lnTo>
                    <a:pt x="48" y="36"/>
                  </a:lnTo>
                  <a:lnTo>
                    <a:pt x="48" y="37"/>
                  </a:lnTo>
                  <a:cubicBezTo>
                    <a:pt x="54" y="37"/>
                    <a:pt x="56" y="30"/>
                    <a:pt x="52" y="27"/>
                  </a:cubicBezTo>
                  <a:lnTo>
                    <a:pt x="10" y="2"/>
                  </a:lnTo>
                  <a:cubicBezTo>
                    <a:pt x="9" y="1"/>
                    <a:pt x="8"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1"/>
            <p:cNvSpPr/>
            <p:nvPr/>
          </p:nvSpPr>
          <p:spPr>
            <a:xfrm>
              <a:off x="5118520" y="4239212"/>
              <a:ext cx="35135" cy="51181"/>
            </a:xfrm>
            <a:custGeom>
              <a:rect b="b" l="l" r="r" t="t"/>
              <a:pathLst>
                <a:path extrusionOk="0" h="185" w="127">
                  <a:moveTo>
                    <a:pt x="121" y="1"/>
                  </a:moveTo>
                  <a:cubicBezTo>
                    <a:pt x="117" y="3"/>
                    <a:pt x="116" y="4"/>
                    <a:pt x="116" y="6"/>
                  </a:cubicBezTo>
                  <a:cubicBezTo>
                    <a:pt x="112" y="42"/>
                    <a:pt x="100" y="75"/>
                    <a:pt x="78" y="102"/>
                  </a:cubicBezTo>
                  <a:cubicBezTo>
                    <a:pt x="55" y="128"/>
                    <a:pt x="31" y="153"/>
                    <a:pt x="2" y="174"/>
                  </a:cubicBezTo>
                  <a:cubicBezTo>
                    <a:pt x="1" y="176"/>
                    <a:pt x="1" y="180"/>
                    <a:pt x="2" y="183"/>
                  </a:cubicBezTo>
                  <a:cubicBezTo>
                    <a:pt x="4" y="183"/>
                    <a:pt x="6" y="185"/>
                    <a:pt x="8" y="185"/>
                  </a:cubicBezTo>
                  <a:cubicBezTo>
                    <a:pt x="8" y="185"/>
                    <a:pt x="9" y="183"/>
                    <a:pt x="9" y="183"/>
                  </a:cubicBezTo>
                  <a:cubicBezTo>
                    <a:pt x="38" y="160"/>
                    <a:pt x="64" y="135"/>
                    <a:pt x="87" y="107"/>
                  </a:cubicBezTo>
                  <a:cubicBezTo>
                    <a:pt x="110" y="79"/>
                    <a:pt x="124" y="43"/>
                    <a:pt x="126" y="8"/>
                  </a:cubicBezTo>
                  <a:cubicBezTo>
                    <a:pt x="126" y="4"/>
                    <a:pt x="123" y="1"/>
                    <a:pt x="12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1"/>
            <p:cNvSpPr/>
            <p:nvPr/>
          </p:nvSpPr>
          <p:spPr>
            <a:xfrm>
              <a:off x="5123499" y="4247512"/>
              <a:ext cx="14109" cy="20472"/>
            </a:xfrm>
            <a:custGeom>
              <a:rect b="b" l="l" r="r" t="t"/>
              <a:pathLst>
                <a:path extrusionOk="0" h="74" w="51">
                  <a:moveTo>
                    <a:pt x="42" y="1"/>
                  </a:moveTo>
                  <a:cubicBezTo>
                    <a:pt x="40" y="1"/>
                    <a:pt x="37" y="2"/>
                    <a:pt x="37" y="5"/>
                  </a:cubicBezTo>
                  <a:cubicBezTo>
                    <a:pt x="32" y="28"/>
                    <a:pt x="20" y="47"/>
                    <a:pt x="2" y="65"/>
                  </a:cubicBezTo>
                  <a:cubicBezTo>
                    <a:pt x="0" y="66"/>
                    <a:pt x="0" y="70"/>
                    <a:pt x="2" y="72"/>
                  </a:cubicBezTo>
                  <a:cubicBezTo>
                    <a:pt x="4" y="74"/>
                    <a:pt x="6" y="74"/>
                    <a:pt x="7" y="74"/>
                  </a:cubicBezTo>
                  <a:cubicBezTo>
                    <a:pt x="7" y="74"/>
                    <a:pt x="9" y="74"/>
                    <a:pt x="9" y="72"/>
                  </a:cubicBezTo>
                  <a:cubicBezTo>
                    <a:pt x="29" y="54"/>
                    <a:pt x="43" y="31"/>
                    <a:pt x="48" y="6"/>
                  </a:cubicBezTo>
                  <a:cubicBezTo>
                    <a:pt x="50" y="3"/>
                    <a:pt x="46" y="1"/>
                    <a:pt x="4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1"/>
            <p:cNvSpPr/>
            <p:nvPr/>
          </p:nvSpPr>
          <p:spPr>
            <a:xfrm>
              <a:off x="5102474" y="4196884"/>
              <a:ext cx="36795" cy="31539"/>
            </a:xfrm>
            <a:custGeom>
              <a:rect b="b" l="l" r="r" t="t"/>
              <a:pathLst>
                <a:path extrusionOk="0" h="114" w="133">
                  <a:moveTo>
                    <a:pt x="127" y="1"/>
                  </a:moveTo>
                  <a:cubicBezTo>
                    <a:pt x="125" y="1"/>
                    <a:pt x="123" y="1"/>
                    <a:pt x="122" y="2"/>
                  </a:cubicBezTo>
                  <a:cubicBezTo>
                    <a:pt x="87" y="41"/>
                    <a:pt x="48" y="74"/>
                    <a:pt x="4" y="103"/>
                  </a:cubicBezTo>
                  <a:cubicBezTo>
                    <a:pt x="2" y="104"/>
                    <a:pt x="0" y="108"/>
                    <a:pt x="2" y="110"/>
                  </a:cubicBezTo>
                  <a:cubicBezTo>
                    <a:pt x="4" y="112"/>
                    <a:pt x="6" y="113"/>
                    <a:pt x="7" y="113"/>
                  </a:cubicBezTo>
                  <a:cubicBezTo>
                    <a:pt x="7" y="113"/>
                    <a:pt x="9" y="112"/>
                    <a:pt x="9" y="112"/>
                  </a:cubicBezTo>
                  <a:cubicBezTo>
                    <a:pt x="53" y="83"/>
                    <a:pt x="94" y="50"/>
                    <a:pt x="131" y="11"/>
                  </a:cubicBezTo>
                  <a:cubicBezTo>
                    <a:pt x="133" y="7"/>
                    <a:pt x="133" y="4"/>
                    <a:pt x="131" y="2"/>
                  </a:cubicBezTo>
                  <a:cubicBezTo>
                    <a:pt x="130" y="1"/>
                    <a:pt x="128" y="1"/>
                    <a:pt x="12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1"/>
            <p:cNvSpPr/>
            <p:nvPr/>
          </p:nvSpPr>
          <p:spPr>
            <a:xfrm>
              <a:off x="5104410" y="4195500"/>
              <a:ext cx="20196" cy="14386"/>
            </a:xfrm>
            <a:custGeom>
              <a:rect b="b" l="l" r="r" t="t"/>
              <a:pathLst>
                <a:path extrusionOk="0" h="52" w="73">
                  <a:moveTo>
                    <a:pt x="66" y="1"/>
                  </a:moveTo>
                  <a:cubicBezTo>
                    <a:pt x="64" y="1"/>
                    <a:pt x="63" y="2"/>
                    <a:pt x="62" y="3"/>
                  </a:cubicBezTo>
                  <a:cubicBezTo>
                    <a:pt x="45" y="19"/>
                    <a:pt x="25" y="32"/>
                    <a:pt x="4" y="40"/>
                  </a:cubicBezTo>
                  <a:cubicBezTo>
                    <a:pt x="2" y="42"/>
                    <a:pt x="0" y="46"/>
                    <a:pt x="2" y="48"/>
                  </a:cubicBezTo>
                  <a:cubicBezTo>
                    <a:pt x="2" y="49"/>
                    <a:pt x="4" y="51"/>
                    <a:pt x="7" y="51"/>
                  </a:cubicBezTo>
                  <a:lnTo>
                    <a:pt x="9" y="51"/>
                  </a:lnTo>
                  <a:cubicBezTo>
                    <a:pt x="32" y="40"/>
                    <a:pt x="52" y="28"/>
                    <a:pt x="69" y="10"/>
                  </a:cubicBezTo>
                  <a:cubicBezTo>
                    <a:pt x="73" y="9"/>
                    <a:pt x="73" y="5"/>
                    <a:pt x="69" y="3"/>
                  </a:cubicBezTo>
                  <a:cubicBezTo>
                    <a:pt x="68" y="2"/>
                    <a:pt x="67" y="1"/>
                    <a:pt x="6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1"/>
            <p:cNvSpPr/>
            <p:nvPr/>
          </p:nvSpPr>
          <p:spPr>
            <a:xfrm>
              <a:off x="5096387" y="4187201"/>
              <a:ext cx="14109" cy="16323"/>
            </a:xfrm>
            <a:custGeom>
              <a:rect b="b" l="l" r="r" t="t"/>
              <a:pathLst>
                <a:path extrusionOk="0" h="59" w="51">
                  <a:moveTo>
                    <a:pt x="43" y="1"/>
                  </a:moveTo>
                  <a:cubicBezTo>
                    <a:pt x="42" y="1"/>
                    <a:pt x="39" y="2"/>
                    <a:pt x="38" y="5"/>
                  </a:cubicBezTo>
                  <a:cubicBezTo>
                    <a:pt x="31" y="23"/>
                    <a:pt x="19" y="37"/>
                    <a:pt x="3" y="49"/>
                  </a:cubicBezTo>
                  <a:cubicBezTo>
                    <a:pt x="1" y="51"/>
                    <a:pt x="1" y="55"/>
                    <a:pt x="3" y="56"/>
                  </a:cubicBezTo>
                  <a:cubicBezTo>
                    <a:pt x="3" y="58"/>
                    <a:pt x="5" y="58"/>
                    <a:pt x="6" y="58"/>
                  </a:cubicBezTo>
                  <a:lnTo>
                    <a:pt x="10" y="58"/>
                  </a:lnTo>
                  <a:cubicBezTo>
                    <a:pt x="28" y="46"/>
                    <a:pt x="40" y="28"/>
                    <a:pt x="49" y="9"/>
                  </a:cubicBezTo>
                  <a:cubicBezTo>
                    <a:pt x="51" y="7"/>
                    <a:pt x="49" y="3"/>
                    <a:pt x="45" y="1"/>
                  </a:cubicBezTo>
                  <a:cubicBezTo>
                    <a:pt x="45" y="1"/>
                    <a:pt x="44" y="1"/>
                    <a:pt x="43"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1"/>
            <p:cNvSpPr/>
            <p:nvPr/>
          </p:nvSpPr>
          <p:spPr>
            <a:xfrm>
              <a:off x="5077021" y="4185264"/>
              <a:ext cx="7470" cy="9683"/>
            </a:xfrm>
            <a:custGeom>
              <a:rect b="b" l="l" r="r" t="t"/>
              <a:pathLst>
                <a:path extrusionOk="0" h="35" w="27">
                  <a:moveTo>
                    <a:pt x="19" y="0"/>
                  </a:moveTo>
                  <a:cubicBezTo>
                    <a:pt x="17" y="0"/>
                    <a:pt x="15" y="1"/>
                    <a:pt x="14" y="3"/>
                  </a:cubicBezTo>
                  <a:lnTo>
                    <a:pt x="2" y="26"/>
                  </a:lnTo>
                  <a:cubicBezTo>
                    <a:pt x="0" y="30"/>
                    <a:pt x="2" y="33"/>
                    <a:pt x="4" y="35"/>
                  </a:cubicBezTo>
                  <a:lnTo>
                    <a:pt x="7" y="35"/>
                  </a:lnTo>
                  <a:cubicBezTo>
                    <a:pt x="9" y="35"/>
                    <a:pt x="11" y="33"/>
                    <a:pt x="13" y="31"/>
                  </a:cubicBezTo>
                  <a:lnTo>
                    <a:pt x="25" y="8"/>
                  </a:lnTo>
                  <a:cubicBezTo>
                    <a:pt x="27" y="5"/>
                    <a:pt x="25" y="1"/>
                    <a:pt x="23" y="1"/>
                  </a:cubicBezTo>
                  <a:cubicBezTo>
                    <a:pt x="22" y="1"/>
                    <a:pt x="20" y="0"/>
                    <a:pt x="1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1"/>
            <p:cNvSpPr/>
            <p:nvPr/>
          </p:nvSpPr>
          <p:spPr>
            <a:xfrm>
              <a:off x="5113263" y="4092031"/>
              <a:ext cx="23792" cy="71654"/>
            </a:xfrm>
            <a:custGeom>
              <a:rect b="b" l="l" r="r" t="t"/>
              <a:pathLst>
                <a:path extrusionOk="0" h="259" w="86">
                  <a:moveTo>
                    <a:pt x="71" y="1"/>
                  </a:moveTo>
                  <a:cubicBezTo>
                    <a:pt x="68" y="1"/>
                    <a:pt x="66" y="2"/>
                    <a:pt x="66" y="6"/>
                  </a:cubicBezTo>
                  <a:cubicBezTo>
                    <a:pt x="73" y="92"/>
                    <a:pt x="51" y="179"/>
                    <a:pt x="2" y="250"/>
                  </a:cubicBezTo>
                  <a:cubicBezTo>
                    <a:pt x="0" y="252"/>
                    <a:pt x="0" y="255"/>
                    <a:pt x="2" y="257"/>
                  </a:cubicBezTo>
                  <a:lnTo>
                    <a:pt x="5" y="257"/>
                  </a:lnTo>
                  <a:cubicBezTo>
                    <a:pt x="6" y="258"/>
                    <a:pt x="7" y="258"/>
                    <a:pt x="8" y="258"/>
                  </a:cubicBezTo>
                  <a:cubicBezTo>
                    <a:pt x="9" y="258"/>
                    <a:pt x="10" y="258"/>
                    <a:pt x="11" y="257"/>
                  </a:cubicBezTo>
                  <a:cubicBezTo>
                    <a:pt x="62" y="184"/>
                    <a:pt x="85" y="96"/>
                    <a:pt x="76" y="6"/>
                  </a:cubicBezTo>
                  <a:cubicBezTo>
                    <a:pt x="76" y="2"/>
                    <a:pt x="74" y="1"/>
                    <a:pt x="7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1"/>
            <p:cNvSpPr/>
            <p:nvPr/>
          </p:nvSpPr>
          <p:spPr>
            <a:xfrm>
              <a:off x="5135119" y="4126889"/>
              <a:ext cx="10236" cy="26559"/>
            </a:xfrm>
            <a:custGeom>
              <a:rect b="b" l="l" r="r" t="t"/>
              <a:pathLst>
                <a:path extrusionOk="0" h="96" w="37">
                  <a:moveTo>
                    <a:pt x="31" y="0"/>
                  </a:moveTo>
                  <a:cubicBezTo>
                    <a:pt x="27" y="0"/>
                    <a:pt x="25" y="2"/>
                    <a:pt x="25" y="5"/>
                  </a:cubicBezTo>
                  <a:cubicBezTo>
                    <a:pt x="25" y="34"/>
                    <a:pt x="17" y="62"/>
                    <a:pt x="2" y="89"/>
                  </a:cubicBezTo>
                  <a:cubicBezTo>
                    <a:pt x="1" y="90"/>
                    <a:pt x="2" y="94"/>
                    <a:pt x="4" y="96"/>
                  </a:cubicBezTo>
                  <a:lnTo>
                    <a:pt x="8" y="96"/>
                  </a:lnTo>
                  <a:cubicBezTo>
                    <a:pt x="10" y="96"/>
                    <a:pt x="10" y="94"/>
                    <a:pt x="11" y="94"/>
                  </a:cubicBezTo>
                  <a:cubicBezTo>
                    <a:pt x="27" y="67"/>
                    <a:pt x="36" y="35"/>
                    <a:pt x="36" y="5"/>
                  </a:cubicBezTo>
                  <a:cubicBezTo>
                    <a:pt x="36" y="2"/>
                    <a:pt x="33" y="0"/>
                    <a:pt x="3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1"/>
            <p:cNvSpPr/>
            <p:nvPr/>
          </p:nvSpPr>
          <p:spPr>
            <a:xfrm>
              <a:off x="5147845" y="4147362"/>
              <a:ext cx="5256" cy="10513"/>
            </a:xfrm>
            <a:custGeom>
              <a:rect b="b" l="l" r="r" t="t"/>
              <a:pathLst>
                <a:path extrusionOk="0" h="38" w="19">
                  <a:moveTo>
                    <a:pt x="11" y="0"/>
                  </a:moveTo>
                  <a:cubicBezTo>
                    <a:pt x="8" y="0"/>
                    <a:pt x="6" y="4"/>
                    <a:pt x="6" y="6"/>
                  </a:cubicBezTo>
                  <a:cubicBezTo>
                    <a:pt x="8" y="15"/>
                    <a:pt x="6" y="23"/>
                    <a:pt x="2" y="30"/>
                  </a:cubicBezTo>
                  <a:cubicBezTo>
                    <a:pt x="1" y="32"/>
                    <a:pt x="2" y="36"/>
                    <a:pt x="4" y="38"/>
                  </a:cubicBezTo>
                  <a:lnTo>
                    <a:pt x="8" y="38"/>
                  </a:lnTo>
                  <a:cubicBezTo>
                    <a:pt x="10" y="38"/>
                    <a:pt x="11" y="38"/>
                    <a:pt x="11" y="36"/>
                  </a:cubicBezTo>
                  <a:cubicBezTo>
                    <a:pt x="17" y="25"/>
                    <a:pt x="18" y="15"/>
                    <a:pt x="17" y="6"/>
                  </a:cubicBezTo>
                  <a:cubicBezTo>
                    <a:pt x="17" y="2"/>
                    <a:pt x="13" y="0"/>
                    <a:pt x="1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1"/>
            <p:cNvSpPr/>
            <p:nvPr/>
          </p:nvSpPr>
          <p:spPr>
            <a:xfrm>
              <a:off x="5059315" y="4048872"/>
              <a:ext cx="44818" cy="58651"/>
            </a:xfrm>
            <a:custGeom>
              <a:rect b="b" l="l" r="r" t="t"/>
              <a:pathLst>
                <a:path extrusionOk="0" h="212" w="162">
                  <a:moveTo>
                    <a:pt x="9" y="1"/>
                  </a:moveTo>
                  <a:cubicBezTo>
                    <a:pt x="6" y="1"/>
                    <a:pt x="2" y="1"/>
                    <a:pt x="2" y="4"/>
                  </a:cubicBezTo>
                  <a:cubicBezTo>
                    <a:pt x="1" y="8"/>
                    <a:pt x="2" y="11"/>
                    <a:pt x="6" y="11"/>
                  </a:cubicBezTo>
                  <a:cubicBezTo>
                    <a:pt x="91" y="38"/>
                    <a:pt x="149" y="116"/>
                    <a:pt x="151" y="206"/>
                  </a:cubicBezTo>
                  <a:cubicBezTo>
                    <a:pt x="151" y="210"/>
                    <a:pt x="153" y="211"/>
                    <a:pt x="156" y="211"/>
                  </a:cubicBezTo>
                  <a:cubicBezTo>
                    <a:pt x="158" y="211"/>
                    <a:pt x="162" y="208"/>
                    <a:pt x="162" y="206"/>
                  </a:cubicBezTo>
                  <a:cubicBezTo>
                    <a:pt x="160" y="112"/>
                    <a:pt x="98" y="29"/>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1"/>
            <p:cNvSpPr/>
            <p:nvPr/>
          </p:nvSpPr>
          <p:spPr>
            <a:xfrm>
              <a:off x="5077298" y="4078474"/>
              <a:ext cx="11620" cy="17153"/>
            </a:xfrm>
            <a:custGeom>
              <a:rect b="b" l="l" r="r" t="t"/>
              <a:pathLst>
                <a:path extrusionOk="0" h="62" w="42">
                  <a:moveTo>
                    <a:pt x="6" y="0"/>
                  </a:moveTo>
                  <a:cubicBezTo>
                    <a:pt x="5" y="0"/>
                    <a:pt x="4" y="1"/>
                    <a:pt x="3" y="2"/>
                  </a:cubicBezTo>
                  <a:cubicBezTo>
                    <a:pt x="1" y="4"/>
                    <a:pt x="1" y="7"/>
                    <a:pt x="3" y="9"/>
                  </a:cubicBezTo>
                  <a:cubicBezTo>
                    <a:pt x="17" y="21"/>
                    <a:pt x="26" y="39"/>
                    <a:pt x="29" y="58"/>
                  </a:cubicBezTo>
                  <a:cubicBezTo>
                    <a:pt x="29" y="60"/>
                    <a:pt x="31" y="62"/>
                    <a:pt x="35" y="62"/>
                  </a:cubicBezTo>
                  <a:lnTo>
                    <a:pt x="36" y="62"/>
                  </a:lnTo>
                  <a:cubicBezTo>
                    <a:pt x="38" y="62"/>
                    <a:pt x="42" y="58"/>
                    <a:pt x="40" y="57"/>
                  </a:cubicBezTo>
                  <a:cubicBezTo>
                    <a:pt x="36" y="35"/>
                    <a:pt x="26" y="16"/>
                    <a:pt x="10" y="2"/>
                  </a:cubicBezTo>
                  <a:cubicBezTo>
                    <a:pt x="9" y="1"/>
                    <a:pt x="8"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1"/>
            <p:cNvSpPr/>
            <p:nvPr/>
          </p:nvSpPr>
          <p:spPr>
            <a:xfrm>
              <a:off x="5103303" y="3975558"/>
              <a:ext cx="14663" cy="49245"/>
            </a:xfrm>
            <a:custGeom>
              <a:rect b="b" l="l" r="r" t="t"/>
              <a:pathLst>
                <a:path extrusionOk="0" h="178" w="53">
                  <a:moveTo>
                    <a:pt x="8" y="0"/>
                  </a:moveTo>
                  <a:cubicBezTo>
                    <a:pt x="4" y="0"/>
                    <a:pt x="3" y="4"/>
                    <a:pt x="3" y="6"/>
                  </a:cubicBezTo>
                  <a:cubicBezTo>
                    <a:pt x="1" y="64"/>
                    <a:pt x="15" y="123"/>
                    <a:pt x="41" y="174"/>
                  </a:cubicBezTo>
                  <a:cubicBezTo>
                    <a:pt x="41" y="176"/>
                    <a:pt x="43" y="177"/>
                    <a:pt x="47" y="177"/>
                  </a:cubicBezTo>
                  <a:lnTo>
                    <a:pt x="49" y="177"/>
                  </a:lnTo>
                  <a:cubicBezTo>
                    <a:pt x="52" y="176"/>
                    <a:pt x="52" y="172"/>
                    <a:pt x="50" y="169"/>
                  </a:cubicBezTo>
                  <a:cubicBezTo>
                    <a:pt x="26" y="119"/>
                    <a:pt x="11" y="62"/>
                    <a:pt x="13" y="6"/>
                  </a:cubicBezTo>
                  <a:cubicBezTo>
                    <a:pt x="13" y="4"/>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1"/>
            <p:cNvSpPr/>
            <p:nvPr/>
          </p:nvSpPr>
          <p:spPr>
            <a:xfrm>
              <a:off x="5089747" y="3991051"/>
              <a:ext cx="6916" cy="19089"/>
            </a:xfrm>
            <a:custGeom>
              <a:rect b="b" l="l" r="r" t="t"/>
              <a:pathLst>
                <a:path extrusionOk="0" h="69" w="25">
                  <a:moveTo>
                    <a:pt x="7" y="1"/>
                  </a:moveTo>
                  <a:cubicBezTo>
                    <a:pt x="4" y="1"/>
                    <a:pt x="2" y="4"/>
                    <a:pt x="2" y="6"/>
                  </a:cubicBezTo>
                  <a:cubicBezTo>
                    <a:pt x="0" y="26"/>
                    <a:pt x="4" y="47"/>
                    <a:pt x="13" y="65"/>
                  </a:cubicBezTo>
                  <a:cubicBezTo>
                    <a:pt x="14" y="68"/>
                    <a:pt x="16" y="68"/>
                    <a:pt x="18" y="68"/>
                  </a:cubicBezTo>
                  <a:lnTo>
                    <a:pt x="20" y="68"/>
                  </a:lnTo>
                  <a:cubicBezTo>
                    <a:pt x="23" y="67"/>
                    <a:pt x="25" y="63"/>
                    <a:pt x="23" y="61"/>
                  </a:cubicBezTo>
                  <a:cubicBezTo>
                    <a:pt x="16" y="44"/>
                    <a:pt x="13" y="26"/>
                    <a:pt x="13" y="6"/>
                  </a:cubicBezTo>
                  <a:cubicBezTo>
                    <a:pt x="13" y="3"/>
                    <a:pt x="11" y="1"/>
                    <a:pt x="9" y="1"/>
                  </a:cubicBezTo>
                  <a:cubicBezTo>
                    <a:pt x="8" y="1"/>
                    <a:pt x="8"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1"/>
            <p:cNvSpPr/>
            <p:nvPr/>
          </p:nvSpPr>
          <p:spPr>
            <a:xfrm>
              <a:off x="5071488" y="4000457"/>
              <a:ext cx="5810" cy="11066"/>
            </a:xfrm>
            <a:custGeom>
              <a:rect b="b" l="l" r="r" t="t"/>
              <a:pathLst>
                <a:path extrusionOk="0" h="40" w="21">
                  <a:moveTo>
                    <a:pt x="7" y="0"/>
                  </a:moveTo>
                  <a:cubicBezTo>
                    <a:pt x="6" y="0"/>
                    <a:pt x="5" y="0"/>
                    <a:pt x="4" y="1"/>
                  </a:cubicBezTo>
                  <a:cubicBezTo>
                    <a:pt x="3" y="1"/>
                    <a:pt x="1" y="4"/>
                    <a:pt x="1" y="8"/>
                  </a:cubicBezTo>
                  <a:lnTo>
                    <a:pt x="10" y="36"/>
                  </a:lnTo>
                  <a:cubicBezTo>
                    <a:pt x="10" y="38"/>
                    <a:pt x="11" y="40"/>
                    <a:pt x="15" y="40"/>
                  </a:cubicBezTo>
                  <a:lnTo>
                    <a:pt x="17" y="40"/>
                  </a:lnTo>
                  <a:cubicBezTo>
                    <a:pt x="18" y="38"/>
                    <a:pt x="20" y="36"/>
                    <a:pt x="20" y="33"/>
                  </a:cubicBezTo>
                  <a:lnTo>
                    <a:pt x="11" y="4"/>
                  </a:lnTo>
                  <a:cubicBezTo>
                    <a:pt x="11" y="2"/>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1"/>
            <p:cNvSpPr/>
            <p:nvPr/>
          </p:nvSpPr>
          <p:spPr>
            <a:xfrm>
              <a:off x="5016987" y="3958682"/>
              <a:ext cx="39562" cy="41498"/>
            </a:xfrm>
            <a:custGeom>
              <a:rect b="b" l="l" r="r" t="t"/>
              <a:pathLst>
                <a:path extrusionOk="0" h="150" w="143">
                  <a:moveTo>
                    <a:pt x="8" y="1"/>
                  </a:moveTo>
                  <a:cubicBezTo>
                    <a:pt x="4" y="1"/>
                    <a:pt x="1" y="9"/>
                    <a:pt x="7" y="10"/>
                  </a:cubicBezTo>
                  <a:cubicBezTo>
                    <a:pt x="63" y="38"/>
                    <a:pt x="108" y="86"/>
                    <a:pt x="132" y="146"/>
                  </a:cubicBezTo>
                  <a:cubicBezTo>
                    <a:pt x="132" y="148"/>
                    <a:pt x="134" y="150"/>
                    <a:pt x="138" y="150"/>
                  </a:cubicBezTo>
                  <a:lnTo>
                    <a:pt x="139" y="150"/>
                  </a:lnTo>
                  <a:cubicBezTo>
                    <a:pt x="141" y="148"/>
                    <a:pt x="143" y="145"/>
                    <a:pt x="141" y="143"/>
                  </a:cubicBezTo>
                  <a:cubicBezTo>
                    <a:pt x="118" y="81"/>
                    <a:pt x="70" y="30"/>
                    <a:pt x="10" y="1"/>
                  </a:cubicBezTo>
                  <a:cubicBezTo>
                    <a:pt x="9"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1"/>
            <p:cNvSpPr/>
            <p:nvPr/>
          </p:nvSpPr>
          <p:spPr>
            <a:xfrm>
              <a:off x="5046866" y="3973068"/>
              <a:ext cx="10790" cy="10236"/>
            </a:xfrm>
            <a:custGeom>
              <a:rect b="b" l="l" r="r" t="t"/>
              <a:pathLst>
                <a:path extrusionOk="0" h="37" w="39">
                  <a:moveTo>
                    <a:pt x="9" y="1"/>
                  </a:moveTo>
                  <a:cubicBezTo>
                    <a:pt x="5" y="1"/>
                    <a:pt x="0" y="7"/>
                    <a:pt x="3" y="9"/>
                  </a:cubicBezTo>
                  <a:lnTo>
                    <a:pt x="30" y="36"/>
                  </a:lnTo>
                  <a:lnTo>
                    <a:pt x="37" y="36"/>
                  </a:lnTo>
                  <a:cubicBezTo>
                    <a:pt x="38" y="32"/>
                    <a:pt x="38" y="29"/>
                    <a:pt x="37" y="27"/>
                  </a:cubicBezTo>
                  <a:lnTo>
                    <a:pt x="12" y="2"/>
                  </a:lnTo>
                  <a:cubicBezTo>
                    <a:pt x="11" y="1"/>
                    <a:pt x="10" y="1"/>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1"/>
            <p:cNvSpPr/>
            <p:nvPr/>
          </p:nvSpPr>
          <p:spPr>
            <a:xfrm>
              <a:off x="5023626" y="3978601"/>
              <a:ext cx="11066" cy="13279"/>
            </a:xfrm>
            <a:custGeom>
              <a:rect b="b" l="l" r="r" t="t"/>
              <a:pathLst>
                <a:path extrusionOk="0" h="48" w="40">
                  <a:moveTo>
                    <a:pt x="7" y="1"/>
                  </a:moveTo>
                  <a:cubicBezTo>
                    <a:pt x="6" y="1"/>
                    <a:pt x="5" y="1"/>
                    <a:pt x="4" y="2"/>
                  </a:cubicBezTo>
                  <a:cubicBezTo>
                    <a:pt x="0" y="5"/>
                    <a:pt x="0" y="9"/>
                    <a:pt x="4" y="11"/>
                  </a:cubicBezTo>
                  <a:cubicBezTo>
                    <a:pt x="13" y="21"/>
                    <a:pt x="22" y="32"/>
                    <a:pt x="27" y="46"/>
                  </a:cubicBezTo>
                  <a:cubicBezTo>
                    <a:pt x="29" y="48"/>
                    <a:pt x="30" y="48"/>
                    <a:pt x="32" y="48"/>
                  </a:cubicBezTo>
                  <a:lnTo>
                    <a:pt x="36" y="48"/>
                  </a:lnTo>
                  <a:cubicBezTo>
                    <a:pt x="38" y="46"/>
                    <a:pt x="39" y="44"/>
                    <a:pt x="38" y="41"/>
                  </a:cubicBezTo>
                  <a:cubicBezTo>
                    <a:pt x="30" y="27"/>
                    <a:pt x="22" y="14"/>
                    <a:pt x="11" y="2"/>
                  </a:cubicBezTo>
                  <a:cubicBezTo>
                    <a:pt x="10" y="1"/>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1"/>
            <p:cNvSpPr/>
            <p:nvPr/>
          </p:nvSpPr>
          <p:spPr>
            <a:xfrm>
              <a:off x="4872849" y="4025910"/>
              <a:ext cx="100149" cy="28772"/>
            </a:xfrm>
            <a:custGeom>
              <a:rect b="b" l="l" r="r" t="t"/>
              <a:pathLst>
                <a:path extrusionOk="0" h="104" w="362">
                  <a:moveTo>
                    <a:pt x="6" y="1"/>
                  </a:moveTo>
                  <a:cubicBezTo>
                    <a:pt x="1" y="1"/>
                    <a:pt x="1" y="11"/>
                    <a:pt x="6" y="11"/>
                  </a:cubicBezTo>
                  <a:cubicBezTo>
                    <a:pt x="7" y="11"/>
                    <a:pt x="7" y="11"/>
                    <a:pt x="8" y="11"/>
                  </a:cubicBezTo>
                  <a:cubicBezTo>
                    <a:pt x="128" y="18"/>
                    <a:pt x="245" y="50"/>
                    <a:pt x="353" y="103"/>
                  </a:cubicBezTo>
                  <a:lnTo>
                    <a:pt x="356" y="103"/>
                  </a:lnTo>
                  <a:cubicBezTo>
                    <a:pt x="356" y="103"/>
                    <a:pt x="358" y="102"/>
                    <a:pt x="360" y="100"/>
                  </a:cubicBezTo>
                  <a:cubicBezTo>
                    <a:pt x="361" y="98"/>
                    <a:pt x="360" y="94"/>
                    <a:pt x="358" y="93"/>
                  </a:cubicBezTo>
                  <a:cubicBezTo>
                    <a:pt x="248" y="40"/>
                    <a:pt x="128" y="8"/>
                    <a:pt x="8" y="1"/>
                  </a:cubicBezTo>
                  <a:cubicBezTo>
                    <a:pt x="7" y="1"/>
                    <a:pt x="7"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1"/>
            <p:cNvSpPr/>
            <p:nvPr/>
          </p:nvSpPr>
          <p:spPr>
            <a:xfrm>
              <a:off x="4914070" y="4046106"/>
              <a:ext cx="32369" cy="10513"/>
            </a:xfrm>
            <a:custGeom>
              <a:rect b="b" l="l" r="r" t="t"/>
              <a:pathLst>
                <a:path extrusionOk="0" h="38" w="117">
                  <a:moveTo>
                    <a:pt x="9" y="0"/>
                  </a:moveTo>
                  <a:cubicBezTo>
                    <a:pt x="3" y="0"/>
                    <a:pt x="1" y="9"/>
                    <a:pt x="7" y="11"/>
                  </a:cubicBezTo>
                  <a:cubicBezTo>
                    <a:pt x="41" y="23"/>
                    <a:pt x="74" y="32"/>
                    <a:pt x="110" y="37"/>
                  </a:cubicBezTo>
                  <a:cubicBezTo>
                    <a:pt x="113" y="37"/>
                    <a:pt x="115" y="36"/>
                    <a:pt x="117" y="32"/>
                  </a:cubicBezTo>
                  <a:cubicBezTo>
                    <a:pt x="117" y="30"/>
                    <a:pt x="115" y="27"/>
                    <a:pt x="112" y="27"/>
                  </a:cubicBezTo>
                  <a:cubicBezTo>
                    <a:pt x="78" y="21"/>
                    <a:pt x="44" y="13"/>
                    <a:pt x="11" y="0"/>
                  </a:cubicBezTo>
                  <a:cubicBezTo>
                    <a:pt x="10" y="0"/>
                    <a:pt x="10" y="0"/>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1"/>
            <p:cNvSpPr/>
            <p:nvPr/>
          </p:nvSpPr>
          <p:spPr>
            <a:xfrm>
              <a:off x="4915454" y="4063258"/>
              <a:ext cx="21856" cy="8576"/>
            </a:xfrm>
            <a:custGeom>
              <a:rect b="b" l="l" r="r" t="t"/>
              <a:pathLst>
                <a:path extrusionOk="0" h="31" w="79">
                  <a:moveTo>
                    <a:pt x="8" y="0"/>
                  </a:moveTo>
                  <a:cubicBezTo>
                    <a:pt x="6" y="0"/>
                    <a:pt x="2" y="2"/>
                    <a:pt x="0" y="5"/>
                  </a:cubicBezTo>
                  <a:cubicBezTo>
                    <a:pt x="0" y="7"/>
                    <a:pt x="2" y="11"/>
                    <a:pt x="4" y="11"/>
                  </a:cubicBezTo>
                  <a:lnTo>
                    <a:pt x="69" y="30"/>
                  </a:lnTo>
                  <a:cubicBezTo>
                    <a:pt x="77" y="30"/>
                    <a:pt x="78" y="21"/>
                    <a:pt x="71" y="20"/>
                  </a:cubicBezTo>
                  <a:lnTo>
                    <a:pt x="8" y="0"/>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1"/>
            <p:cNvSpPr/>
            <p:nvPr/>
          </p:nvSpPr>
          <p:spPr>
            <a:xfrm>
              <a:off x="5019200" y="4094521"/>
              <a:ext cx="6086" cy="27665"/>
            </a:xfrm>
            <a:custGeom>
              <a:rect b="b" l="l" r="r" t="t"/>
              <a:pathLst>
                <a:path extrusionOk="0" h="100" w="22">
                  <a:moveTo>
                    <a:pt x="6" y="0"/>
                  </a:moveTo>
                  <a:cubicBezTo>
                    <a:pt x="4" y="2"/>
                    <a:pt x="0" y="4"/>
                    <a:pt x="2" y="7"/>
                  </a:cubicBezTo>
                  <a:cubicBezTo>
                    <a:pt x="6" y="36"/>
                    <a:pt x="9" y="66"/>
                    <a:pt x="9" y="94"/>
                  </a:cubicBezTo>
                  <a:cubicBezTo>
                    <a:pt x="9" y="98"/>
                    <a:pt x="13" y="99"/>
                    <a:pt x="15" y="99"/>
                  </a:cubicBezTo>
                  <a:lnTo>
                    <a:pt x="16" y="99"/>
                  </a:lnTo>
                  <a:cubicBezTo>
                    <a:pt x="18" y="99"/>
                    <a:pt x="22" y="98"/>
                    <a:pt x="22" y="94"/>
                  </a:cubicBezTo>
                  <a:cubicBezTo>
                    <a:pt x="20" y="64"/>
                    <a:pt x="16" y="36"/>
                    <a:pt x="13" y="6"/>
                  </a:cubicBezTo>
                  <a:cubicBezTo>
                    <a:pt x="13" y="2"/>
                    <a:pt x="9"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1"/>
            <p:cNvSpPr/>
            <p:nvPr/>
          </p:nvSpPr>
          <p:spPr>
            <a:xfrm>
              <a:off x="5005090" y="4108077"/>
              <a:ext cx="4703" cy="16599"/>
            </a:xfrm>
            <a:custGeom>
              <a:rect b="b" l="l" r="r" t="t"/>
              <a:pathLst>
                <a:path extrusionOk="0" h="60" w="17">
                  <a:moveTo>
                    <a:pt x="5" y="1"/>
                  </a:moveTo>
                  <a:cubicBezTo>
                    <a:pt x="2" y="1"/>
                    <a:pt x="0" y="4"/>
                    <a:pt x="0" y="8"/>
                  </a:cubicBezTo>
                  <a:lnTo>
                    <a:pt x="5" y="56"/>
                  </a:lnTo>
                  <a:cubicBezTo>
                    <a:pt x="5" y="57"/>
                    <a:pt x="7" y="59"/>
                    <a:pt x="11" y="59"/>
                  </a:cubicBezTo>
                  <a:cubicBezTo>
                    <a:pt x="14" y="59"/>
                    <a:pt x="16" y="57"/>
                    <a:pt x="16" y="54"/>
                  </a:cubicBezTo>
                  <a:lnTo>
                    <a:pt x="11" y="6"/>
                  </a:lnTo>
                  <a:cubicBezTo>
                    <a:pt x="11" y="3"/>
                    <a:pt x="9" y="1"/>
                    <a:pt x="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1"/>
            <p:cNvSpPr/>
            <p:nvPr/>
          </p:nvSpPr>
          <p:spPr>
            <a:xfrm>
              <a:off x="4989321" y="4113333"/>
              <a:ext cx="4703" cy="12726"/>
            </a:xfrm>
            <a:custGeom>
              <a:rect b="b" l="l" r="r" t="t"/>
              <a:pathLst>
                <a:path extrusionOk="0" h="46" w="17">
                  <a:moveTo>
                    <a:pt x="8" y="1"/>
                  </a:moveTo>
                  <a:cubicBezTo>
                    <a:pt x="7" y="1"/>
                    <a:pt x="6" y="1"/>
                    <a:pt x="6" y="1"/>
                  </a:cubicBezTo>
                  <a:cubicBezTo>
                    <a:pt x="2" y="1"/>
                    <a:pt x="1" y="5"/>
                    <a:pt x="2" y="7"/>
                  </a:cubicBezTo>
                  <a:cubicBezTo>
                    <a:pt x="4" y="17"/>
                    <a:pt x="4" y="28"/>
                    <a:pt x="2" y="38"/>
                  </a:cubicBezTo>
                  <a:cubicBezTo>
                    <a:pt x="1" y="40"/>
                    <a:pt x="2" y="44"/>
                    <a:pt x="6" y="46"/>
                  </a:cubicBezTo>
                  <a:lnTo>
                    <a:pt x="8" y="46"/>
                  </a:lnTo>
                  <a:cubicBezTo>
                    <a:pt x="9" y="44"/>
                    <a:pt x="11" y="44"/>
                    <a:pt x="13" y="42"/>
                  </a:cubicBezTo>
                  <a:cubicBezTo>
                    <a:pt x="16" y="30"/>
                    <a:pt x="16" y="17"/>
                    <a:pt x="13" y="5"/>
                  </a:cubicBezTo>
                  <a:cubicBezTo>
                    <a:pt x="12"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1"/>
            <p:cNvSpPr/>
            <p:nvPr/>
          </p:nvSpPr>
          <p:spPr>
            <a:xfrm>
              <a:off x="4960825" y="4116930"/>
              <a:ext cx="6640" cy="14663"/>
            </a:xfrm>
            <a:custGeom>
              <a:rect b="b" l="l" r="r" t="t"/>
              <a:pathLst>
                <a:path extrusionOk="0" h="53" w="24">
                  <a:moveTo>
                    <a:pt x="15" y="1"/>
                  </a:moveTo>
                  <a:cubicBezTo>
                    <a:pt x="13" y="1"/>
                    <a:pt x="10" y="4"/>
                    <a:pt x="12" y="6"/>
                  </a:cubicBezTo>
                  <a:cubicBezTo>
                    <a:pt x="13" y="20"/>
                    <a:pt x="10" y="33"/>
                    <a:pt x="3" y="43"/>
                  </a:cubicBezTo>
                  <a:cubicBezTo>
                    <a:pt x="1" y="47"/>
                    <a:pt x="3" y="50"/>
                    <a:pt x="5" y="52"/>
                  </a:cubicBezTo>
                  <a:lnTo>
                    <a:pt x="8" y="52"/>
                  </a:lnTo>
                  <a:cubicBezTo>
                    <a:pt x="10" y="52"/>
                    <a:pt x="12" y="50"/>
                    <a:pt x="13" y="50"/>
                  </a:cubicBezTo>
                  <a:cubicBezTo>
                    <a:pt x="20" y="36"/>
                    <a:pt x="24" y="20"/>
                    <a:pt x="22" y="6"/>
                  </a:cubicBezTo>
                  <a:cubicBezTo>
                    <a:pt x="22" y="2"/>
                    <a:pt x="19" y="1"/>
                    <a:pt x="1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1"/>
            <p:cNvSpPr/>
            <p:nvPr/>
          </p:nvSpPr>
          <p:spPr>
            <a:xfrm>
              <a:off x="4940906" y="4122463"/>
              <a:ext cx="3320" cy="13833"/>
            </a:xfrm>
            <a:custGeom>
              <a:rect b="b" l="l" r="r" t="t"/>
              <a:pathLst>
                <a:path extrusionOk="0" h="50" w="12">
                  <a:moveTo>
                    <a:pt x="6" y="0"/>
                  </a:moveTo>
                  <a:cubicBezTo>
                    <a:pt x="4" y="0"/>
                    <a:pt x="0" y="2"/>
                    <a:pt x="0" y="5"/>
                  </a:cubicBezTo>
                  <a:lnTo>
                    <a:pt x="0" y="44"/>
                  </a:lnTo>
                  <a:cubicBezTo>
                    <a:pt x="0" y="46"/>
                    <a:pt x="4" y="50"/>
                    <a:pt x="6" y="50"/>
                  </a:cubicBezTo>
                  <a:cubicBezTo>
                    <a:pt x="9" y="50"/>
                    <a:pt x="11" y="46"/>
                    <a:pt x="11" y="44"/>
                  </a:cubicBezTo>
                  <a:lnTo>
                    <a:pt x="11" y="5"/>
                  </a:lnTo>
                  <a:cubicBezTo>
                    <a:pt x="11" y="2"/>
                    <a:pt x="9"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1"/>
            <p:cNvSpPr/>
            <p:nvPr/>
          </p:nvSpPr>
          <p:spPr>
            <a:xfrm>
              <a:off x="4911580" y="4127166"/>
              <a:ext cx="277" cy="3873"/>
            </a:xfrm>
            <a:custGeom>
              <a:rect b="b" l="l" r="r" t="t"/>
              <a:pathLst>
                <a:path extrusionOk="0" h="14" w="1">
                  <a:moveTo>
                    <a:pt x="0" y="1"/>
                  </a:moveTo>
                  <a:lnTo>
                    <a:pt x="0" y="13"/>
                  </a:lnTo>
                </a:path>
              </a:pathLst>
            </a:custGeom>
            <a:solidFill>
              <a:srgbClr val="F470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1"/>
            <p:cNvSpPr/>
            <p:nvPr/>
          </p:nvSpPr>
          <p:spPr>
            <a:xfrm>
              <a:off x="4907984" y="4126889"/>
              <a:ext cx="6640" cy="4150"/>
            </a:xfrm>
            <a:custGeom>
              <a:rect b="b" l="l" r="r" t="t"/>
              <a:pathLst>
                <a:path extrusionOk="0" h="15" w="24">
                  <a:moveTo>
                    <a:pt x="1" y="0"/>
                  </a:moveTo>
                  <a:lnTo>
                    <a:pt x="1" y="14"/>
                  </a:lnTo>
                  <a:lnTo>
                    <a:pt x="24" y="14"/>
                  </a:lnTo>
                  <a:lnTo>
                    <a:pt x="24" y="0"/>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1"/>
            <p:cNvSpPr/>
            <p:nvPr/>
          </p:nvSpPr>
          <p:spPr>
            <a:xfrm>
              <a:off x="5043546" y="4140446"/>
              <a:ext cx="13003" cy="12173"/>
            </a:xfrm>
            <a:custGeom>
              <a:rect b="b" l="l" r="r" t="t"/>
              <a:pathLst>
                <a:path extrusionOk="0" h="44" w="47">
                  <a:moveTo>
                    <a:pt x="10" y="1"/>
                  </a:moveTo>
                  <a:cubicBezTo>
                    <a:pt x="8" y="1"/>
                    <a:pt x="4" y="1"/>
                    <a:pt x="3" y="2"/>
                  </a:cubicBezTo>
                  <a:cubicBezTo>
                    <a:pt x="1" y="6"/>
                    <a:pt x="1" y="9"/>
                    <a:pt x="4" y="11"/>
                  </a:cubicBezTo>
                  <a:cubicBezTo>
                    <a:pt x="17" y="18"/>
                    <a:pt x="27" y="29"/>
                    <a:pt x="36" y="41"/>
                  </a:cubicBezTo>
                  <a:cubicBezTo>
                    <a:pt x="36" y="43"/>
                    <a:pt x="38" y="43"/>
                    <a:pt x="40" y="43"/>
                  </a:cubicBezTo>
                  <a:lnTo>
                    <a:pt x="43" y="43"/>
                  </a:lnTo>
                  <a:cubicBezTo>
                    <a:pt x="47" y="41"/>
                    <a:pt x="47" y="38"/>
                    <a:pt x="45" y="34"/>
                  </a:cubicBezTo>
                  <a:cubicBezTo>
                    <a:pt x="36" y="22"/>
                    <a:pt x="24" y="9"/>
                    <a:pt x="1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1"/>
            <p:cNvSpPr/>
            <p:nvPr/>
          </p:nvSpPr>
          <p:spPr>
            <a:xfrm>
              <a:off x="5034416" y="4153448"/>
              <a:ext cx="6640" cy="5533"/>
            </a:xfrm>
            <a:custGeom>
              <a:rect b="b" l="l" r="r" t="t"/>
              <a:pathLst>
                <a:path extrusionOk="0" h="20" w="24">
                  <a:moveTo>
                    <a:pt x="7" y="0"/>
                  </a:moveTo>
                  <a:cubicBezTo>
                    <a:pt x="6" y="0"/>
                    <a:pt x="5" y="1"/>
                    <a:pt x="4" y="1"/>
                  </a:cubicBezTo>
                  <a:cubicBezTo>
                    <a:pt x="0" y="3"/>
                    <a:pt x="0" y="7"/>
                    <a:pt x="4" y="10"/>
                  </a:cubicBezTo>
                  <a:lnTo>
                    <a:pt x="13" y="17"/>
                  </a:lnTo>
                  <a:cubicBezTo>
                    <a:pt x="13" y="19"/>
                    <a:pt x="14" y="19"/>
                    <a:pt x="16" y="19"/>
                  </a:cubicBezTo>
                  <a:cubicBezTo>
                    <a:pt x="18" y="19"/>
                    <a:pt x="20" y="19"/>
                    <a:pt x="20" y="17"/>
                  </a:cubicBezTo>
                  <a:cubicBezTo>
                    <a:pt x="23" y="16"/>
                    <a:pt x="23" y="12"/>
                    <a:pt x="20" y="10"/>
                  </a:cubicBezTo>
                  <a:lnTo>
                    <a:pt x="11" y="1"/>
                  </a:lnTo>
                  <a:cubicBezTo>
                    <a:pt x="10" y="1"/>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1"/>
            <p:cNvSpPr/>
            <p:nvPr/>
          </p:nvSpPr>
          <p:spPr>
            <a:xfrm>
              <a:off x="5020583" y="4160642"/>
              <a:ext cx="6363" cy="4150"/>
            </a:xfrm>
            <a:custGeom>
              <a:rect b="b" l="l" r="r" t="t"/>
              <a:pathLst>
                <a:path extrusionOk="0" h="15" w="23">
                  <a:moveTo>
                    <a:pt x="8" y="1"/>
                  </a:moveTo>
                  <a:cubicBezTo>
                    <a:pt x="3" y="1"/>
                    <a:pt x="0" y="10"/>
                    <a:pt x="6" y="13"/>
                  </a:cubicBezTo>
                  <a:lnTo>
                    <a:pt x="13" y="14"/>
                  </a:lnTo>
                  <a:lnTo>
                    <a:pt x="15" y="14"/>
                  </a:lnTo>
                  <a:cubicBezTo>
                    <a:pt x="17" y="14"/>
                    <a:pt x="18" y="14"/>
                    <a:pt x="20" y="13"/>
                  </a:cubicBezTo>
                  <a:cubicBezTo>
                    <a:pt x="22" y="9"/>
                    <a:pt x="20" y="7"/>
                    <a:pt x="18" y="5"/>
                  </a:cubicBezTo>
                  <a:lnTo>
                    <a:pt x="11" y="2"/>
                  </a:lnTo>
                  <a:cubicBezTo>
                    <a:pt x="10"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1"/>
            <p:cNvSpPr/>
            <p:nvPr/>
          </p:nvSpPr>
          <p:spPr>
            <a:xfrm>
              <a:off x="4875338" y="4205737"/>
              <a:ext cx="60034" cy="37902"/>
            </a:xfrm>
            <a:custGeom>
              <a:rect b="b" l="l" r="r" t="t"/>
              <a:pathLst>
                <a:path extrusionOk="0" h="137" w="217">
                  <a:moveTo>
                    <a:pt x="212" y="1"/>
                  </a:moveTo>
                  <a:cubicBezTo>
                    <a:pt x="211" y="1"/>
                    <a:pt x="210" y="1"/>
                    <a:pt x="209" y="2"/>
                  </a:cubicBezTo>
                  <a:cubicBezTo>
                    <a:pt x="130" y="23"/>
                    <a:pt x="57" y="65"/>
                    <a:pt x="2" y="127"/>
                  </a:cubicBezTo>
                  <a:cubicBezTo>
                    <a:pt x="0" y="129"/>
                    <a:pt x="0" y="133"/>
                    <a:pt x="2" y="134"/>
                  </a:cubicBezTo>
                  <a:cubicBezTo>
                    <a:pt x="2" y="136"/>
                    <a:pt x="4" y="136"/>
                    <a:pt x="6" y="136"/>
                  </a:cubicBezTo>
                  <a:cubicBezTo>
                    <a:pt x="7" y="136"/>
                    <a:pt x="9" y="136"/>
                    <a:pt x="11" y="134"/>
                  </a:cubicBezTo>
                  <a:cubicBezTo>
                    <a:pt x="64" y="74"/>
                    <a:pt x="135" y="32"/>
                    <a:pt x="213" y="12"/>
                  </a:cubicBezTo>
                  <a:cubicBezTo>
                    <a:pt x="214" y="11"/>
                    <a:pt x="216" y="7"/>
                    <a:pt x="216" y="5"/>
                  </a:cubicBezTo>
                  <a:cubicBezTo>
                    <a:pt x="216" y="3"/>
                    <a:pt x="214" y="1"/>
                    <a:pt x="21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1"/>
            <p:cNvSpPr/>
            <p:nvPr/>
          </p:nvSpPr>
          <p:spPr>
            <a:xfrm>
              <a:off x="4880318" y="4234232"/>
              <a:ext cx="24346" cy="20472"/>
            </a:xfrm>
            <a:custGeom>
              <a:rect b="b" l="l" r="r" t="t"/>
              <a:pathLst>
                <a:path extrusionOk="0" h="74" w="88">
                  <a:moveTo>
                    <a:pt x="79" y="0"/>
                  </a:moveTo>
                  <a:cubicBezTo>
                    <a:pt x="78" y="0"/>
                    <a:pt x="77" y="1"/>
                    <a:pt x="76" y="1"/>
                  </a:cubicBezTo>
                  <a:lnTo>
                    <a:pt x="2" y="65"/>
                  </a:lnTo>
                  <a:cubicBezTo>
                    <a:pt x="0" y="67"/>
                    <a:pt x="0" y="70"/>
                    <a:pt x="2" y="72"/>
                  </a:cubicBezTo>
                  <a:cubicBezTo>
                    <a:pt x="4" y="74"/>
                    <a:pt x="4" y="74"/>
                    <a:pt x="5" y="74"/>
                  </a:cubicBezTo>
                  <a:cubicBezTo>
                    <a:pt x="7" y="74"/>
                    <a:pt x="7" y="74"/>
                    <a:pt x="9" y="72"/>
                  </a:cubicBezTo>
                  <a:lnTo>
                    <a:pt x="83" y="8"/>
                  </a:lnTo>
                  <a:cubicBezTo>
                    <a:pt x="88" y="5"/>
                    <a:pt x="84" y="0"/>
                    <a:pt x="7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1"/>
            <p:cNvSpPr/>
            <p:nvPr/>
          </p:nvSpPr>
          <p:spPr>
            <a:xfrm>
              <a:off x="4912134" y="4269368"/>
              <a:ext cx="13279" cy="14663"/>
            </a:xfrm>
            <a:custGeom>
              <a:rect b="b" l="l" r="r" t="t"/>
              <a:pathLst>
                <a:path extrusionOk="0" h="53" w="48">
                  <a:moveTo>
                    <a:pt x="43" y="0"/>
                  </a:moveTo>
                  <a:cubicBezTo>
                    <a:pt x="42" y="0"/>
                    <a:pt x="40" y="1"/>
                    <a:pt x="39" y="2"/>
                  </a:cubicBezTo>
                  <a:cubicBezTo>
                    <a:pt x="23" y="12"/>
                    <a:pt x="9" y="26"/>
                    <a:pt x="0" y="46"/>
                  </a:cubicBezTo>
                  <a:cubicBezTo>
                    <a:pt x="0" y="48"/>
                    <a:pt x="0" y="51"/>
                    <a:pt x="4" y="53"/>
                  </a:cubicBezTo>
                  <a:lnTo>
                    <a:pt x="5" y="53"/>
                  </a:lnTo>
                  <a:cubicBezTo>
                    <a:pt x="7" y="53"/>
                    <a:pt x="9" y="51"/>
                    <a:pt x="11" y="49"/>
                  </a:cubicBezTo>
                  <a:cubicBezTo>
                    <a:pt x="18" y="33"/>
                    <a:pt x="30" y="19"/>
                    <a:pt x="46" y="10"/>
                  </a:cubicBezTo>
                  <a:cubicBezTo>
                    <a:pt x="48" y="9"/>
                    <a:pt x="48" y="5"/>
                    <a:pt x="48" y="3"/>
                  </a:cubicBezTo>
                  <a:cubicBezTo>
                    <a:pt x="47" y="1"/>
                    <a:pt x="45" y="0"/>
                    <a:pt x="4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1"/>
            <p:cNvSpPr/>
            <p:nvPr/>
          </p:nvSpPr>
          <p:spPr>
            <a:xfrm>
              <a:off x="4918497" y="4262451"/>
              <a:ext cx="37348" cy="34305"/>
            </a:xfrm>
            <a:custGeom>
              <a:rect b="b" l="l" r="r" t="t"/>
              <a:pathLst>
                <a:path extrusionOk="0" h="124" w="135">
                  <a:moveTo>
                    <a:pt x="126" y="0"/>
                  </a:moveTo>
                  <a:cubicBezTo>
                    <a:pt x="74" y="27"/>
                    <a:pt x="30" y="66"/>
                    <a:pt x="2" y="115"/>
                  </a:cubicBezTo>
                  <a:cubicBezTo>
                    <a:pt x="0" y="119"/>
                    <a:pt x="0" y="122"/>
                    <a:pt x="4" y="124"/>
                  </a:cubicBezTo>
                  <a:lnTo>
                    <a:pt x="5" y="124"/>
                  </a:lnTo>
                  <a:cubicBezTo>
                    <a:pt x="7" y="124"/>
                    <a:pt x="9" y="122"/>
                    <a:pt x="11" y="122"/>
                  </a:cubicBezTo>
                  <a:cubicBezTo>
                    <a:pt x="39" y="74"/>
                    <a:pt x="80" y="35"/>
                    <a:pt x="129" y="11"/>
                  </a:cubicBezTo>
                  <a:cubicBezTo>
                    <a:pt x="133" y="9"/>
                    <a:pt x="135" y="5"/>
                    <a:pt x="133" y="4"/>
                  </a:cubicBezTo>
                  <a:cubicBezTo>
                    <a:pt x="131" y="0"/>
                    <a:pt x="127" y="0"/>
                    <a:pt x="12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1"/>
            <p:cNvSpPr/>
            <p:nvPr/>
          </p:nvSpPr>
          <p:spPr>
            <a:xfrm>
              <a:off x="4937586" y="4276284"/>
              <a:ext cx="20196" cy="15769"/>
            </a:xfrm>
            <a:custGeom>
              <a:rect b="b" l="l" r="r" t="t"/>
              <a:pathLst>
                <a:path extrusionOk="0" h="57" w="73">
                  <a:moveTo>
                    <a:pt x="66" y="1"/>
                  </a:moveTo>
                  <a:cubicBezTo>
                    <a:pt x="65" y="1"/>
                    <a:pt x="64" y="1"/>
                    <a:pt x="64" y="1"/>
                  </a:cubicBezTo>
                  <a:cubicBezTo>
                    <a:pt x="41" y="14"/>
                    <a:pt x="21" y="30"/>
                    <a:pt x="2" y="46"/>
                  </a:cubicBezTo>
                  <a:cubicBezTo>
                    <a:pt x="0" y="49"/>
                    <a:pt x="0" y="51"/>
                    <a:pt x="2" y="54"/>
                  </a:cubicBezTo>
                  <a:cubicBezTo>
                    <a:pt x="4" y="54"/>
                    <a:pt x="4" y="56"/>
                    <a:pt x="5" y="56"/>
                  </a:cubicBezTo>
                  <a:cubicBezTo>
                    <a:pt x="7" y="56"/>
                    <a:pt x="9" y="54"/>
                    <a:pt x="9" y="54"/>
                  </a:cubicBezTo>
                  <a:cubicBezTo>
                    <a:pt x="28" y="39"/>
                    <a:pt x="48" y="24"/>
                    <a:pt x="69" y="12"/>
                  </a:cubicBezTo>
                  <a:cubicBezTo>
                    <a:pt x="71" y="10"/>
                    <a:pt x="73" y="7"/>
                    <a:pt x="71" y="3"/>
                  </a:cubicBezTo>
                  <a:cubicBezTo>
                    <a:pt x="70" y="2"/>
                    <a:pt x="67" y="1"/>
                    <a:pt x="6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1"/>
            <p:cNvSpPr/>
            <p:nvPr/>
          </p:nvSpPr>
          <p:spPr>
            <a:xfrm>
              <a:off x="5000664" y="4186371"/>
              <a:ext cx="17983" cy="13003"/>
            </a:xfrm>
            <a:custGeom>
              <a:rect b="b" l="l" r="r" t="t"/>
              <a:pathLst>
                <a:path extrusionOk="0" h="47" w="65">
                  <a:moveTo>
                    <a:pt x="57" y="0"/>
                  </a:moveTo>
                  <a:cubicBezTo>
                    <a:pt x="56" y="0"/>
                    <a:pt x="54" y="0"/>
                    <a:pt x="53" y="1"/>
                  </a:cubicBezTo>
                  <a:lnTo>
                    <a:pt x="4" y="36"/>
                  </a:lnTo>
                  <a:cubicBezTo>
                    <a:pt x="0" y="38"/>
                    <a:pt x="0" y="42"/>
                    <a:pt x="2" y="43"/>
                  </a:cubicBezTo>
                  <a:cubicBezTo>
                    <a:pt x="2" y="45"/>
                    <a:pt x="4" y="45"/>
                    <a:pt x="6" y="47"/>
                  </a:cubicBezTo>
                  <a:lnTo>
                    <a:pt x="9" y="47"/>
                  </a:lnTo>
                  <a:lnTo>
                    <a:pt x="60" y="10"/>
                  </a:lnTo>
                  <a:cubicBezTo>
                    <a:pt x="65" y="7"/>
                    <a:pt x="62" y="0"/>
                    <a:pt x="5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1"/>
            <p:cNvSpPr/>
            <p:nvPr/>
          </p:nvSpPr>
          <p:spPr>
            <a:xfrm>
              <a:off x="5020583" y="4197990"/>
              <a:ext cx="15769" cy="8853"/>
            </a:xfrm>
            <a:custGeom>
              <a:rect b="b" l="l" r="r" t="t"/>
              <a:pathLst>
                <a:path extrusionOk="0" h="32" w="57">
                  <a:moveTo>
                    <a:pt x="48" y="1"/>
                  </a:moveTo>
                  <a:cubicBezTo>
                    <a:pt x="47" y="1"/>
                    <a:pt x="46" y="1"/>
                    <a:pt x="45" y="1"/>
                  </a:cubicBezTo>
                  <a:lnTo>
                    <a:pt x="4" y="21"/>
                  </a:lnTo>
                  <a:cubicBezTo>
                    <a:pt x="3" y="23"/>
                    <a:pt x="1" y="26"/>
                    <a:pt x="3" y="28"/>
                  </a:cubicBezTo>
                  <a:cubicBezTo>
                    <a:pt x="3" y="30"/>
                    <a:pt x="4" y="31"/>
                    <a:pt x="8" y="31"/>
                  </a:cubicBezTo>
                  <a:lnTo>
                    <a:pt x="10" y="31"/>
                  </a:lnTo>
                  <a:lnTo>
                    <a:pt x="49" y="12"/>
                  </a:lnTo>
                  <a:cubicBezTo>
                    <a:pt x="56" y="9"/>
                    <a:pt x="53" y="1"/>
                    <a:pt x="4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1"/>
            <p:cNvSpPr/>
            <p:nvPr/>
          </p:nvSpPr>
          <p:spPr>
            <a:xfrm>
              <a:off x="4941183" y="3971962"/>
              <a:ext cx="68057" cy="34582"/>
            </a:xfrm>
            <a:custGeom>
              <a:rect b="b" l="l" r="r" t="t"/>
              <a:pathLst>
                <a:path extrusionOk="0" h="125" w="246">
                  <a:moveTo>
                    <a:pt x="8" y="1"/>
                  </a:moveTo>
                  <a:cubicBezTo>
                    <a:pt x="3" y="1"/>
                    <a:pt x="0" y="10"/>
                    <a:pt x="8" y="12"/>
                  </a:cubicBezTo>
                  <a:cubicBezTo>
                    <a:pt x="91" y="29"/>
                    <a:pt x="169" y="68"/>
                    <a:pt x="235" y="123"/>
                  </a:cubicBezTo>
                  <a:cubicBezTo>
                    <a:pt x="236" y="123"/>
                    <a:pt x="238" y="125"/>
                    <a:pt x="238" y="125"/>
                  </a:cubicBezTo>
                  <a:cubicBezTo>
                    <a:pt x="240" y="125"/>
                    <a:pt x="242" y="123"/>
                    <a:pt x="242" y="123"/>
                  </a:cubicBezTo>
                  <a:cubicBezTo>
                    <a:pt x="245" y="120"/>
                    <a:pt x="245" y="116"/>
                    <a:pt x="242" y="114"/>
                  </a:cubicBezTo>
                  <a:cubicBezTo>
                    <a:pt x="175" y="59"/>
                    <a:pt x="95" y="19"/>
                    <a:pt x="10" y="1"/>
                  </a:cubicBezTo>
                  <a:cubicBezTo>
                    <a:pt x="10"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1"/>
            <p:cNvSpPr/>
            <p:nvPr/>
          </p:nvSpPr>
          <p:spPr>
            <a:xfrm>
              <a:off x="4959995" y="3994371"/>
              <a:ext cx="23239" cy="15216"/>
            </a:xfrm>
            <a:custGeom>
              <a:rect b="b" l="l" r="r" t="t"/>
              <a:pathLst>
                <a:path extrusionOk="0" h="55" w="84">
                  <a:moveTo>
                    <a:pt x="6" y="1"/>
                  </a:moveTo>
                  <a:cubicBezTo>
                    <a:pt x="4" y="1"/>
                    <a:pt x="2" y="2"/>
                    <a:pt x="0" y="5"/>
                  </a:cubicBezTo>
                  <a:cubicBezTo>
                    <a:pt x="0" y="9"/>
                    <a:pt x="2" y="10"/>
                    <a:pt x="4" y="12"/>
                  </a:cubicBezTo>
                  <a:cubicBezTo>
                    <a:pt x="30" y="21"/>
                    <a:pt x="53" y="35"/>
                    <a:pt x="75" y="53"/>
                  </a:cubicBezTo>
                  <a:cubicBezTo>
                    <a:pt x="75" y="55"/>
                    <a:pt x="76" y="55"/>
                    <a:pt x="78" y="55"/>
                  </a:cubicBezTo>
                  <a:lnTo>
                    <a:pt x="82" y="55"/>
                  </a:lnTo>
                  <a:cubicBezTo>
                    <a:pt x="84" y="51"/>
                    <a:pt x="84" y="47"/>
                    <a:pt x="82" y="46"/>
                  </a:cubicBezTo>
                  <a:cubicBezTo>
                    <a:pt x="61" y="26"/>
                    <a:pt x="34" y="12"/>
                    <a:pt x="8" y="1"/>
                  </a:cubicBezTo>
                  <a:cubicBezTo>
                    <a:pt x="7" y="1"/>
                    <a:pt x="6"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1"/>
            <p:cNvSpPr/>
            <p:nvPr/>
          </p:nvSpPr>
          <p:spPr>
            <a:xfrm>
              <a:off x="4945886" y="4005160"/>
              <a:ext cx="14386" cy="7746"/>
            </a:xfrm>
            <a:custGeom>
              <a:rect b="b" l="l" r="r" t="t"/>
              <a:pathLst>
                <a:path extrusionOk="0" h="28" w="52">
                  <a:moveTo>
                    <a:pt x="5" y="0"/>
                  </a:moveTo>
                  <a:cubicBezTo>
                    <a:pt x="4" y="0"/>
                    <a:pt x="3" y="1"/>
                    <a:pt x="2" y="1"/>
                  </a:cubicBezTo>
                  <a:cubicBezTo>
                    <a:pt x="0" y="3"/>
                    <a:pt x="0" y="8"/>
                    <a:pt x="2" y="10"/>
                  </a:cubicBezTo>
                  <a:cubicBezTo>
                    <a:pt x="14" y="21"/>
                    <a:pt x="30" y="28"/>
                    <a:pt x="46" y="28"/>
                  </a:cubicBezTo>
                  <a:cubicBezTo>
                    <a:pt x="50" y="28"/>
                    <a:pt x="51" y="24"/>
                    <a:pt x="51" y="23"/>
                  </a:cubicBezTo>
                  <a:cubicBezTo>
                    <a:pt x="51" y="19"/>
                    <a:pt x="48" y="17"/>
                    <a:pt x="46" y="17"/>
                  </a:cubicBezTo>
                  <a:cubicBezTo>
                    <a:pt x="32" y="17"/>
                    <a:pt x="20" y="12"/>
                    <a:pt x="9" y="1"/>
                  </a:cubicBezTo>
                  <a:cubicBezTo>
                    <a:pt x="8" y="1"/>
                    <a:pt x="7" y="0"/>
                    <a:pt x="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1"/>
            <p:cNvSpPr/>
            <p:nvPr/>
          </p:nvSpPr>
          <p:spPr>
            <a:xfrm>
              <a:off x="5130692" y="3950382"/>
              <a:ext cx="6363" cy="17983"/>
            </a:xfrm>
            <a:custGeom>
              <a:rect b="b" l="l" r="r" t="t"/>
              <a:pathLst>
                <a:path extrusionOk="0" h="65" w="23">
                  <a:moveTo>
                    <a:pt x="7" y="1"/>
                  </a:moveTo>
                  <a:cubicBezTo>
                    <a:pt x="4" y="1"/>
                    <a:pt x="0" y="4"/>
                    <a:pt x="3" y="8"/>
                  </a:cubicBezTo>
                  <a:cubicBezTo>
                    <a:pt x="8" y="24"/>
                    <a:pt x="11" y="42"/>
                    <a:pt x="11" y="60"/>
                  </a:cubicBezTo>
                  <a:cubicBezTo>
                    <a:pt x="11" y="61"/>
                    <a:pt x="13" y="65"/>
                    <a:pt x="17" y="65"/>
                  </a:cubicBezTo>
                  <a:cubicBezTo>
                    <a:pt x="20" y="65"/>
                    <a:pt x="22" y="61"/>
                    <a:pt x="22" y="60"/>
                  </a:cubicBezTo>
                  <a:cubicBezTo>
                    <a:pt x="22" y="40"/>
                    <a:pt x="18" y="22"/>
                    <a:pt x="13" y="5"/>
                  </a:cubicBezTo>
                  <a:cubicBezTo>
                    <a:pt x="12" y="2"/>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1"/>
            <p:cNvSpPr/>
            <p:nvPr/>
          </p:nvSpPr>
          <p:spPr>
            <a:xfrm>
              <a:off x="5114370" y="3948999"/>
              <a:ext cx="9960" cy="16599"/>
            </a:xfrm>
            <a:custGeom>
              <a:rect b="b" l="l" r="r" t="t"/>
              <a:pathLst>
                <a:path extrusionOk="0" h="60" w="36">
                  <a:moveTo>
                    <a:pt x="7" y="0"/>
                  </a:moveTo>
                  <a:cubicBezTo>
                    <a:pt x="4" y="0"/>
                    <a:pt x="1" y="3"/>
                    <a:pt x="3" y="8"/>
                  </a:cubicBezTo>
                  <a:cubicBezTo>
                    <a:pt x="12" y="22"/>
                    <a:pt x="19" y="38"/>
                    <a:pt x="23" y="56"/>
                  </a:cubicBezTo>
                  <a:cubicBezTo>
                    <a:pt x="23" y="58"/>
                    <a:pt x="26" y="59"/>
                    <a:pt x="28" y="59"/>
                  </a:cubicBezTo>
                  <a:lnTo>
                    <a:pt x="30" y="59"/>
                  </a:lnTo>
                  <a:cubicBezTo>
                    <a:pt x="33" y="59"/>
                    <a:pt x="35" y="56"/>
                    <a:pt x="35" y="54"/>
                  </a:cubicBezTo>
                  <a:cubicBezTo>
                    <a:pt x="30" y="35"/>
                    <a:pt x="21" y="19"/>
                    <a:pt x="12" y="3"/>
                  </a:cubicBezTo>
                  <a:cubicBezTo>
                    <a:pt x="11" y="1"/>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1"/>
            <p:cNvSpPr/>
            <p:nvPr/>
          </p:nvSpPr>
          <p:spPr>
            <a:xfrm>
              <a:off x="5095557" y="3944296"/>
              <a:ext cx="9960" cy="13833"/>
            </a:xfrm>
            <a:custGeom>
              <a:rect b="b" l="l" r="r" t="t"/>
              <a:pathLst>
                <a:path extrusionOk="0" h="50" w="36">
                  <a:moveTo>
                    <a:pt x="8" y="1"/>
                  </a:moveTo>
                  <a:cubicBezTo>
                    <a:pt x="7" y="1"/>
                    <a:pt x="5" y="1"/>
                    <a:pt x="4" y="2"/>
                  </a:cubicBezTo>
                  <a:cubicBezTo>
                    <a:pt x="2" y="4"/>
                    <a:pt x="0" y="6"/>
                    <a:pt x="2" y="9"/>
                  </a:cubicBezTo>
                  <a:lnTo>
                    <a:pt x="25" y="48"/>
                  </a:lnTo>
                  <a:cubicBezTo>
                    <a:pt x="25" y="48"/>
                    <a:pt x="27" y="50"/>
                    <a:pt x="29" y="50"/>
                  </a:cubicBezTo>
                  <a:lnTo>
                    <a:pt x="32" y="50"/>
                  </a:lnTo>
                  <a:cubicBezTo>
                    <a:pt x="34" y="48"/>
                    <a:pt x="36" y="44"/>
                    <a:pt x="34" y="41"/>
                  </a:cubicBezTo>
                  <a:lnTo>
                    <a:pt x="11" y="4"/>
                  </a:lnTo>
                  <a:cubicBezTo>
                    <a:pt x="10"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1"/>
            <p:cNvSpPr/>
            <p:nvPr/>
          </p:nvSpPr>
          <p:spPr>
            <a:xfrm>
              <a:off x="5074255" y="3938210"/>
              <a:ext cx="8300" cy="12726"/>
            </a:xfrm>
            <a:custGeom>
              <a:rect b="b" l="l" r="r" t="t"/>
              <a:pathLst>
                <a:path extrusionOk="0" h="46" w="30">
                  <a:moveTo>
                    <a:pt x="7" y="0"/>
                  </a:moveTo>
                  <a:cubicBezTo>
                    <a:pt x="4" y="0"/>
                    <a:pt x="1" y="3"/>
                    <a:pt x="3" y="8"/>
                  </a:cubicBezTo>
                  <a:lnTo>
                    <a:pt x="19" y="42"/>
                  </a:lnTo>
                  <a:cubicBezTo>
                    <a:pt x="19" y="44"/>
                    <a:pt x="21" y="45"/>
                    <a:pt x="23" y="45"/>
                  </a:cubicBezTo>
                  <a:lnTo>
                    <a:pt x="26" y="45"/>
                  </a:lnTo>
                  <a:cubicBezTo>
                    <a:pt x="28" y="44"/>
                    <a:pt x="30" y="40"/>
                    <a:pt x="28" y="36"/>
                  </a:cubicBezTo>
                  <a:lnTo>
                    <a:pt x="12" y="3"/>
                  </a:lnTo>
                  <a:cubicBezTo>
                    <a:pt x="11" y="1"/>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1"/>
            <p:cNvSpPr/>
            <p:nvPr/>
          </p:nvSpPr>
          <p:spPr>
            <a:xfrm>
              <a:off x="4740607" y="3923270"/>
              <a:ext cx="19366" cy="9960"/>
            </a:xfrm>
            <a:custGeom>
              <a:rect b="b" l="l" r="r" t="t"/>
              <a:pathLst>
                <a:path extrusionOk="0" h="36" w="70">
                  <a:moveTo>
                    <a:pt x="9" y="0"/>
                  </a:moveTo>
                  <a:cubicBezTo>
                    <a:pt x="5" y="0"/>
                    <a:pt x="0" y="6"/>
                    <a:pt x="4" y="9"/>
                  </a:cubicBezTo>
                  <a:cubicBezTo>
                    <a:pt x="20" y="23"/>
                    <a:pt x="40" y="32"/>
                    <a:pt x="59" y="36"/>
                  </a:cubicBezTo>
                  <a:lnTo>
                    <a:pt x="61" y="36"/>
                  </a:lnTo>
                  <a:cubicBezTo>
                    <a:pt x="70" y="36"/>
                    <a:pt x="70" y="23"/>
                    <a:pt x="61" y="23"/>
                  </a:cubicBezTo>
                  <a:cubicBezTo>
                    <a:pt x="43" y="21"/>
                    <a:pt x="26" y="14"/>
                    <a:pt x="12" y="2"/>
                  </a:cubicBezTo>
                  <a:cubicBezTo>
                    <a:pt x="11" y="1"/>
                    <a:pt x="10" y="0"/>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1"/>
            <p:cNvSpPr/>
            <p:nvPr/>
          </p:nvSpPr>
          <p:spPr>
            <a:xfrm>
              <a:off x="4758866" y="3920227"/>
              <a:ext cx="15493" cy="8576"/>
            </a:xfrm>
            <a:custGeom>
              <a:rect b="b" l="l" r="r" t="t"/>
              <a:pathLst>
                <a:path extrusionOk="0" h="31" w="56">
                  <a:moveTo>
                    <a:pt x="9" y="1"/>
                  </a:moveTo>
                  <a:cubicBezTo>
                    <a:pt x="6" y="1"/>
                    <a:pt x="2" y="1"/>
                    <a:pt x="2" y="4"/>
                  </a:cubicBezTo>
                  <a:cubicBezTo>
                    <a:pt x="0" y="6"/>
                    <a:pt x="2" y="9"/>
                    <a:pt x="4" y="11"/>
                  </a:cubicBezTo>
                  <a:lnTo>
                    <a:pt x="46" y="31"/>
                  </a:lnTo>
                  <a:lnTo>
                    <a:pt x="48" y="31"/>
                  </a:lnTo>
                  <a:cubicBezTo>
                    <a:pt x="50" y="31"/>
                    <a:pt x="52" y="29"/>
                    <a:pt x="53" y="27"/>
                  </a:cubicBezTo>
                  <a:cubicBezTo>
                    <a:pt x="55" y="25"/>
                    <a:pt x="53" y="22"/>
                    <a:pt x="50" y="20"/>
                  </a:cubicBezTo>
                  <a:lnTo>
                    <a:pt x="9" y="1"/>
                  </a:ln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1"/>
            <p:cNvSpPr/>
            <p:nvPr/>
          </p:nvSpPr>
          <p:spPr>
            <a:xfrm>
              <a:off x="4782382" y="3921610"/>
              <a:ext cx="15769" cy="11066"/>
            </a:xfrm>
            <a:custGeom>
              <a:rect b="b" l="l" r="r" t="t"/>
              <a:pathLst>
                <a:path extrusionOk="0" h="40" w="57">
                  <a:moveTo>
                    <a:pt x="7" y="0"/>
                  </a:moveTo>
                  <a:cubicBezTo>
                    <a:pt x="5" y="0"/>
                    <a:pt x="3" y="1"/>
                    <a:pt x="2" y="3"/>
                  </a:cubicBezTo>
                  <a:cubicBezTo>
                    <a:pt x="0" y="6"/>
                    <a:pt x="0" y="10"/>
                    <a:pt x="4" y="12"/>
                  </a:cubicBezTo>
                  <a:lnTo>
                    <a:pt x="48" y="40"/>
                  </a:lnTo>
                  <a:lnTo>
                    <a:pt x="52" y="40"/>
                  </a:lnTo>
                  <a:cubicBezTo>
                    <a:pt x="52" y="40"/>
                    <a:pt x="53" y="40"/>
                    <a:pt x="55" y="38"/>
                  </a:cubicBezTo>
                  <a:cubicBezTo>
                    <a:pt x="57" y="35"/>
                    <a:pt x="57" y="33"/>
                    <a:pt x="53" y="31"/>
                  </a:cubicBezTo>
                  <a:lnTo>
                    <a:pt x="9" y="1"/>
                  </a:lnTo>
                  <a:cubicBezTo>
                    <a:pt x="9" y="0"/>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1"/>
            <p:cNvSpPr/>
            <p:nvPr/>
          </p:nvSpPr>
          <p:spPr>
            <a:xfrm>
              <a:off x="4807004" y="3929356"/>
              <a:ext cx="17153" cy="10790"/>
            </a:xfrm>
            <a:custGeom>
              <a:rect b="b" l="l" r="r" t="t"/>
              <a:pathLst>
                <a:path extrusionOk="0" h="39" w="62">
                  <a:moveTo>
                    <a:pt x="9" y="0"/>
                  </a:moveTo>
                  <a:cubicBezTo>
                    <a:pt x="4" y="0"/>
                    <a:pt x="1" y="9"/>
                    <a:pt x="7" y="12"/>
                  </a:cubicBezTo>
                  <a:lnTo>
                    <a:pt x="53" y="38"/>
                  </a:lnTo>
                  <a:lnTo>
                    <a:pt x="56" y="38"/>
                  </a:lnTo>
                  <a:cubicBezTo>
                    <a:pt x="58" y="38"/>
                    <a:pt x="60" y="38"/>
                    <a:pt x="60" y="37"/>
                  </a:cubicBezTo>
                  <a:cubicBezTo>
                    <a:pt x="62" y="33"/>
                    <a:pt x="62" y="31"/>
                    <a:pt x="58" y="30"/>
                  </a:cubicBezTo>
                  <a:lnTo>
                    <a:pt x="12" y="1"/>
                  </a:lnTo>
                  <a:cubicBezTo>
                    <a:pt x="11" y="1"/>
                    <a:pt x="10" y="0"/>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1"/>
            <p:cNvSpPr/>
            <p:nvPr/>
          </p:nvSpPr>
          <p:spPr>
            <a:xfrm>
              <a:off x="4907707" y="3808181"/>
              <a:ext cx="17429" cy="23239"/>
            </a:xfrm>
            <a:custGeom>
              <a:rect b="b" l="l" r="r" t="t"/>
              <a:pathLst>
                <a:path extrusionOk="0" h="84" w="63">
                  <a:moveTo>
                    <a:pt x="9" y="1"/>
                  </a:moveTo>
                  <a:cubicBezTo>
                    <a:pt x="7" y="1"/>
                    <a:pt x="4" y="1"/>
                    <a:pt x="2" y="2"/>
                  </a:cubicBezTo>
                  <a:cubicBezTo>
                    <a:pt x="0" y="6"/>
                    <a:pt x="0" y="9"/>
                    <a:pt x="4" y="11"/>
                  </a:cubicBezTo>
                  <a:cubicBezTo>
                    <a:pt x="28" y="27"/>
                    <a:pt x="44" y="52"/>
                    <a:pt x="51" y="80"/>
                  </a:cubicBezTo>
                  <a:cubicBezTo>
                    <a:pt x="51" y="82"/>
                    <a:pt x="55" y="84"/>
                    <a:pt x="57" y="84"/>
                  </a:cubicBezTo>
                  <a:lnTo>
                    <a:pt x="59" y="84"/>
                  </a:lnTo>
                  <a:cubicBezTo>
                    <a:pt x="60" y="84"/>
                    <a:pt x="62" y="80"/>
                    <a:pt x="62" y="78"/>
                  </a:cubicBezTo>
                  <a:cubicBezTo>
                    <a:pt x="55" y="46"/>
                    <a:pt x="37" y="18"/>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1"/>
            <p:cNvSpPr/>
            <p:nvPr/>
          </p:nvSpPr>
          <p:spPr>
            <a:xfrm>
              <a:off x="4900238" y="3823120"/>
              <a:ext cx="9683" cy="9683"/>
            </a:xfrm>
            <a:custGeom>
              <a:rect b="b" l="l" r="r" t="t"/>
              <a:pathLst>
                <a:path extrusionOk="0" h="35" w="35">
                  <a:moveTo>
                    <a:pt x="7" y="0"/>
                  </a:moveTo>
                  <a:cubicBezTo>
                    <a:pt x="5" y="0"/>
                    <a:pt x="3" y="0"/>
                    <a:pt x="2" y="1"/>
                  </a:cubicBezTo>
                  <a:cubicBezTo>
                    <a:pt x="1" y="5"/>
                    <a:pt x="1" y="8"/>
                    <a:pt x="2" y="10"/>
                  </a:cubicBezTo>
                  <a:lnTo>
                    <a:pt x="24" y="33"/>
                  </a:lnTo>
                  <a:cubicBezTo>
                    <a:pt x="25" y="35"/>
                    <a:pt x="25" y="35"/>
                    <a:pt x="27" y="35"/>
                  </a:cubicBezTo>
                  <a:cubicBezTo>
                    <a:pt x="29" y="35"/>
                    <a:pt x="31" y="35"/>
                    <a:pt x="31" y="33"/>
                  </a:cubicBezTo>
                  <a:cubicBezTo>
                    <a:pt x="34" y="31"/>
                    <a:pt x="34" y="28"/>
                    <a:pt x="31" y="26"/>
                  </a:cubicBezTo>
                  <a:lnTo>
                    <a:pt x="11" y="1"/>
                  </a:lnTo>
                  <a:cubicBezTo>
                    <a:pt x="10" y="0"/>
                    <a:pt x="9"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1"/>
            <p:cNvSpPr/>
            <p:nvPr/>
          </p:nvSpPr>
          <p:spPr>
            <a:xfrm>
              <a:off x="4889448" y="3830867"/>
              <a:ext cx="8023" cy="9960"/>
            </a:xfrm>
            <a:custGeom>
              <a:rect b="b" l="l" r="r" t="t"/>
              <a:pathLst>
                <a:path extrusionOk="0" h="36" w="29">
                  <a:moveTo>
                    <a:pt x="7" y="1"/>
                  </a:moveTo>
                  <a:cubicBezTo>
                    <a:pt x="6" y="1"/>
                    <a:pt x="5" y="1"/>
                    <a:pt x="4" y="2"/>
                  </a:cubicBezTo>
                  <a:cubicBezTo>
                    <a:pt x="2" y="3"/>
                    <a:pt x="1" y="7"/>
                    <a:pt x="2" y="10"/>
                  </a:cubicBezTo>
                  <a:lnTo>
                    <a:pt x="18" y="32"/>
                  </a:lnTo>
                  <a:cubicBezTo>
                    <a:pt x="18" y="33"/>
                    <a:pt x="20" y="35"/>
                    <a:pt x="22" y="35"/>
                  </a:cubicBezTo>
                  <a:cubicBezTo>
                    <a:pt x="24" y="35"/>
                    <a:pt x="24" y="33"/>
                    <a:pt x="25" y="33"/>
                  </a:cubicBezTo>
                  <a:cubicBezTo>
                    <a:pt x="27" y="32"/>
                    <a:pt x="29" y="28"/>
                    <a:pt x="27" y="26"/>
                  </a:cubicBezTo>
                  <a:lnTo>
                    <a:pt x="13" y="3"/>
                  </a:lnTo>
                  <a:cubicBezTo>
                    <a:pt x="12" y="2"/>
                    <a:pt x="10"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1"/>
            <p:cNvSpPr/>
            <p:nvPr/>
          </p:nvSpPr>
          <p:spPr>
            <a:xfrm>
              <a:off x="4871465" y="3840273"/>
              <a:ext cx="5533" cy="7470"/>
            </a:xfrm>
            <a:custGeom>
              <a:rect b="b" l="l" r="r" t="t"/>
              <a:pathLst>
                <a:path extrusionOk="0" h="27" w="20">
                  <a:moveTo>
                    <a:pt x="7" y="1"/>
                  </a:moveTo>
                  <a:cubicBezTo>
                    <a:pt x="4" y="1"/>
                    <a:pt x="1" y="4"/>
                    <a:pt x="2" y="8"/>
                  </a:cubicBezTo>
                  <a:lnTo>
                    <a:pt x="9" y="22"/>
                  </a:lnTo>
                  <a:cubicBezTo>
                    <a:pt x="9" y="24"/>
                    <a:pt x="11" y="26"/>
                    <a:pt x="14" y="26"/>
                  </a:cubicBezTo>
                  <a:lnTo>
                    <a:pt x="16" y="26"/>
                  </a:lnTo>
                  <a:cubicBezTo>
                    <a:pt x="20" y="24"/>
                    <a:pt x="20" y="21"/>
                    <a:pt x="20" y="19"/>
                  </a:cubicBezTo>
                  <a:lnTo>
                    <a:pt x="13" y="5"/>
                  </a:lnTo>
                  <a:cubicBezTo>
                    <a:pt x="11" y="2"/>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1"/>
            <p:cNvSpPr/>
            <p:nvPr/>
          </p:nvSpPr>
          <p:spPr>
            <a:xfrm>
              <a:off x="4848779" y="3840273"/>
              <a:ext cx="9130" cy="7746"/>
            </a:xfrm>
            <a:custGeom>
              <a:rect b="b" l="l" r="r" t="t"/>
              <a:pathLst>
                <a:path extrusionOk="0" h="28" w="33">
                  <a:moveTo>
                    <a:pt x="7" y="0"/>
                  </a:moveTo>
                  <a:cubicBezTo>
                    <a:pt x="5" y="0"/>
                    <a:pt x="4" y="1"/>
                    <a:pt x="3" y="3"/>
                  </a:cubicBezTo>
                  <a:cubicBezTo>
                    <a:pt x="1" y="5"/>
                    <a:pt x="1" y="8"/>
                    <a:pt x="3" y="10"/>
                  </a:cubicBezTo>
                  <a:lnTo>
                    <a:pt x="24" y="26"/>
                  </a:lnTo>
                  <a:cubicBezTo>
                    <a:pt x="24" y="28"/>
                    <a:pt x="26" y="28"/>
                    <a:pt x="27" y="28"/>
                  </a:cubicBezTo>
                  <a:cubicBezTo>
                    <a:pt x="27" y="28"/>
                    <a:pt x="29" y="26"/>
                    <a:pt x="31" y="26"/>
                  </a:cubicBezTo>
                  <a:cubicBezTo>
                    <a:pt x="33" y="22"/>
                    <a:pt x="33" y="19"/>
                    <a:pt x="31" y="17"/>
                  </a:cubicBezTo>
                  <a:lnTo>
                    <a:pt x="10" y="1"/>
                  </a:lnTo>
                  <a:cubicBezTo>
                    <a:pt x="9" y="1"/>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1"/>
            <p:cNvSpPr/>
            <p:nvPr/>
          </p:nvSpPr>
          <p:spPr>
            <a:xfrm>
              <a:off x="5033863" y="3858256"/>
              <a:ext cx="10513" cy="41222"/>
            </a:xfrm>
            <a:custGeom>
              <a:rect b="b" l="l" r="r" t="t"/>
              <a:pathLst>
                <a:path extrusionOk="0" h="149" w="38">
                  <a:moveTo>
                    <a:pt x="8" y="0"/>
                  </a:moveTo>
                  <a:cubicBezTo>
                    <a:pt x="3" y="0"/>
                    <a:pt x="0" y="6"/>
                    <a:pt x="6" y="11"/>
                  </a:cubicBezTo>
                  <a:cubicBezTo>
                    <a:pt x="20" y="26"/>
                    <a:pt x="25" y="49"/>
                    <a:pt x="20" y="71"/>
                  </a:cubicBezTo>
                  <a:cubicBezTo>
                    <a:pt x="18" y="80"/>
                    <a:pt x="16" y="87"/>
                    <a:pt x="15" y="95"/>
                  </a:cubicBezTo>
                  <a:cubicBezTo>
                    <a:pt x="11" y="111"/>
                    <a:pt x="8" y="127"/>
                    <a:pt x="8" y="143"/>
                  </a:cubicBezTo>
                  <a:cubicBezTo>
                    <a:pt x="8" y="147"/>
                    <a:pt x="11" y="149"/>
                    <a:pt x="13" y="149"/>
                  </a:cubicBezTo>
                  <a:cubicBezTo>
                    <a:pt x="16" y="149"/>
                    <a:pt x="18" y="145"/>
                    <a:pt x="18" y="141"/>
                  </a:cubicBezTo>
                  <a:cubicBezTo>
                    <a:pt x="20" y="127"/>
                    <a:pt x="22" y="113"/>
                    <a:pt x="25" y="97"/>
                  </a:cubicBezTo>
                  <a:cubicBezTo>
                    <a:pt x="27" y="90"/>
                    <a:pt x="29" y="81"/>
                    <a:pt x="31" y="72"/>
                  </a:cubicBezTo>
                  <a:cubicBezTo>
                    <a:pt x="38" y="48"/>
                    <a:pt x="31" y="19"/>
                    <a:pt x="13" y="2"/>
                  </a:cubicBezTo>
                  <a:cubicBezTo>
                    <a:pt x="11" y="1"/>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1"/>
            <p:cNvSpPr/>
            <p:nvPr/>
          </p:nvSpPr>
          <p:spPr>
            <a:xfrm>
              <a:off x="5022520" y="3863236"/>
              <a:ext cx="7746" cy="21579"/>
            </a:xfrm>
            <a:custGeom>
              <a:rect b="b" l="l" r="r" t="t"/>
              <a:pathLst>
                <a:path extrusionOk="0" h="78" w="28">
                  <a:moveTo>
                    <a:pt x="6" y="1"/>
                  </a:moveTo>
                  <a:cubicBezTo>
                    <a:pt x="6" y="1"/>
                    <a:pt x="5" y="1"/>
                    <a:pt x="4" y="1"/>
                  </a:cubicBezTo>
                  <a:cubicBezTo>
                    <a:pt x="1" y="3"/>
                    <a:pt x="1" y="5"/>
                    <a:pt x="3" y="8"/>
                  </a:cubicBezTo>
                  <a:cubicBezTo>
                    <a:pt x="11" y="28"/>
                    <a:pt x="17" y="49"/>
                    <a:pt x="15" y="70"/>
                  </a:cubicBezTo>
                  <a:cubicBezTo>
                    <a:pt x="15" y="74"/>
                    <a:pt x="17" y="77"/>
                    <a:pt x="20" y="77"/>
                  </a:cubicBezTo>
                  <a:cubicBezTo>
                    <a:pt x="24" y="77"/>
                    <a:pt x="26" y="74"/>
                    <a:pt x="27" y="72"/>
                  </a:cubicBezTo>
                  <a:cubicBezTo>
                    <a:pt x="27" y="47"/>
                    <a:pt x="22" y="24"/>
                    <a:pt x="11" y="3"/>
                  </a:cubicBezTo>
                  <a:cubicBezTo>
                    <a:pt x="10" y="2"/>
                    <a:pt x="8"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1"/>
            <p:cNvSpPr/>
            <p:nvPr/>
          </p:nvSpPr>
          <p:spPr>
            <a:xfrm>
              <a:off x="5003154" y="3866555"/>
              <a:ext cx="4703" cy="8576"/>
            </a:xfrm>
            <a:custGeom>
              <a:rect b="b" l="l" r="r" t="t"/>
              <a:pathLst>
                <a:path extrusionOk="0" h="31" w="17">
                  <a:moveTo>
                    <a:pt x="5" y="0"/>
                  </a:moveTo>
                  <a:cubicBezTo>
                    <a:pt x="2" y="0"/>
                    <a:pt x="0" y="4"/>
                    <a:pt x="0" y="5"/>
                  </a:cubicBezTo>
                  <a:lnTo>
                    <a:pt x="4" y="25"/>
                  </a:lnTo>
                  <a:cubicBezTo>
                    <a:pt x="4" y="28"/>
                    <a:pt x="7" y="30"/>
                    <a:pt x="9" y="30"/>
                  </a:cubicBezTo>
                  <a:lnTo>
                    <a:pt x="11" y="30"/>
                  </a:lnTo>
                  <a:cubicBezTo>
                    <a:pt x="14" y="30"/>
                    <a:pt x="16" y="27"/>
                    <a:pt x="14" y="23"/>
                  </a:cubicBezTo>
                  <a:lnTo>
                    <a:pt x="12" y="5"/>
                  </a:lnTo>
                  <a:cubicBezTo>
                    <a:pt x="11" y="2"/>
                    <a:pt x="9" y="0"/>
                    <a:pt x="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1"/>
            <p:cNvSpPr/>
            <p:nvPr/>
          </p:nvSpPr>
          <p:spPr>
            <a:xfrm>
              <a:off x="4994301" y="3805968"/>
              <a:ext cx="15769" cy="15216"/>
            </a:xfrm>
            <a:custGeom>
              <a:rect b="b" l="l" r="r" t="t"/>
              <a:pathLst>
                <a:path extrusionOk="0" h="55" w="57">
                  <a:moveTo>
                    <a:pt x="6" y="1"/>
                  </a:moveTo>
                  <a:cubicBezTo>
                    <a:pt x="5" y="1"/>
                    <a:pt x="3" y="2"/>
                    <a:pt x="2" y="3"/>
                  </a:cubicBezTo>
                  <a:cubicBezTo>
                    <a:pt x="0" y="7"/>
                    <a:pt x="0" y="9"/>
                    <a:pt x="4" y="10"/>
                  </a:cubicBezTo>
                  <a:cubicBezTo>
                    <a:pt x="21" y="21"/>
                    <a:pt x="36" y="35"/>
                    <a:pt x="46" y="51"/>
                  </a:cubicBezTo>
                  <a:cubicBezTo>
                    <a:pt x="48" y="53"/>
                    <a:pt x="50" y="54"/>
                    <a:pt x="52" y="54"/>
                  </a:cubicBezTo>
                  <a:cubicBezTo>
                    <a:pt x="52" y="54"/>
                    <a:pt x="53" y="54"/>
                    <a:pt x="53" y="53"/>
                  </a:cubicBezTo>
                  <a:cubicBezTo>
                    <a:pt x="57" y="51"/>
                    <a:pt x="57" y="47"/>
                    <a:pt x="55" y="46"/>
                  </a:cubicBezTo>
                  <a:cubicBezTo>
                    <a:pt x="44" y="26"/>
                    <a:pt x="29" y="12"/>
                    <a:pt x="9" y="1"/>
                  </a:cubicBezTo>
                  <a:cubicBezTo>
                    <a:pt x="8" y="1"/>
                    <a:pt x="7"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1"/>
            <p:cNvSpPr/>
            <p:nvPr/>
          </p:nvSpPr>
          <p:spPr>
            <a:xfrm>
              <a:off x="4986001" y="3812607"/>
              <a:ext cx="8023" cy="7470"/>
            </a:xfrm>
            <a:custGeom>
              <a:rect b="b" l="l" r="r" t="t"/>
              <a:pathLst>
                <a:path extrusionOk="0" h="27" w="29">
                  <a:moveTo>
                    <a:pt x="6" y="1"/>
                  </a:moveTo>
                  <a:cubicBezTo>
                    <a:pt x="4" y="1"/>
                    <a:pt x="3" y="1"/>
                    <a:pt x="2" y="2"/>
                  </a:cubicBezTo>
                  <a:cubicBezTo>
                    <a:pt x="0" y="4"/>
                    <a:pt x="0" y="7"/>
                    <a:pt x="2" y="11"/>
                  </a:cubicBezTo>
                  <a:lnTo>
                    <a:pt x="18" y="25"/>
                  </a:lnTo>
                  <a:cubicBezTo>
                    <a:pt x="20" y="25"/>
                    <a:pt x="21" y="27"/>
                    <a:pt x="21" y="27"/>
                  </a:cubicBezTo>
                  <a:cubicBezTo>
                    <a:pt x="23" y="27"/>
                    <a:pt x="25" y="25"/>
                    <a:pt x="27" y="25"/>
                  </a:cubicBezTo>
                  <a:cubicBezTo>
                    <a:pt x="28" y="23"/>
                    <a:pt x="28" y="20"/>
                    <a:pt x="27" y="16"/>
                  </a:cubicBezTo>
                  <a:lnTo>
                    <a:pt x="11" y="2"/>
                  </a:lnTo>
                  <a:cubicBezTo>
                    <a:pt x="9" y="1"/>
                    <a:pt x="7"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1"/>
            <p:cNvSpPr/>
            <p:nvPr/>
          </p:nvSpPr>
          <p:spPr>
            <a:xfrm>
              <a:off x="4903557" y="3730994"/>
              <a:ext cx="94339" cy="49521"/>
            </a:xfrm>
            <a:custGeom>
              <a:rect b="b" l="l" r="r" t="t"/>
              <a:pathLst>
                <a:path extrusionOk="0" h="179" w="341">
                  <a:moveTo>
                    <a:pt x="8" y="0"/>
                  </a:moveTo>
                  <a:cubicBezTo>
                    <a:pt x="5" y="0"/>
                    <a:pt x="1" y="2"/>
                    <a:pt x="1" y="5"/>
                  </a:cubicBezTo>
                  <a:cubicBezTo>
                    <a:pt x="1" y="9"/>
                    <a:pt x="3" y="11"/>
                    <a:pt x="6" y="12"/>
                  </a:cubicBezTo>
                  <a:cubicBezTo>
                    <a:pt x="128" y="34"/>
                    <a:pt x="242" y="92"/>
                    <a:pt x="332" y="177"/>
                  </a:cubicBezTo>
                  <a:cubicBezTo>
                    <a:pt x="334" y="177"/>
                    <a:pt x="334" y="179"/>
                    <a:pt x="335" y="179"/>
                  </a:cubicBezTo>
                  <a:cubicBezTo>
                    <a:pt x="337" y="179"/>
                    <a:pt x="339" y="177"/>
                    <a:pt x="339" y="177"/>
                  </a:cubicBezTo>
                  <a:cubicBezTo>
                    <a:pt x="341" y="175"/>
                    <a:pt x="341" y="172"/>
                    <a:pt x="339" y="170"/>
                  </a:cubicBezTo>
                  <a:cubicBezTo>
                    <a:pt x="247" y="83"/>
                    <a:pt x="132" y="25"/>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1"/>
            <p:cNvSpPr/>
            <p:nvPr/>
          </p:nvSpPr>
          <p:spPr>
            <a:xfrm>
              <a:off x="4928180" y="3749253"/>
              <a:ext cx="34029" cy="22132"/>
            </a:xfrm>
            <a:custGeom>
              <a:rect b="b" l="l" r="r" t="t"/>
              <a:pathLst>
                <a:path extrusionOk="0" h="80" w="123">
                  <a:moveTo>
                    <a:pt x="6" y="0"/>
                  </a:moveTo>
                  <a:cubicBezTo>
                    <a:pt x="4" y="0"/>
                    <a:pt x="2" y="2"/>
                    <a:pt x="2" y="3"/>
                  </a:cubicBezTo>
                  <a:cubicBezTo>
                    <a:pt x="0" y="7"/>
                    <a:pt x="2" y="8"/>
                    <a:pt x="4" y="10"/>
                  </a:cubicBezTo>
                  <a:cubicBezTo>
                    <a:pt x="43" y="28"/>
                    <a:pt x="78" y="51"/>
                    <a:pt x="112" y="77"/>
                  </a:cubicBezTo>
                  <a:cubicBezTo>
                    <a:pt x="114" y="77"/>
                    <a:pt x="114" y="79"/>
                    <a:pt x="115" y="79"/>
                  </a:cubicBezTo>
                  <a:cubicBezTo>
                    <a:pt x="117" y="79"/>
                    <a:pt x="119" y="77"/>
                    <a:pt x="119" y="77"/>
                  </a:cubicBezTo>
                  <a:cubicBezTo>
                    <a:pt x="123" y="76"/>
                    <a:pt x="123" y="72"/>
                    <a:pt x="119" y="70"/>
                  </a:cubicBezTo>
                  <a:cubicBezTo>
                    <a:pt x="85" y="42"/>
                    <a:pt x="48" y="19"/>
                    <a:pt x="9" y="1"/>
                  </a:cubicBezTo>
                  <a:cubicBezTo>
                    <a:pt x="8" y="1"/>
                    <a:pt x="7"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1"/>
            <p:cNvSpPr/>
            <p:nvPr/>
          </p:nvSpPr>
          <p:spPr>
            <a:xfrm>
              <a:off x="5068998" y="3877068"/>
              <a:ext cx="11066" cy="35135"/>
            </a:xfrm>
            <a:custGeom>
              <a:rect b="b" l="l" r="r" t="t"/>
              <a:pathLst>
                <a:path extrusionOk="0" h="127" w="40">
                  <a:moveTo>
                    <a:pt x="8" y="0"/>
                  </a:moveTo>
                  <a:cubicBezTo>
                    <a:pt x="7" y="0"/>
                    <a:pt x="7" y="0"/>
                    <a:pt x="6" y="1"/>
                  </a:cubicBezTo>
                  <a:cubicBezTo>
                    <a:pt x="3" y="1"/>
                    <a:pt x="1" y="4"/>
                    <a:pt x="3" y="8"/>
                  </a:cubicBezTo>
                  <a:cubicBezTo>
                    <a:pt x="17" y="43"/>
                    <a:pt x="26" y="82"/>
                    <a:pt x="29" y="123"/>
                  </a:cubicBezTo>
                  <a:cubicBezTo>
                    <a:pt x="29" y="125"/>
                    <a:pt x="31" y="127"/>
                    <a:pt x="35" y="127"/>
                  </a:cubicBezTo>
                  <a:cubicBezTo>
                    <a:pt x="38" y="127"/>
                    <a:pt x="40" y="125"/>
                    <a:pt x="40" y="121"/>
                  </a:cubicBezTo>
                  <a:cubicBezTo>
                    <a:pt x="36" y="81"/>
                    <a:pt x="27" y="42"/>
                    <a:pt x="13" y="3"/>
                  </a:cubicBezTo>
                  <a:cubicBezTo>
                    <a:pt x="12" y="1"/>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1"/>
            <p:cNvSpPr/>
            <p:nvPr/>
          </p:nvSpPr>
          <p:spPr>
            <a:xfrm>
              <a:off x="5065125" y="3892008"/>
              <a:ext cx="5256" cy="10513"/>
            </a:xfrm>
            <a:custGeom>
              <a:rect b="b" l="l" r="r" t="t"/>
              <a:pathLst>
                <a:path extrusionOk="0" h="38" w="19">
                  <a:moveTo>
                    <a:pt x="8" y="0"/>
                  </a:moveTo>
                  <a:cubicBezTo>
                    <a:pt x="4" y="0"/>
                    <a:pt x="1" y="3"/>
                    <a:pt x="1" y="7"/>
                  </a:cubicBezTo>
                  <a:lnTo>
                    <a:pt x="6" y="32"/>
                  </a:lnTo>
                  <a:cubicBezTo>
                    <a:pt x="6" y="35"/>
                    <a:pt x="10" y="37"/>
                    <a:pt x="11" y="37"/>
                  </a:cubicBezTo>
                  <a:lnTo>
                    <a:pt x="13" y="37"/>
                  </a:lnTo>
                  <a:cubicBezTo>
                    <a:pt x="15" y="35"/>
                    <a:pt x="18" y="34"/>
                    <a:pt x="17" y="30"/>
                  </a:cubicBezTo>
                  <a:lnTo>
                    <a:pt x="13" y="5"/>
                  </a:lnTo>
                  <a:cubicBezTo>
                    <a:pt x="12" y="2"/>
                    <a:pt x="10"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1"/>
            <p:cNvSpPr/>
            <p:nvPr/>
          </p:nvSpPr>
          <p:spPr>
            <a:xfrm>
              <a:off x="4852376" y="3749806"/>
              <a:ext cx="30155" cy="14663"/>
            </a:xfrm>
            <a:custGeom>
              <a:rect b="b" l="l" r="r" t="t"/>
              <a:pathLst>
                <a:path extrusionOk="0" h="53" w="109">
                  <a:moveTo>
                    <a:pt x="5" y="0"/>
                  </a:moveTo>
                  <a:cubicBezTo>
                    <a:pt x="3" y="0"/>
                    <a:pt x="2" y="2"/>
                    <a:pt x="0" y="5"/>
                  </a:cubicBezTo>
                  <a:cubicBezTo>
                    <a:pt x="0" y="8"/>
                    <a:pt x="2" y="10"/>
                    <a:pt x="6" y="12"/>
                  </a:cubicBezTo>
                  <a:cubicBezTo>
                    <a:pt x="39" y="19"/>
                    <a:pt x="71" y="33"/>
                    <a:pt x="99" y="52"/>
                  </a:cubicBezTo>
                  <a:lnTo>
                    <a:pt x="103" y="52"/>
                  </a:lnTo>
                  <a:cubicBezTo>
                    <a:pt x="103" y="52"/>
                    <a:pt x="105" y="52"/>
                    <a:pt x="106" y="51"/>
                  </a:cubicBezTo>
                  <a:cubicBezTo>
                    <a:pt x="108" y="47"/>
                    <a:pt x="108" y="43"/>
                    <a:pt x="105" y="43"/>
                  </a:cubicBezTo>
                  <a:cubicBezTo>
                    <a:pt x="75" y="22"/>
                    <a:pt x="43" y="8"/>
                    <a:pt x="7" y="1"/>
                  </a:cubicBezTo>
                  <a:cubicBezTo>
                    <a:pt x="6" y="1"/>
                    <a:pt x="6" y="0"/>
                    <a:pt x="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1"/>
            <p:cNvSpPr/>
            <p:nvPr/>
          </p:nvSpPr>
          <p:spPr>
            <a:xfrm>
              <a:off x="4871742" y="3750636"/>
              <a:ext cx="19366" cy="11620"/>
            </a:xfrm>
            <a:custGeom>
              <a:rect b="b" l="l" r="r" t="t"/>
              <a:pathLst>
                <a:path extrusionOk="0" h="42" w="70">
                  <a:moveTo>
                    <a:pt x="8" y="1"/>
                  </a:moveTo>
                  <a:cubicBezTo>
                    <a:pt x="3" y="1"/>
                    <a:pt x="0" y="7"/>
                    <a:pt x="6" y="10"/>
                  </a:cubicBezTo>
                  <a:lnTo>
                    <a:pt x="61" y="40"/>
                  </a:lnTo>
                  <a:lnTo>
                    <a:pt x="65" y="40"/>
                  </a:lnTo>
                  <a:cubicBezTo>
                    <a:pt x="65" y="41"/>
                    <a:pt x="66" y="41"/>
                    <a:pt x="66" y="41"/>
                  </a:cubicBezTo>
                  <a:cubicBezTo>
                    <a:pt x="67" y="41"/>
                    <a:pt x="68" y="40"/>
                    <a:pt x="68" y="39"/>
                  </a:cubicBezTo>
                  <a:cubicBezTo>
                    <a:pt x="70" y="37"/>
                    <a:pt x="70" y="33"/>
                    <a:pt x="66" y="32"/>
                  </a:cubicBezTo>
                  <a:lnTo>
                    <a:pt x="12" y="2"/>
                  </a:lnTo>
                  <a:cubicBezTo>
                    <a:pt x="10" y="1"/>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1"/>
            <p:cNvSpPr/>
            <p:nvPr/>
          </p:nvSpPr>
          <p:spPr>
            <a:xfrm>
              <a:off x="4855696" y="3773599"/>
              <a:ext cx="13003" cy="8300"/>
            </a:xfrm>
            <a:custGeom>
              <a:rect b="b" l="l" r="r" t="t"/>
              <a:pathLst>
                <a:path extrusionOk="0" h="30" w="47">
                  <a:moveTo>
                    <a:pt x="7" y="1"/>
                  </a:moveTo>
                  <a:cubicBezTo>
                    <a:pt x="5" y="1"/>
                    <a:pt x="3" y="1"/>
                    <a:pt x="2" y="3"/>
                  </a:cubicBezTo>
                  <a:cubicBezTo>
                    <a:pt x="1" y="5"/>
                    <a:pt x="2" y="9"/>
                    <a:pt x="4" y="11"/>
                  </a:cubicBezTo>
                  <a:lnTo>
                    <a:pt x="38" y="30"/>
                  </a:lnTo>
                  <a:lnTo>
                    <a:pt x="41" y="30"/>
                  </a:lnTo>
                  <a:cubicBezTo>
                    <a:pt x="43" y="30"/>
                    <a:pt x="45" y="30"/>
                    <a:pt x="45" y="28"/>
                  </a:cubicBezTo>
                  <a:cubicBezTo>
                    <a:pt x="47" y="25"/>
                    <a:pt x="47" y="21"/>
                    <a:pt x="43" y="19"/>
                  </a:cubicBezTo>
                  <a:lnTo>
                    <a:pt x="9" y="2"/>
                  </a:lnTo>
                  <a:cubicBezTo>
                    <a:pt x="9" y="1"/>
                    <a:pt x="8"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1"/>
            <p:cNvSpPr/>
            <p:nvPr/>
          </p:nvSpPr>
          <p:spPr>
            <a:xfrm>
              <a:off x="4751396" y="3720204"/>
              <a:ext cx="50351" cy="63907"/>
            </a:xfrm>
            <a:custGeom>
              <a:rect b="b" l="l" r="r" t="t"/>
              <a:pathLst>
                <a:path extrusionOk="0" h="231" w="182">
                  <a:moveTo>
                    <a:pt x="6" y="1"/>
                  </a:moveTo>
                  <a:cubicBezTo>
                    <a:pt x="5" y="1"/>
                    <a:pt x="3" y="1"/>
                    <a:pt x="3" y="2"/>
                  </a:cubicBezTo>
                  <a:cubicBezTo>
                    <a:pt x="1" y="4"/>
                    <a:pt x="1" y="7"/>
                    <a:pt x="3" y="9"/>
                  </a:cubicBezTo>
                  <a:cubicBezTo>
                    <a:pt x="72" y="71"/>
                    <a:pt x="128" y="143"/>
                    <a:pt x="171" y="227"/>
                  </a:cubicBezTo>
                  <a:cubicBezTo>
                    <a:pt x="171" y="228"/>
                    <a:pt x="172" y="228"/>
                    <a:pt x="176" y="230"/>
                  </a:cubicBezTo>
                  <a:lnTo>
                    <a:pt x="178" y="230"/>
                  </a:lnTo>
                  <a:cubicBezTo>
                    <a:pt x="181" y="228"/>
                    <a:pt x="181" y="225"/>
                    <a:pt x="181" y="223"/>
                  </a:cubicBezTo>
                  <a:cubicBezTo>
                    <a:pt x="139" y="140"/>
                    <a:pt x="80" y="64"/>
                    <a:pt x="11" y="2"/>
                  </a:cubicBezTo>
                  <a:cubicBezTo>
                    <a:pt x="10" y="1"/>
                    <a:pt x="8"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1"/>
            <p:cNvSpPr/>
            <p:nvPr/>
          </p:nvSpPr>
          <p:spPr>
            <a:xfrm>
              <a:off x="4757759" y="3744273"/>
              <a:ext cx="19089" cy="24069"/>
            </a:xfrm>
            <a:custGeom>
              <a:rect b="b" l="l" r="r" t="t"/>
              <a:pathLst>
                <a:path extrusionOk="0" h="87" w="69">
                  <a:moveTo>
                    <a:pt x="8" y="0"/>
                  </a:moveTo>
                  <a:cubicBezTo>
                    <a:pt x="7" y="0"/>
                    <a:pt x="5" y="1"/>
                    <a:pt x="4" y="2"/>
                  </a:cubicBezTo>
                  <a:cubicBezTo>
                    <a:pt x="1" y="3"/>
                    <a:pt x="1" y="7"/>
                    <a:pt x="4" y="9"/>
                  </a:cubicBezTo>
                  <a:cubicBezTo>
                    <a:pt x="24" y="32"/>
                    <a:pt x="42" y="56"/>
                    <a:pt x="57" y="83"/>
                  </a:cubicBezTo>
                  <a:cubicBezTo>
                    <a:pt x="57" y="85"/>
                    <a:pt x="59" y="86"/>
                    <a:pt x="61" y="86"/>
                  </a:cubicBezTo>
                  <a:cubicBezTo>
                    <a:pt x="63" y="86"/>
                    <a:pt x="63" y="86"/>
                    <a:pt x="65" y="85"/>
                  </a:cubicBezTo>
                  <a:cubicBezTo>
                    <a:pt x="66" y="83"/>
                    <a:pt x="68" y="81"/>
                    <a:pt x="66" y="78"/>
                  </a:cubicBezTo>
                  <a:cubicBezTo>
                    <a:pt x="50" y="51"/>
                    <a:pt x="33" y="25"/>
                    <a:pt x="11" y="2"/>
                  </a:cubicBezTo>
                  <a:cubicBezTo>
                    <a:pt x="11" y="1"/>
                    <a:pt x="9" y="0"/>
                    <a:pt x="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1"/>
            <p:cNvSpPr/>
            <p:nvPr/>
          </p:nvSpPr>
          <p:spPr>
            <a:xfrm>
              <a:off x="4802301" y="3703051"/>
              <a:ext cx="92403" cy="14939"/>
            </a:xfrm>
            <a:custGeom>
              <a:rect b="b" l="l" r="r" t="t"/>
              <a:pathLst>
                <a:path extrusionOk="0" h="54" w="334">
                  <a:moveTo>
                    <a:pt x="326" y="0"/>
                  </a:moveTo>
                  <a:cubicBezTo>
                    <a:pt x="271" y="28"/>
                    <a:pt x="210" y="42"/>
                    <a:pt x="149" y="42"/>
                  </a:cubicBezTo>
                  <a:cubicBezTo>
                    <a:pt x="101" y="42"/>
                    <a:pt x="53" y="33"/>
                    <a:pt x="8" y="16"/>
                  </a:cubicBezTo>
                  <a:cubicBezTo>
                    <a:pt x="7" y="16"/>
                    <a:pt x="7" y="15"/>
                    <a:pt x="6" y="15"/>
                  </a:cubicBezTo>
                  <a:cubicBezTo>
                    <a:pt x="4" y="15"/>
                    <a:pt x="2" y="17"/>
                    <a:pt x="1" y="18"/>
                  </a:cubicBezTo>
                  <a:cubicBezTo>
                    <a:pt x="1" y="21"/>
                    <a:pt x="1" y="25"/>
                    <a:pt x="4" y="25"/>
                  </a:cubicBezTo>
                  <a:cubicBezTo>
                    <a:pt x="50" y="44"/>
                    <a:pt x="100" y="53"/>
                    <a:pt x="151" y="53"/>
                  </a:cubicBezTo>
                  <a:cubicBezTo>
                    <a:pt x="213" y="53"/>
                    <a:pt x="275" y="39"/>
                    <a:pt x="330" y="11"/>
                  </a:cubicBezTo>
                  <a:cubicBezTo>
                    <a:pt x="333" y="9"/>
                    <a:pt x="333" y="5"/>
                    <a:pt x="333" y="4"/>
                  </a:cubicBezTo>
                  <a:cubicBezTo>
                    <a:pt x="332" y="0"/>
                    <a:pt x="328" y="0"/>
                    <a:pt x="32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1"/>
            <p:cNvSpPr/>
            <p:nvPr/>
          </p:nvSpPr>
          <p:spPr>
            <a:xfrm>
              <a:off x="4835223" y="3688942"/>
              <a:ext cx="50351" cy="13279"/>
            </a:xfrm>
            <a:custGeom>
              <a:rect b="b" l="l" r="r" t="t"/>
              <a:pathLst>
                <a:path extrusionOk="0" h="48" w="182">
                  <a:moveTo>
                    <a:pt x="173" y="1"/>
                  </a:moveTo>
                  <a:cubicBezTo>
                    <a:pt x="172" y="1"/>
                    <a:pt x="171" y="1"/>
                    <a:pt x="170" y="2"/>
                  </a:cubicBezTo>
                  <a:cubicBezTo>
                    <a:pt x="131" y="24"/>
                    <a:pt x="86" y="36"/>
                    <a:pt x="41" y="36"/>
                  </a:cubicBezTo>
                  <a:cubicBezTo>
                    <a:pt x="30" y="36"/>
                    <a:pt x="19" y="35"/>
                    <a:pt x="7" y="33"/>
                  </a:cubicBezTo>
                  <a:cubicBezTo>
                    <a:pt x="7" y="33"/>
                    <a:pt x="6" y="33"/>
                    <a:pt x="6" y="33"/>
                  </a:cubicBezTo>
                  <a:cubicBezTo>
                    <a:pt x="0" y="33"/>
                    <a:pt x="1" y="44"/>
                    <a:pt x="6" y="44"/>
                  </a:cubicBezTo>
                  <a:cubicBezTo>
                    <a:pt x="18" y="46"/>
                    <a:pt x="30" y="46"/>
                    <a:pt x="41" y="48"/>
                  </a:cubicBezTo>
                  <a:cubicBezTo>
                    <a:pt x="89" y="46"/>
                    <a:pt x="135" y="35"/>
                    <a:pt x="175" y="12"/>
                  </a:cubicBezTo>
                  <a:cubicBezTo>
                    <a:pt x="182" y="9"/>
                    <a:pt x="178" y="1"/>
                    <a:pt x="173"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1"/>
            <p:cNvSpPr/>
            <p:nvPr/>
          </p:nvSpPr>
          <p:spPr>
            <a:xfrm>
              <a:off x="4860122" y="3678152"/>
              <a:ext cx="14386" cy="8576"/>
            </a:xfrm>
            <a:custGeom>
              <a:rect b="b" l="l" r="r" t="t"/>
              <a:pathLst>
                <a:path extrusionOk="0" h="31" w="52">
                  <a:moveTo>
                    <a:pt x="46" y="1"/>
                  </a:moveTo>
                  <a:cubicBezTo>
                    <a:pt x="45" y="1"/>
                    <a:pt x="42" y="2"/>
                    <a:pt x="41" y="3"/>
                  </a:cubicBezTo>
                  <a:cubicBezTo>
                    <a:pt x="35" y="12"/>
                    <a:pt x="26" y="19"/>
                    <a:pt x="15" y="19"/>
                  </a:cubicBezTo>
                  <a:cubicBezTo>
                    <a:pt x="13" y="19"/>
                    <a:pt x="10" y="18"/>
                    <a:pt x="8" y="18"/>
                  </a:cubicBezTo>
                  <a:cubicBezTo>
                    <a:pt x="6" y="18"/>
                    <a:pt x="2" y="19"/>
                    <a:pt x="2" y="23"/>
                  </a:cubicBezTo>
                  <a:cubicBezTo>
                    <a:pt x="1" y="26"/>
                    <a:pt x="4" y="28"/>
                    <a:pt x="6" y="30"/>
                  </a:cubicBezTo>
                  <a:lnTo>
                    <a:pt x="13" y="30"/>
                  </a:lnTo>
                  <a:cubicBezTo>
                    <a:pt x="29" y="30"/>
                    <a:pt x="41" y="21"/>
                    <a:pt x="50" y="9"/>
                  </a:cubicBezTo>
                  <a:cubicBezTo>
                    <a:pt x="52" y="7"/>
                    <a:pt x="50" y="3"/>
                    <a:pt x="48" y="2"/>
                  </a:cubicBezTo>
                  <a:cubicBezTo>
                    <a:pt x="48" y="1"/>
                    <a:pt x="47" y="1"/>
                    <a:pt x="4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1"/>
            <p:cNvSpPr/>
            <p:nvPr/>
          </p:nvSpPr>
          <p:spPr>
            <a:xfrm>
              <a:off x="4670613" y="3752849"/>
              <a:ext cx="24899" cy="37072"/>
            </a:xfrm>
            <a:custGeom>
              <a:rect b="b" l="l" r="r" t="t"/>
              <a:pathLst>
                <a:path extrusionOk="0" h="134" w="90">
                  <a:moveTo>
                    <a:pt x="10" y="1"/>
                  </a:moveTo>
                  <a:cubicBezTo>
                    <a:pt x="6" y="1"/>
                    <a:pt x="3" y="1"/>
                    <a:pt x="3" y="4"/>
                  </a:cubicBezTo>
                  <a:cubicBezTo>
                    <a:pt x="1" y="8"/>
                    <a:pt x="3" y="9"/>
                    <a:pt x="6" y="11"/>
                  </a:cubicBezTo>
                  <a:cubicBezTo>
                    <a:pt x="52" y="29"/>
                    <a:pt x="77" y="78"/>
                    <a:pt x="65" y="126"/>
                  </a:cubicBezTo>
                  <a:cubicBezTo>
                    <a:pt x="63" y="130"/>
                    <a:pt x="65" y="133"/>
                    <a:pt x="68" y="133"/>
                  </a:cubicBezTo>
                  <a:lnTo>
                    <a:pt x="70" y="133"/>
                  </a:lnTo>
                  <a:cubicBezTo>
                    <a:pt x="72" y="133"/>
                    <a:pt x="75" y="132"/>
                    <a:pt x="75" y="130"/>
                  </a:cubicBezTo>
                  <a:cubicBezTo>
                    <a:pt x="89" y="77"/>
                    <a:pt x="61" y="20"/>
                    <a:pt x="1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1"/>
            <p:cNvSpPr/>
            <p:nvPr/>
          </p:nvSpPr>
          <p:spPr>
            <a:xfrm>
              <a:off x="4667846" y="3769726"/>
              <a:ext cx="9960" cy="15769"/>
            </a:xfrm>
            <a:custGeom>
              <a:rect b="b" l="l" r="r" t="t"/>
              <a:pathLst>
                <a:path extrusionOk="0" h="57" w="36">
                  <a:moveTo>
                    <a:pt x="6" y="1"/>
                  </a:moveTo>
                  <a:cubicBezTo>
                    <a:pt x="5" y="1"/>
                    <a:pt x="4" y="1"/>
                    <a:pt x="4" y="2"/>
                  </a:cubicBezTo>
                  <a:cubicBezTo>
                    <a:pt x="0" y="3"/>
                    <a:pt x="0" y="7"/>
                    <a:pt x="2" y="9"/>
                  </a:cubicBezTo>
                  <a:lnTo>
                    <a:pt x="25" y="53"/>
                  </a:lnTo>
                  <a:cubicBezTo>
                    <a:pt x="27" y="55"/>
                    <a:pt x="29" y="56"/>
                    <a:pt x="30" y="56"/>
                  </a:cubicBezTo>
                  <a:lnTo>
                    <a:pt x="32" y="56"/>
                  </a:lnTo>
                  <a:cubicBezTo>
                    <a:pt x="36" y="55"/>
                    <a:pt x="36" y="51"/>
                    <a:pt x="36" y="48"/>
                  </a:cubicBezTo>
                  <a:lnTo>
                    <a:pt x="11" y="3"/>
                  </a:lnTo>
                  <a:cubicBezTo>
                    <a:pt x="10" y="2"/>
                    <a:pt x="8"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1"/>
            <p:cNvSpPr/>
            <p:nvPr/>
          </p:nvSpPr>
          <p:spPr>
            <a:xfrm>
              <a:off x="4654566" y="3778579"/>
              <a:ext cx="5810" cy="8853"/>
            </a:xfrm>
            <a:custGeom>
              <a:rect b="b" l="l" r="r" t="t"/>
              <a:pathLst>
                <a:path extrusionOk="0" h="32" w="21">
                  <a:moveTo>
                    <a:pt x="7" y="1"/>
                  </a:moveTo>
                  <a:cubicBezTo>
                    <a:pt x="6" y="1"/>
                    <a:pt x="5" y="1"/>
                    <a:pt x="4" y="1"/>
                  </a:cubicBezTo>
                  <a:cubicBezTo>
                    <a:pt x="1" y="1"/>
                    <a:pt x="1" y="5"/>
                    <a:pt x="1" y="8"/>
                  </a:cubicBezTo>
                  <a:lnTo>
                    <a:pt x="9" y="28"/>
                  </a:lnTo>
                  <a:cubicBezTo>
                    <a:pt x="9" y="30"/>
                    <a:pt x="11" y="31"/>
                    <a:pt x="15" y="31"/>
                  </a:cubicBezTo>
                  <a:lnTo>
                    <a:pt x="16" y="30"/>
                  </a:lnTo>
                  <a:cubicBezTo>
                    <a:pt x="20" y="30"/>
                    <a:pt x="20" y="26"/>
                    <a:pt x="20" y="23"/>
                  </a:cubicBezTo>
                  <a:lnTo>
                    <a:pt x="11" y="3"/>
                  </a:lnTo>
                  <a:cubicBezTo>
                    <a:pt x="10" y="2"/>
                    <a:pt x="9" y="1"/>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1"/>
            <p:cNvSpPr/>
            <p:nvPr/>
          </p:nvSpPr>
          <p:spPr>
            <a:xfrm>
              <a:off x="4679189" y="3826717"/>
              <a:ext cx="45648" cy="8576"/>
            </a:xfrm>
            <a:custGeom>
              <a:rect b="b" l="l" r="r" t="t"/>
              <a:pathLst>
                <a:path extrusionOk="0" h="31" w="165">
                  <a:moveTo>
                    <a:pt x="41" y="1"/>
                  </a:moveTo>
                  <a:cubicBezTo>
                    <a:pt x="30" y="1"/>
                    <a:pt x="18" y="1"/>
                    <a:pt x="7" y="2"/>
                  </a:cubicBezTo>
                  <a:cubicBezTo>
                    <a:pt x="0" y="4"/>
                    <a:pt x="2" y="15"/>
                    <a:pt x="9" y="15"/>
                  </a:cubicBezTo>
                  <a:cubicBezTo>
                    <a:pt x="21" y="14"/>
                    <a:pt x="34" y="13"/>
                    <a:pt x="46" y="13"/>
                  </a:cubicBezTo>
                  <a:cubicBezTo>
                    <a:pt x="83" y="13"/>
                    <a:pt x="119" y="19"/>
                    <a:pt x="154" y="31"/>
                  </a:cubicBezTo>
                  <a:lnTo>
                    <a:pt x="156" y="31"/>
                  </a:lnTo>
                  <a:cubicBezTo>
                    <a:pt x="156" y="31"/>
                    <a:pt x="157" y="31"/>
                    <a:pt x="157" y="31"/>
                  </a:cubicBezTo>
                  <a:cubicBezTo>
                    <a:pt x="163" y="31"/>
                    <a:pt x="164" y="22"/>
                    <a:pt x="159" y="20"/>
                  </a:cubicBezTo>
                  <a:cubicBezTo>
                    <a:pt x="121" y="8"/>
                    <a:pt x="81" y="1"/>
                    <a:pt x="4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1"/>
            <p:cNvSpPr/>
            <p:nvPr/>
          </p:nvSpPr>
          <p:spPr>
            <a:xfrm>
              <a:off x="4691362" y="3841933"/>
              <a:ext cx="19366" cy="4150"/>
            </a:xfrm>
            <a:custGeom>
              <a:rect b="b" l="l" r="r" t="t"/>
              <a:pathLst>
                <a:path extrusionOk="0" h="15" w="70">
                  <a:moveTo>
                    <a:pt x="7" y="1"/>
                  </a:moveTo>
                  <a:cubicBezTo>
                    <a:pt x="4" y="1"/>
                    <a:pt x="2" y="2"/>
                    <a:pt x="2" y="6"/>
                  </a:cubicBezTo>
                  <a:cubicBezTo>
                    <a:pt x="0" y="8"/>
                    <a:pt x="2" y="11"/>
                    <a:pt x="6" y="11"/>
                  </a:cubicBezTo>
                  <a:cubicBezTo>
                    <a:pt x="18" y="15"/>
                    <a:pt x="30" y="15"/>
                    <a:pt x="43" y="15"/>
                  </a:cubicBezTo>
                  <a:lnTo>
                    <a:pt x="64" y="15"/>
                  </a:lnTo>
                  <a:cubicBezTo>
                    <a:pt x="69" y="15"/>
                    <a:pt x="69" y="2"/>
                    <a:pt x="64" y="2"/>
                  </a:cubicBezTo>
                  <a:cubicBezTo>
                    <a:pt x="56" y="3"/>
                    <a:pt x="48" y="3"/>
                    <a:pt x="40" y="3"/>
                  </a:cubicBezTo>
                  <a:cubicBezTo>
                    <a:pt x="29" y="3"/>
                    <a:pt x="18" y="3"/>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1"/>
            <p:cNvSpPr/>
            <p:nvPr/>
          </p:nvSpPr>
          <p:spPr>
            <a:xfrm>
              <a:off x="4514025" y="3703051"/>
              <a:ext cx="105959" cy="20749"/>
            </a:xfrm>
            <a:custGeom>
              <a:rect b="b" l="l" r="r" t="t"/>
              <a:pathLst>
                <a:path extrusionOk="0" h="75" w="383">
                  <a:moveTo>
                    <a:pt x="80" y="1"/>
                  </a:moveTo>
                  <a:cubicBezTo>
                    <a:pt x="54" y="1"/>
                    <a:pt x="28" y="7"/>
                    <a:pt x="4" y="20"/>
                  </a:cubicBezTo>
                  <a:cubicBezTo>
                    <a:pt x="1" y="20"/>
                    <a:pt x="1" y="23"/>
                    <a:pt x="3" y="27"/>
                  </a:cubicBezTo>
                  <a:cubicBezTo>
                    <a:pt x="3" y="28"/>
                    <a:pt x="4" y="29"/>
                    <a:pt x="7" y="29"/>
                  </a:cubicBezTo>
                  <a:cubicBezTo>
                    <a:pt x="8" y="29"/>
                    <a:pt x="9" y="29"/>
                    <a:pt x="10" y="28"/>
                  </a:cubicBezTo>
                  <a:cubicBezTo>
                    <a:pt x="32" y="17"/>
                    <a:pt x="56" y="11"/>
                    <a:pt x="80" y="11"/>
                  </a:cubicBezTo>
                  <a:cubicBezTo>
                    <a:pt x="96" y="11"/>
                    <a:pt x="113" y="14"/>
                    <a:pt x="130" y="20"/>
                  </a:cubicBezTo>
                  <a:cubicBezTo>
                    <a:pt x="153" y="25"/>
                    <a:pt x="176" y="34"/>
                    <a:pt x="197" y="43"/>
                  </a:cubicBezTo>
                  <a:cubicBezTo>
                    <a:pt x="215" y="50"/>
                    <a:pt x="233" y="57"/>
                    <a:pt x="250" y="62"/>
                  </a:cubicBezTo>
                  <a:cubicBezTo>
                    <a:pt x="273" y="69"/>
                    <a:pt x="298" y="73"/>
                    <a:pt x="325" y="74"/>
                  </a:cubicBezTo>
                  <a:cubicBezTo>
                    <a:pt x="342" y="74"/>
                    <a:pt x="362" y="71"/>
                    <a:pt x="379" y="64"/>
                  </a:cubicBezTo>
                  <a:cubicBezTo>
                    <a:pt x="383" y="62"/>
                    <a:pt x="383" y="59"/>
                    <a:pt x="383" y="57"/>
                  </a:cubicBezTo>
                  <a:cubicBezTo>
                    <a:pt x="382" y="54"/>
                    <a:pt x="379" y="53"/>
                    <a:pt x="378" y="53"/>
                  </a:cubicBezTo>
                  <a:cubicBezTo>
                    <a:pt x="377" y="53"/>
                    <a:pt x="376" y="53"/>
                    <a:pt x="376" y="53"/>
                  </a:cubicBezTo>
                  <a:cubicBezTo>
                    <a:pt x="357" y="60"/>
                    <a:pt x="337" y="63"/>
                    <a:pt x="318" y="63"/>
                  </a:cubicBezTo>
                  <a:cubicBezTo>
                    <a:pt x="296" y="63"/>
                    <a:pt x="274" y="59"/>
                    <a:pt x="254" y="51"/>
                  </a:cubicBezTo>
                  <a:cubicBezTo>
                    <a:pt x="236" y="46"/>
                    <a:pt x="218" y="39"/>
                    <a:pt x="201" y="32"/>
                  </a:cubicBezTo>
                  <a:cubicBezTo>
                    <a:pt x="180" y="23"/>
                    <a:pt x="157" y="14"/>
                    <a:pt x="132" y="9"/>
                  </a:cubicBezTo>
                  <a:cubicBezTo>
                    <a:pt x="115" y="3"/>
                    <a:pt x="97" y="1"/>
                    <a:pt x="80"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1"/>
            <p:cNvSpPr/>
            <p:nvPr/>
          </p:nvSpPr>
          <p:spPr>
            <a:xfrm>
              <a:off x="4546394" y="3722971"/>
              <a:ext cx="70270" cy="16323"/>
            </a:xfrm>
            <a:custGeom>
              <a:rect b="b" l="l" r="r" t="t"/>
              <a:pathLst>
                <a:path extrusionOk="0" h="59" w="254">
                  <a:moveTo>
                    <a:pt x="9" y="1"/>
                  </a:moveTo>
                  <a:cubicBezTo>
                    <a:pt x="8" y="1"/>
                    <a:pt x="4" y="1"/>
                    <a:pt x="2" y="4"/>
                  </a:cubicBezTo>
                  <a:cubicBezTo>
                    <a:pt x="1" y="6"/>
                    <a:pt x="2" y="10"/>
                    <a:pt x="4" y="11"/>
                  </a:cubicBezTo>
                  <a:cubicBezTo>
                    <a:pt x="63" y="40"/>
                    <a:pt x="129" y="57"/>
                    <a:pt x="195" y="57"/>
                  </a:cubicBezTo>
                  <a:cubicBezTo>
                    <a:pt x="198" y="57"/>
                    <a:pt x="201" y="57"/>
                    <a:pt x="204" y="57"/>
                  </a:cubicBezTo>
                  <a:cubicBezTo>
                    <a:pt x="209" y="58"/>
                    <a:pt x="213" y="58"/>
                    <a:pt x="218" y="58"/>
                  </a:cubicBezTo>
                  <a:cubicBezTo>
                    <a:pt x="228" y="58"/>
                    <a:pt x="237" y="57"/>
                    <a:pt x="247" y="57"/>
                  </a:cubicBezTo>
                  <a:cubicBezTo>
                    <a:pt x="254" y="57"/>
                    <a:pt x="254" y="45"/>
                    <a:pt x="247" y="45"/>
                  </a:cubicBezTo>
                  <a:cubicBezTo>
                    <a:pt x="232" y="47"/>
                    <a:pt x="217" y="47"/>
                    <a:pt x="202" y="47"/>
                  </a:cubicBezTo>
                  <a:cubicBezTo>
                    <a:pt x="136" y="47"/>
                    <a:pt x="70" y="31"/>
                    <a:pt x="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1"/>
            <p:cNvSpPr/>
            <p:nvPr/>
          </p:nvSpPr>
          <p:spPr>
            <a:xfrm>
              <a:off x="4575719" y="3747316"/>
              <a:ext cx="29049" cy="6916"/>
            </a:xfrm>
            <a:custGeom>
              <a:rect b="b" l="l" r="r" t="t"/>
              <a:pathLst>
                <a:path extrusionOk="0" h="25" w="105">
                  <a:moveTo>
                    <a:pt x="98" y="1"/>
                  </a:moveTo>
                  <a:cubicBezTo>
                    <a:pt x="97" y="1"/>
                    <a:pt x="97" y="1"/>
                    <a:pt x="96" y="1"/>
                  </a:cubicBezTo>
                  <a:cubicBezTo>
                    <a:pt x="66" y="6"/>
                    <a:pt x="36" y="12"/>
                    <a:pt x="6" y="14"/>
                  </a:cubicBezTo>
                  <a:cubicBezTo>
                    <a:pt x="3" y="14"/>
                    <a:pt x="1" y="15"/>
                    <a:pt x="1" y="19"/>
                  </a:cubicBezTo>
                  <a:cubicBezTo>
                    <a:pt x="1" y="22"/>
                    <a:pt x="3" y="24"/>
                    <a:pt x="6" y="24"/>
                  </a:cubicBezTo>
                  <a:cubicBezTo>
                    <a:pt x="38" y="22"/>
                    <a:pt x="68" y="19"/>
                    <a:pt x="98" y="12"/>
                  </a:cubicBezTo>
                  <a:cubicBezTo>
                    <a:pt x="104" y="12"/>
                    <a:pt x="102" y="1"/>
                    <a:pt x="9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1"/>
            <p:cNvSpPr/>
            <p:nvPr/>
          </p:nvSpPr>
          <p:spPr>
            <a:xfrm>
              <a:off x="4447351" y="3707201"/>
              <a:ext cx="32369" cy="9130"/>
            </a:xfrm>
            <a:custGeom>
              <a:rect b="b" l="l" r="r" t="t"/>
              <a:pathLst>
                <a:path extrusionOk="0" h="33" w="117">
                  <a:moveTo>
                    <a:pt x="25" y="0"/>
                  </a:moveTo>
                  <a:cubicBezTo>
                    <a:pt x="19" y="0"/>
                    <a:pt x="13" y="1"/>
                    <a:pt x="7" y="1"/>
                  </a:cubicBezTo>
                  <a:cubicBezTo>
                    <a:pt x="0" y="3"/>
                    <a:pt x="1" y="12"/>
                    <a:pt x="7" y="12"/>
                  </a:cubicBezTo>
                  <a:cubicBezTo>
                    <a:pt x="7" y="12"/>
                    <a:pt x="8" y="12"/>
                    <a:pt x="8" y="12"/>
                  </a:cubicBezTo>
                  <a:cubicBezTo>
                    <a:pt x="14" y="11"/>
                    <a:pt x="20" y="11"/>
                    <a:pt x="25" y="11"/>
                  </a:cubicBezTo>
                  <a:cubicBezTo>
                    <a:pt x="53" y="11"/>
                    <a:pt x="81" y="18"/>
                    <a:pt x="106" y="31"/>
                  </a:cubicBezTo>
                  <a:lnTo>
                    <a:pt x="109" y="31"/>
                  </a:lnTo>
                  <a:lnTo>
                    <a:pt x="109" y="33"/>
                  </a:lnTo>
                  <a:cubicBezTo>
                    <a:pt x="114" y="33"/>
                    <a:pt x="116" y="24"/>
                    <a:pt x="111" y="22"/>
                  </a:cubicBezTo>
                  <a:cubicBezTo>
                    <a:pt x="84" y="8"/>
                    <a:pt x="55" y="0"/>
                    <a:pt x="2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1"/>
            <p:cNvSpPr/>
            <p:nvPr/>
          </p:nvSpPr>
          <p:spPr>
            <a:xfrm>
              <a:off x="4477506" y="3722971"/>
              <a:ext cx="12449" cy="6086"/>
            </a:xfrm>
            <a:custGeom>
              <a:rect b="b" l="l" r="r" t="t"/>
              <a:pathLst>
                <a:path extrusionOk="0" h="22" w="45">
                  <a:moveTo>
                    <a:pt x="11" y="1"/>
                  </a:moveTo>
                  <a:cubicBezTo>
                    <a:pt x="7" y="1"/>
                    <a:pt x="4" y="1"/>
                    <a:pt x="2" y="2"/>
                  </a:cubicBezTo>
                  <a:cubicBezTo>
                    <a:pt x="0" y="6"/>
                    <a:pt x="2" y="10"/>
                    <a:pt x="4" y="11"/>
                  </a:cubicBezTo>
                  <a:cubicBezTo>
                    <a:pt x="14" y="18"/>
                    <a:pt x="27" y="22"/>
                    <a:pt x="39" y="22"/>
                  </a:cubicBezTo>
                  <a:cubicBezTo>
                    <a:pt x="43" y="22"/>
                    <a:pt x="44" y="18"/>
                    <a:pt x="44" y="17"/>
                  </a:cubicBezTo>
                  <a:cubicBezTo>
                    <a:pt x="44" y="13"/>
                    <a:pt x="43" y="11"/>
                    <a:pt x="39" y="11"/>
                  </a:cubicBezTo>
                  <a:cubicBezTo>
                    <a:pt x="28" y="11"/>
                    <a:pt x="20" y="8"/>
                    <a:pt x="1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1"/>
            <p:cNvSpPr/>
            <p:nvPr/>
          </p:nvSpPr>
          <p:spPr>
            <a:xfrm>
              <a:off x="4389253" y="3672896"/>
              <a:ext cx="19919" cy="20196"/>
            </a:xfrm>
            <a:custGeom>
              <a:rect b="b" l="l" r="r" t="t"/>
              <a:pathLst>
                <a:path extrusionOk="0" h="73" w="72">
                  <a:moveTo>
                    <a:pt x="65" y="1"/>
                  </a:moveTo>
                  <a:cubicBezTo>
                    <a:pt x="64" y="1"/>
                    <a:pt x="63" y="1"/>
                    <a:pt x="63" y="1"/>
                  </a:cubicBezTo>
                  <a:cubicBezTo>
                    <a:pt x="34" y="14"/>
                    <a:pt x="13" y="37"/>
                    <a:pt x="3" y="65"/>
                  </a:cubicBezTo>
                  <a:cubicBezTo>
                    <a:pt x="1" y="67"/>
                    <a:pt x="3" y="70"/>
                    <a:pt x="4" y="72"/>
                  </a:cubicBezTo>
                  <a:lnTo>
                    <a:pt x="8" y="72"/>
                  </a:lnTo>
                  <a:cubicBezTo>
                    <a:pt x="10" y="72"/>
                    <a:pt x="11" y="70"/>
                    <a:pt x="11" y="68"/>
                  </a:cubicBezTo>
                  <a:cubicBezTo>
                    <a:pt x="22" y="44"/>
                    <a:pt x="41" y="22"/>
                    <a:pt x="66" y="12"/>
                  </a:cubicBezTo>
                  <a:cubicBezTo>
                    <a:pt x="70" y="10"/>
                    <a:pt x="72" y="7"/>
                    <a:pt x="70" y="3"/>
                  </a:cubicBezTo>
                  <a:cubicBezTo>
                    <a:pt x="68" y="2"/>
                    <a:pt x="66" y="1"/>
                    <a:pt x="6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1"/>
            <p:cNvSpPr/>
            <p:nvPr/>
          </p:nvSpPr>
          <p:spPr>
            <a:xfrm>
              <a:off x="4408342" y="3676216"/>
              <a:ext cx="12173" cy="11066"/>
            </a:xfrm>
            <a:custGeom>
              <a:rect b="b" l="l" r="r" t="t"/>
              <a:pathLst>
                <a:path extrusionOk="0" h="40" w="44">
                  <a:moveTo>
                    <a:pt x="37" y="0"/>
                  </a:moveTo>
                  <a:cubicBezTo>
                    <a:pt x="36" y="0"/>
                    <a:pt x="35" y="1"/>
                    <a:pt x="34" y="2"/>
                  </a:cubicBezTo>
                  <a:cubicBezTo>
                    <a:pt x="22" y="9"/>
                    <a:pt x="11" y="19"/>
                    <a:pt x="3" y="32"/>
                  </a:cubicBezTo>
                  <a:cubicBezTo>
                    <a:pt x="1" y="33"/>
                    <a:pt x="1" y="37"/>
                    <a:pt x="3" y="39"/>
                  </a:cubicBezTo>
                  <a:lnTo>
                    <a:pt x="6" y="39"/>
                  </a:lnTo>
                  <a:cubicBezTo>
                    <a:pt x="7" y="39"/>
                    <a:pt x="7" y="40"/>
                    <a:pt x="8" y="40"/>
                  </a:cubicBezTo>
                  <a:cubicBezTo>
                    <a:pt x="9" y="40"/>
                    <a:pt x="10" y="39"/>
                    <a:pt x="11" y="39"/>
                  </a:cubicBezTo>
                  <a:cubicBezTo>
                    <a:pt x="18" y="26"/>
                    <a:pt x="29" y="18"/>
                    <a:pt x="40" y="10"/>
                  </a:cubicBezTo>
                  <a:cubicBezTo>
                    <a:pt x="43" y="9"/>
                    <a:pt x="43" y="5"/>
                    <a:pt x="41" y="3"/>
                  </a:cubicBezTo>
                  <a:cubicBezTo>
                    <a:pt x="40" y="1"/>
                    <a:pt x="39" y="0"/>
                    <a:pt x="3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1"/>
            <p:cNvSpPr/>
            <p:nvPr/>
          </p:nvSpPr>
          <p:spPr>
            <a:xfrm>
              <a:off x="4419685" y="3681195"/>
              <a:ext cx="16323" cy="9683"/>
            </a:xfrm>
            <a:custGeom>
              <a:rect b="b" l="l" r="r" t="t"/>
              <a:pathLst>
                <a:path extrusionOk="0" h="35" w="59">
                  <a:moveTo>
                    <a:pt x="52" y="1"/>
                  </a:moveTo>
                  <a:cubicBezTo>
                    <a:pt x="51" y="1"/>
                    <a:pt x="50" y="1"/>
                    <a:pt x="50" y="1"/>
                  </a:cubicBezTo>
                  <a:lnTo>
                    <a:pt x="6" y="24"/>
                  </a:lnTo>
                  <a:cubicBezTo>
                    <a:pt x="2" y="26"/>
                    <a:pt x="0" y="30"/>
                    <a:pt x="2" y="33"/>
                  </a:cubicBezTo>
                  <a:cubicBezTo>
                    <a:pt x="4" y="35"/>
                    <a:pt x="6" y="35"/>
                    <a:pt x="8" y="35"/>
                  </a:cubicBezTo>
                  <a:lnTo>
                    <a:pt x="11" y="35"/>
                  </a:lnTo>
                  <a:lnTo>
                    <a:pt x="55" y="10"/>
                  </a:lnTo>
                  <a:cubicBezTo>
                    <a:pt x="57" y="10"/>
                    <a:pt x="59" y="7"/>
                    <a:pt x="57" y="3"/>
                  </a:cubicBezTo>
                  <a:cubicBezTo>
                    <a:pt x="56" y="2"/>
                    <a:pt x="54" y="1"/>
                    <a:pt x="5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1"/>
            <p:cNvSpPr/>
            <p:nvPr/>
          </p:nvSpPr>
          <p:spPr>
            <a:xfrm>
              <a:off x="4442094" y="3680642"/>
              <a:ext cx="13833" cy="8023"/>
            </a:xfrm>
            <a:custGeom>
              <a:rect b="b" l="l" r="r" t="t"/>
              <a:pathLst>
                <a:path extrusionOk="0" h="29" w="50">
                  <a:moveTo>
                    <a:pt x="42" y="1"/>
                  </a:moveTo>
                  <a:cubicBezTo>
                    <a:pt x="41" y="1"/>
                    <a:pt x="40" y="1"/>
                    <a:pt x="40" y="2"/>
                  </a:cubicBezTo>
                  <a:lnTo>
                    <a:pt x="4" y="17"/>
                  </a:lnTo>
                  <a:cubicBezTo>
                    <a:pt x="1" y="19"/>
                    <a:pt x="1" y="21"/>
                    <a:pt x="1" y="25"/>
                  </a:cubicBezTo>
                  <a:cubicBezTo>
                    <a:pt x="3" y="26"/>
                    <a:pt x="4" y="28"/>
                    <a:pt x="6" y="28"/>
                  </a:cubicBezTo>
                  <a:lnTo>
                    <a:pt x="8" y="28"/>
                  </a:lnTo>
                  <a:lnTo>
                    <a:pt x="43" y="12"/>
                  </a:lnTo>
                  <a:cubicBezTo>
                    <a:pt x="49" y="9"/>
                    <a:pt x="46" y="1"/>
                    <a:pt x="4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1"/>
            <p:cNvSpPr/>
            <p:nvPr/>
          </p:nvSpPr>
          <p:spPr>
            <a:xfrm>
              <a:off x="4599235" y="3679812"/>
              <a:ext cx="6640" cy="10236"/>
            </a:xfrm>
            <a:custGeom>
              <a:rect b="b" l="l" r="r" t="t"/>
              <a:pathLst>
                <a:path extrusionOk="0" h="37" w="24">
                  <a:moveTo>
                    <a:pt x="6" y="0"/>
                  </a:moveTo>
                  <a:cubicBezTo>
                    <a:pt x="4" y="0"/>
                    <a:pt x="2" y="2"/>
                    <a:pt x="1" y="3"/>
                  </a:cubicBezTo>
                  <a:cubicBezTo>
                    <a:pt x="1" y="5"/>
                    <a:pt x="1" y="8"/>
                    <a:pt x="2" y="10"/>
                  </a:cubicBezTo>
                  <a:cubicBezTo>
                    <a:pt x="10" y="15"/>
                    <a:pt x="11" y="22"/>
                    <a:pt x="8" y="29"/>
                  </a:cubicBezTo>
                  <a:cubicBezTo>
                    <a:pt x="6" y="31"/>
                    <a:pt x="8" y="35"/>
                    <a:pt x="10" y="36"/>
                  </a:cubicBezTo>
                  <a:lnTo>
                    <a:pt x="13" y="36"/>
                  </a:lnTo>
                  <a:cubicBezTo>
                    <a:pt x="15" y="36"/>
                    <a:pt x="17" y="36"/>
                    <a:pt x="17" y="35"/>
                  </a:cubicBezTo>
                  <a:cubicBezTo>
                    <a:pt x="24" y="22"/>
                    <a:pt x="20" y="8"/>
                    <a:pt x="10" y="1"/>
                  </a:cubicBezTo>
                  <a:cubicBezTo>
                    <a:pt x="8" y="1"/>
                    <a:pt x="7" y="0"/>
                    <a:pt x="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1"/>
            <p:cNvSpPr/>
            <p:nvPr/>
          </p:nvSpPr>
          <p:spPr>
            <a:xfrm>
              <a:off x="4584019" y="3680089"/>
              <a:ext cx="6363" cy="10513"/>
            </a:xfrm>
            <a:custGeom>
              <a:rect b="b" l="l" r="r" t="t"/>
              <a:pathLst>
                <a:path extrusionOk="0" h="38" w="23">
                  <a:moveTo>
                    <a:pt x="8" y="1"/>
                  </a:moveTo>
                  <a:cubicBezTo>
                    <a:pt x="7" y="1"/>
                    <a:pt x="5" y="2"/>
                    <a:pt x="4" y="4"/>
                  </a:cubicBezTo>
                  <a:cubicBezTo>
                    <a:pt x="1" y="5"/>
                    <a:pt x="1" y="9"/>
                    <a:pt x="4" y="11"/>
                  </a:cubicBezTo>
                  <a:cubicBezTo>
                    <a:pt x="8" y="16"/>
                    <a:pt x="11" y="25"/>
                    <a:pt x="11" y="32"/>
                  </a:cubicBezTo>
                  <a:cubicBezTo>
                    <a:pt x="11" y="35"/>
                    <a:pt x="15" y="37"/>
                    <a:pt x="17" y="37"/>
                  </a:cubicBezTo>
                  <a:cubicBezTo>
                    <a:pt x="20" y="37"/>
                    <a:pt x="22" y="35"/>
                    <a:pt x="22" y="32"/>
                  </a:cubicBezTo>
                  <a:cubicBezTo>
                    <a:pt x="22" y="21"/>
                    <a:pt x="19" y="11"/>
                    <a:pt x="11" y="4"/>
                  </a:cubicBezTo>
                  <a:cubicBezTo>
                    <a:pt x="11" y="2"/>
                    <a:pt x="9" y="1"/>
                    <a:pt x="8"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1"/>
            <p:cNvSpPr/>
            <p:nvPr/>
          </p:nvSpPr>
          <p:spPr>
            <a:xfrm>
              <a:off x="4571016" y="3678152"/>
              <a:ext cx="8023" cy="8023"/>
            </a:xfrm>
            <a:custGeom>
              <a:rect b="b" l="l" r="r" t="t"/>
              <a:pathLst>
                <a:path extrusionOk="0" h="29" w="29">
                  <a:moveTo>
                    <a:pt x="7" y="0"/>
                  </a:moveTo>
                  <a:cubicBezTo>
                    <a:pt x="6" y="0"/>
                    <a:pt x="4" y="1"/>
                    <a:pt x="4" y="2"/>
                  </a:cubicBezTo>
                  <a:cubicBezTo>
                    <a:pt x="0" y="3"/>
                    <a:pt x="0" y="7"/>
                    <a:pt x="4" y="11"/>
                  </a:cubicBezTo>
                  <a:lnTo>
                    <a:pt x="20" y="26"/>
                  </a:lnTo>
                  <a:cubicBezTo>
                    <a:pt x="20" y="28"/>
                    <a:pt x="21" y="28"/>
                    <a:pt x="23" y="28"/>
                  </a:cubicBezTo>
                  <a:cubicBezTo>
                    <a:pt x="25" y="28"/>
                    <a:pt x="25" y="28"/>
                    <a:pt x="27" y="26"/>
                  </a:cubicBezTo>
                  <a:cubicBezTo>
                    <a:pt x="28" y="25"/>
                    <a:pt x="28" y="21"/>
                    <a:pt x="27" y="19"/>
                  </a:cubicBezTo>
                  <a:lnTo>
                    <a:pt x="11" y="2"/>
                  </a:lnTo>
                  <a:cubicBezTo>
                    <a:pt x="10" y="1"/>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1"/>
            <p:cNvSpPr/>
            <p:nvPr/>
          </p:nvSpPr>
          <p:spPr>
            <a:xfrm>
              <a:off x="4575166" y="3635547"/>
              <a:ext cx="12173" cy="24622"/>
            </a:xfrm>
            <a:custGeom>
              <a:rect b="b" l="l" r="r" t="t"/>
              <a:pathLst>
                <a:path extrusionOk="0" h="89" w="44">
                  <a:moveTo>
                    <a:pt x="36" y="0"/>
                  </a:moveTo>
                  <a:cubicBezTo>
                    <a:pt x="35" y="0"/>
                    <a:pt x="34" y="1"/>
                    <a:pt x="33" y="2"/>
                  </a:cubicBezTo>
                  <a:cubicBezTo>
                    <a:pt x="8" y="23"/>
                    <a:pt x="1" y="57"/>
                    <a:pt x="15" y="85"/>
                  </a:cubicBezTo>
                  <a:cubicBezTo>
                    <a:pt x="17" y="87"/>
                    <a:pt x="19" y="89"/>
                    <a:pt x="20" y="89"/>
                  </a:cubicBezTo>
                  <a:cubicBezTo>
                    <a:pt x="22" y="89"/>
                    <a:pt x="22" y="87"/>
                    <a:pt x="24" y="87"/>
                  </a:cubicBezTo>
                  <a:cubicBezTo>
                    <a:pt x="26" y="85"/>
                    <a:pt x="28" y="81"/>
                    <a:pt x="26" y="80"/>
                  </a:cubicBezTo>
                  <a:cubicBezTo>
                    <a:pt x="15" y="55"/>
                    <a:pt x="20" y="27"/>
                    <a:pt x="40" y="9"/>
                  </a:cubicBezTo>
                  <a:cubicBezTo>
                    <a:pt x="43" y="7"/>
                    <a:pt x="43" y="4"/>
                    <a:pt x="40" y="2"/>
                  </a:cubicBezTo>
                  <a:cubicBezTo>
                    <a:pt x="39" y="1"/>
                    <a:pt x="38" y="0"/>
                    <a:pt x="36"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1"/>
            <p:cNvSpPr/>
            <p:nvPr/>
          </p:nvSpPr>
          <p:spPr>
            <a:xfrm>
              <a:off x="4591489" y="3643293"/>
              <a:ext cx="7193" cy="8023"/>
            </a:xfrm>
            <a:custGeom>
              <a:rect b="b" l="l" r="r" t="t"/>
              <a:pathLst>
                <a:path extrusionOk="0" h="29" w="26">
                  <a:moveTo>
                    <a:pt x="20" y="0"/>
                  </a:moveTo>
                  <a:cubicBezTo>
                    <a:pt x="13" y="0"/>
                    <a:pt x="7" y="4"/>
                    <a:pt x="4" y="9"/>
                  </a:cubicBezTo>
                  <a:cubicBezTo>
                    <a:pt x="0" y="13"/>
                    <a:pt x="0" y="18"/>
                    <a:pt x="0" y="25"/>
                  </a:cubicBezTo>
                  <a:cubicBezTo>
                    <a:pt x="0" y="27"/>
                    <a:pt x="2" y="29"/>
                    <a:pt x="6" y="29"/>
                  </a:cubicBezTo>
                  <a:lnTo>
                    <a:pt x="7" y="29"/>
                  </a:lnTo>
                  <a:cubicBezTo>
                    <a:pt x="9" y="29"/>
                    <a:pt x="11" y="25"/>
                    <a:pt x="11" y="23"/>
                  </a:cubicBezTo>
                  <a:cubicBezTo>
                    <a:pt x="11" y="16"/>
                    <a:pt x="15" y="13"/>
                    <a:pt x="20" y="11"/>
                  </a:cubicBezTo>
                  <a:cubicBezTo>
                    <a:pt x="23" y="11"/>
                    <a:pt x="25" y="7"/>
                    <a:pt x="25" y="6"/>
                  </a:cubicBezTo>
                  <a:cubicBezTo>
                    <a:pt x="25" y="2"/>
                    <a:pt x="22" y="0"/>
                    <a:pt x="20"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1"/>
            <p:cNvSpPr/>
            <p:nvPr/>
          </p:nvSpPr>
          <p:spPr>
            <a:xfrm>
              <a:off x="4603108" y="3645230"/>
              <a:ext cx="7746" cy="8576"/>
            </a:xfrm>
            <a:custGeom>
              <a:rect b="b" l="l" r="r" t="t"/>
              <a:pathLst>
                <a:path extrusionOk="0" h="31" w="28">
                  <a:moveTo>
                    <a:pt x="22" y="1"/>
                  </a:moveTo>
                  <a:cubicBezTo>
                    <a:pt x="21" y="1"/>
                    <a:pt x="19" y="1"/>
                    <a:pt x="19" y="2"/>
                  </a:cubicBezTo>
                  <a:lnTo>
                    <a:pt x="3" y="22"/>
                  </a:lnTo>
                  <a:cubicBezTo>
                    <a:pt x="1" y="23"/>
                    <a:pt x="1" y="27"/>
                    <a:pt x="3" y="29"/>
                  </a:cubicBezTo>
                  <a:cubicBezTo>
                    <a:pt x="3" y="29"/>
                    <a:pt x="4" y="31"/>
                    <a:pt x="6" y="31"/>
                  </a:cubicBezTo>
                  <a:cubicBezTo>
                    <a:pt x="8" y="31"/>
                    <a:pt x="8" y="31"/>
                    <a:pt x="10" y="29"/>
                  </a:cubicBezTo>
                  <a:lnTo>
                    <a:pt x="26" y="9"/>
                  </a:lnTo>
                  <a:cubicBezTo>
                    <a:pt x="27" y="8"/>
                    <a:pt x="27" y="4"/>
                    <a:pt x="26" y="2"/>
                  </a:cubicBezTo>
                  <a:cubicBezTo>
                    <a:pt x="25" y="1"/>
                    <a:pt x="23" y="1"/>
                    <a:pt x="22"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1"/>
            <p:cNvSpPr/>
            <p:nvPr/>
          </p:nvSpPr>
          <p:spPr>
            <a:xfrm>
              <a:off x="4602278" y="3571916"/>
              <a:ext cx="58374" cy="48138"/>
            </a:xfrm>
            <a:custGeom>
              <a:rect b="b" l="l" r="r" t="t"/>
              <a:pathLst>
                <a:path extrusionOk="0" h="174" w="211">
                  <a:moveTo>
                    <a:pt x="9" y="0"/>
                  </a:moveTo>
                  <a:cubicBezTo>
                    <a:pt x="6" y="0"/>
                    <a:pt x="2" y="2"/>
                    <a:pt x="2" y="5"/>
                  </a:cubicBezTo>
                  <a:cubicBezTo>
                    <a:pt x="0" y="7"/>
                    <a:pt x="2" y="11"/>
                    <a:pt x="6" y="11"/>
                  </a:cubicBezTo>
                  <a:cubicBezTo>
                    <a:pt x="90" y="34"/>
                    <a:pt x="159" y="92"/>
                    <a:pt x="200" y="170"/>
                  </a:cubicBezTo>
                  <a:cubicBezTo>
                    <a:pt x="200" y="172"/>
                    <a:pt x="202" y="173"/>
                    <a:pt x="204" y="173"/>
                  </a:cubicBezTo>
                  <a:lnTo>
                    <a:pt x="207" y="172"/>
                  </a:lnTo>
                  <a:cubicBezTo>
                    <a:pt x="209" y="170"/>
                    <a:pt x="211" y="168"/>
                    <a:pt x="209" y="165"/>
                  </a:cubicBezTo>
                  <a:cubicBezTo>
                    <a:pt x="168" y="83"/>
                    <a:pt x="96" y="25"/>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1"/>
            <p:cNvSpPr/>
            <p:nvPr/>
          </p:nvSpPr>
          <p:spPr>
            <a:xfrm>
              <a:off x="4614728" y="3591835"/>
              <a:ext cx="23516" cy="17983"/>
            </a:xfrm>
            <a:custGeom>
              <a:rect b="b" l="l" r="r" t="t"/>
              <a:pathLst>
                <a:path extrusionOk="0" h="65" w="85">
                  <a:moveTo>
                    <a:pt x="9" y="0"/>
                  </a:moveTo>
                  <a:cubicBezTo>
                    <a:pt x="4" y="0"/>
                    <a:pt x="0" y="8"/>
                    <a:pt x="7" y="11"/>
                  </a:cubicBezTo>
                  <a:cubicBezTo>
                    <a:pt x="31" y="24"/>
                    <a:pt x="54" y="41"/>
                    <a:pt x="72" y="63"/>
                  </a:cubicBezTo>
                  <a:cubicBezTo>
                    <a:pt x="74" y="63"/>
                    <a:pt x="76" y="64"/>
                    <a:pt x="77" y="64"/>
                  </a:cubicBezTo>
                  <a:cubicBezTo>
                    <a:pt x="83" y="64"/>
                    <a:pt x="84" y="57"/>
                    <a:pt x="81" y="54"/>
                  </a:cubicBezTo>
                  <a:cubicBezTo>
                    <a:pt x="61" y="32"/>
                    <a:pt x="37" y="13"/>
                    <a:pt x="10" y="1"/>
                  </a:cubicBezTo>
                  <a:cubicBezTo>
                    <a:pt x="10" y="0"/>
                    <a:pt x="9" y="0"/>
                    <a:pt x="9"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1"/>
            <p:cNvSpPr/>
            <p:nvPr/>
          </p:nvSpPr>
          <p:spPr>
            <a:xfrm>
              <a:off x="4426048" y="3599582"/>
              <a:ext cx="61417" cy="37072"/>
            </a:xfrm>
            <a:custGeom>
              <a:rect b="b" l="l" r="r" t="t"/>
              <a:pathLst>
                <a:path extrusionOk="0" h="134" w="222">
                  <a:moveTo>
                    <a:pt x="6" y="1"/>
                  </a:moveTo>
                  <a:cubicBezTo>
                    <a:pt x="2" y="1"/>
                    <a:pt x="0" y="3"/>
                    <a:pt x="0" y="6"/>
                  </a:cubicBezTo>
                  <a:cubicBezTo>
                    <a:pt x="0" y="8"/>
                    <a:pt x="2" y="12"/>
                    <a:pt x="6" y="12"/>
                  </a:cubicBezTo>
                  <a:cubicBezTo>
                    <a:pt x="91" y="12"/>
                    <a:pt x="168" y="56"/>
                    <a:pt x="209" y="130"/>
                  </a:cubicBezTo>
                  <a:cubicBezTo>
                    <a:pt x="211" y="132"/>
                    <a:pt x="213" y="132"/>
                    <a:pt x="214" y="134"/>
                  </a:cubicBezTo>
                  <a:lnTo>
                    <a:pt x="218" y="132"/>
                  </a:lnTo>
                  <a:cubicBezTo>
                    <a:pt x="220" y="130"/>
                    <a:pt x="222" y="127"/>
                    <a:pt x="220" y="125"/>
                  </a:cubicBezTo>
                  <a:cubicBezTo>
                    <a:pt x="176" y="47"/>
                    <a:pt x="94" y="1"/>
                    <a:pt x="6"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1"/>
            <p:cNvSpPr/>
            <p:nvPr/>
          </p:nvSpPr>
          <p:spPr>
            <a:xfrm>
              <a:off x="4437114" y="3614798"/>
              <a:ext cx="26282" cy="17983"/>
            </a:xfrm>
            <a:custGeom>
              <a:rect b="b" l="l" r="r" t="t"/>
              <a:pathLst>
                <a:path extrusionOk="0" h="65" w="95">
                  <a:moveTo>
                    <a:pt x="7" y="0"/>
                  </a:moveTo>
                  <a:cubicBezTo>
                    <a:pt x="2" y="0"/>
                    <a:pt x="0" y="8"/>
                    <a:pt x="6" y="11"/>
                  </a:cubicBezTo>
                  <a:cubicBezTo>
                    <a:pt x="37" y="22"/>
                    <a:pt x="63" y="40"/>
                    <a:pt x="84" y="63"/>
                  </a:cubicBezTo>
                  <a:cubicBezTo>
                    <a:pt x="84" y="64"/>
                    <a:pt x="86" y="64"/>
                    <a:pt x="88" y="64"/>
                  </a:cubicBezTo>
                  <a:lnTo>
                    <a:pt x="91" y="64"/>
                  </a:lnTo>
                  <a:cubicBezTo>
                    <a:pt x="95" y="61"/>
                    <a:pt x="95" y="57"/>
                    <a:pt x="91" y="56"/>
                  </a:cubicBezTo>
                  <a:cubicBezTo>
                    <a:pt x="70" y="31"/>
                    <a:pt x="42" y="11"/>
                    <a:pt x="10" y="1"/>
                  </a:cubicBezTo>
                  <a:cubicBezTo>
                    <a:pt x="9" y="0"/>
                    <a:pt x="8" y="0"/>
                    <a:pt x="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1"/>
            <p:cNvSpPr/>
            <p:nvPr/>
          </p:nvSpPr>
          <p:spPr>
            <a:xfrm>
              <a:off x="4270014" y="3605115"/>
              <a:ext cx="57544" cy="43435"/>
            </a:xfrm>
            <a:custGeom>
              <a:rect b="b" l="l" r="r" t="t"/>
              <a:pathLst>
                <a:path extrusionOk="0" h="157" w="208">
                  <a:moveTo>
                    <a:pt x="202" y="0"/>
                  </a:moveTo>
                  <a:cubicBezTo>
                    <a:pt x="110" y="2"/>
                    <a:pt x="28" y="61"/>
                    <a:pt x="0" y="149"/>
                  </a:cubicBezTo>
                  <a:cubicBezTo>
                    <a:pt x="0" y="151"/>
                    <a:pt x="2" y="154"/>
                    <a:pt x="4" y="156"/>
                  </a:cubicBezTo>
                  <a:lnTo>
                    <a:pt x="5" y="156"/>
                  </a:lnTo>
                  <a:cubicBezTo>
                    <a:pt x="7" y="156"/>
                    <a:pt x="11" y="154"/>
                    <a:pt x="11" y="153"/>
                  </a:cubicBezTo>
                  <a:cubicBezTo>
                    <a:pt x="37" y="69"/>
                    <a:pt x="113" y="13"/>
                    <a:pt x="202" y="11"/>
                  </a:cubicBezTo>
                  <a:cubicBezTo>
                    <a:pt x="204" y="11"/>
                    <a:pt x="207" y="9"/>
                    <a:pt x="207" y="6"/>
                  </a:cubicBezTo>
                  <a:cubicBezTo>
                    <a:pt x="207" y="4"/>
                    <a:pt x="204" y="0"/>
                    <a:pt x="202"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1"/>
            <p:cNvSpPr/>
            <p:nvPr/>
          </p:nvSpPr>
          <p:spPr>
            <a:xfrm>
              <a:off x="4293530" y="3621161"/>
              <a:ext cx="24069" cy="16046"/>
            </a:xfrm>
            <a:custGeom>
              <a:rect b="b" l="l" r="r" t="t"/>
              <a:pathLst>
                <a:path extrusionOk="0" h="58" w="87">
                  <a:moveTo>
                    <a:pt x="81" y="0"/>
                  </a:moveTo>
                  <a:cubicBezTo>
                    <a:pt x="81" y="0"/>
                    <a:pt x="80" y="0"/>
                    <a:pt x="80" y="1"/>
                  </a:cubicBezTo>
                  <a:cubicBezTo>
                    <a:pt x="51" y="10"/>
                    <a:pt x="25" y="26"/>
                    <a:pt x="4" y="47"/>
                  </a:cubicBezTo>
                  <a:cubicBezTo>
                    <a:pt x="0" y="50"/>
                    <a:pt x="2" y="57"/>
                    <a:pt x="7" y="57"/>
                  </a:cubicBezTo>
                  <a:cubicBezTo>
                    <a:pt x="9" y="57"/>
                    <a:pt x="9" y="56"/>
                    <a:pt x="11" y="56"/>
                  </a:cubicBezTo>
                  <a:cubicBezTo>
                    <a:pt x="30" y="36"/>
                    <a:pt x="55" y="20"/>
                    <a:pt x="83" y="11"/>
                  </a:cubicBezTo>
                  <a:cubicBezTo>
                    <a:pt x="85" y="10"/>
                    <a:pt x="87" y="8"/>
                    <a:pt x="87" y="4"/>
                  </a:cubicBezTo>
                  <a:cubicBezTo>
                    <a:pt x="85" y="2"/>
                    <a:pt x="83" y="0"/>
                    <a:pt x="81"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1"/>
            <p:cNvSpPr/>
            <p:nvPr/>
          </p:nvSpPr>
          <p:spPr>
            <a:xfrm>
              <a:off x="4319812" y="3638867"/>
              <a:ext cx="14939" cy="8576"/>
            </a:xfrm>
            <a:custGeom>
              <a:rect b="b" l="l" r="r" t="t"/>
              <a:pathLst>
                <a:path extrusionOk="0" h="31" w="54">
                  <a:moveTo>
                    <a:pt x="45" y="0"/>
                  </a:moveTo>
                  <a:cubicBezTo>
                    <a:pt x="31" y="6"/>
                    <a:pt x="16" y="13"/>
                    <a:pt x="4" y="20"/>
                  </a:cubicBezTo>
                  <a:cubicBezTo>
                    <a:pt x="1" y="22"/>
                    <a:pt x="1" y="25"/>
                    <a:pt x="2" y="29"/>
                  </a:cubicBezTo>
                  <a:cubicBezTo>
                    <a:pt x="4" y="31"/>
                    <a:pt x="6" y="31"/>
                    <a:pt x="8" y="31"/>
                  </a:cubicBezTo>
                  <a:lnTo>
                    <a:pt x="9" y="31"/>
                  </a:lnTo>
                  <a:cubicBezTo>
                    <a:pt x="22" y="22"/>
                    <a:pt x="34" y="16"/>
                    <a:pt x="48" y="11"/>
                  </a:cubicBezTo>
                  <a:cubicBezTo>
                    <a:pt x="52" y="11"/>
                    <a:pt x="54" y="8"/>
                    <a:pt x="52" y="4"/>
                  </a:cubicBezTo>
                  <a:cubicBezTo>
                    <a:pt x="52" y="2"/>
                    <a:pt x="48" y="0"/>
                    <a:pt x="45"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1"/>
            <p:cNvSpPr/>
            <p:nvPr/>
          </p:nvSpPr>
          <p:spPr>
            <a:xfrm>
              <a:off x="4344434" y="3643570"/>
              <a:ext cx="12726" cy="11343"/>
            </a:xfrm>
            <a:custGeom>
              <a:rect b="b" l="l" r="r" t="t"/>
              <a:pathLst>
                <a:path extrusionOk="0" h="41" w="46">
                  <a:moveTo>
                    <a:pt x="38" y="0"/>
                  </a:moveTo>
                  <a:cubicBezTo>
                    <a:pt x="37" y="0"/>
                    <a:pt x="36" y="0"/>
                    <a:pt x="35" y="1"/>
                  </a:cubicBezTo>
                  <a:lnTo>
                    <a:pt x="4" y="31"/>
                  </a:lnTo>
                  <a:cubicBezTo>
                    <a:pt x="0" y="33"/>
                    <a:pt x="0" y="37"/>
                    <a:pt x="4" y="38"/>
                  </a:cubicBezTo>
                  <a:cubicBezTo>
                    <a:pt x="4" y="40"/>
                    <a:pt x="5" y="40"/>
                    <a:pt x="7" y="40"/>
                  </a:cubicBezTo>
                  <a:cubicBezTo>
                    <a:pt x="9" y="40"/>
                    <a:pt x="9" y="40"/>
                    <a:pt x="11" y="38"/>
                  </a:cubicBezTo>
                  <a:lnTo>
                    <a:pt x="42" y="10"/>
                  </a:lnTo>
                  <a:cubicBezTo>
                    <a:pt x="45" y="6"/>
                    <a:pt x="42" y="0"/>
                    <a:pt x="3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1"/>
            <p:cNvSpPr/>
            <p:nvPr/>
          </p:nvSpPr>
          <p:spPr>
            <a:xfrm>
              <a:off x="4169587" y="3639974"/>
              <a:ext cx="38732" cy="23516"/>
            </a:xfrm>
            <a:custGeom>
              <a:rect b="b" l="l" r="r" t="t"/>
              <a:pathLst>
                <a:path extrusionOk="0" h="85" w="140">
                  <a:moveTo>
                    <a:pt x="117" y="1"/>
                  </a:moveTo>
                  <a:cubicBezTo>
                    <a:pt x="68" y="1"/>
                    <a:pt x="21" y="30"/>
                    <a:pt x="2" y="78"/>
                  </a:cubicBezTo>
                  <a:cubicBezTo>
                    <a:pt x="0" y="80"/>
                    <a:pt x="2" y="83"/>
                    <a:pt x="6" y="85"/>
                  </a:cubicBezTo>
                  <a:lnTo>
                    <a:pt x="8" y="85"/>
                  </a:lnTo>
                  <a:cubicBezTo>
                    <a:pt x="9" y="85"/>
                    <a:pt x="11" y="83"/>
                    <a:pt x="13" y="81"/>
                  </a:cubicBezTo>
                  <a:cubicBezTo>
                    <a:pt x="22" y="58"/>
                    <a:pt x="39" y="39"/>
                    <a:pt x="61" y="27"/>
                  </a:cubicBezTo>
                  <a:cubicBezTo>
                    <a:pt x="78" y="17"/>
                    <a:pt x="97" y="11"/>
                    <a:pt x="116" y="11"/>
                  </a:cubicBezTo>
                  <a:cubicBezTo>
                    <a:pt x="121" y="11"/>
                    <a:pt x="126" y="12"/>
                    <a:pt x="131" y="12"/>
                  </a:cubicBezTo>
                  <a:cubicBezTo>
                    <a:pt x="132" y="12"/>
                    <a:pt x="132" y="13"/>
                    <a:pt x="133" y="13"/>
                  </a:cubicBezTo>
                  <a:cubicBezTo>
                    <a:pt x="139" y="13"/>
                    <a:pt x="140" y="2"/>
                    <a:pt x="133" y="2"/>
                  </a:cubicBezTo>
                  <a:cubicBezTo>
                    <a:pt x="128" y="1"/>
                    <a:pt x="123" y="1"/>
                    <a:pt x="11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1"/>
            <p:cNvSpPr/>
            <p:nvPr/>
          </p:nvSpPr>
          <p:spPr>
            <a:xfrm>
              <a:off x="4196423" y="3649933"/>
              <a:ext cx="11066" cy="6916"/>
            </a:xfrm>
            <a:custGeom>
              <a:rect b="b" l="l" r="r" t="t"/>
              <a:pathLst>
                <a:path extrusionOk="0" h="25" w="40">
                  <a:moveTo>
                    <a:pt x="34" y="0"/>
                  </a:moveTo>
                  <a:cubicBezTo>
                    <a:pt x="33" y="0"/>
                    <a:pt x="32" y="1"/>
                    <a:pt x="31" y="1"/>
                  </a:cubicBezTo>
                  <a:lnTo>
                    <a:pt x="4" y="14"/>
                  </a:lnTo>
                  <a:cubicBezTo>
                    <a:pt x="3" y="15"/>
                    <a:pt x="1" y="19"/>
                    <a:pt x="3" y="21"/>
                  </a:cubicBezTo>
                  <a:cubicBezTo>
                    <a:pt x="3" y="22"/>
                    <a:pt x="4" y="24"/>
                    <a:pt x="6" y="24"/>
                  </a:cubicBezTo>
                  <a:lnTo>
                    <a:pt x="10" y="24"/>
                  </a:lnTo>
                  <a:lnTo>
                    <a:pt x="36" y="12"/>
                  </a:lnTo>
                  <a:cubicBezTo>
                    <a:pt x="40" y="10"/>
                    <a:pt x="40" y="6"/>
                    <a:pt x="40" y="3"/>
                  </a:cubicBezTo>
                  <a:cubicBezTo>
                    <a:pt x="38" y="2"/>
                    <a:pt x="36" y="0"/>
                    <a:pt x="3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1"/>
            <p:cNvSpPr/>
            <p:nvPr/>
          </p:nvSpPr>
          <p:spPr>
            <a:xfrm>
              <a:off x="3923363" y="3702221"/>
              <a:ext cx="44265" cy="44541"/>
            </a:xfrm>
            <a:custGeom>
              <a:rect b="b" l="l" r="r" t="t"/>
              <a:pathLst>
                <a:path extrusionOk="0" h="161" w="160">
                  <a:moveTo>
                    <a:pt x="154" y="0"/>
                  </a:moveTo>
                  <a:cubicBezTo>
                    <a:pt x="153" y="0"/>
                    <a:pt x="152" y="1"/>
                    <a:pt x="151" y="1"/>
                  </a:cubicBezTo>
                  <a:cubicBezTo>
                    <a:pt x="117" y="17"/>
                    <a:pt x="86" y="37"/>
                    <a:pt x="59" y="60"/>
                  </a:cubicBezTo>
                  <a:cubicBezTo>
                    <a:pt x="29" y="83"/>
                    <a:pt x="10" y="116"/>
                    <a:pt x="2" y="154"/>
                  </a:cubicBezTo>
                  <a:cubicBezTo>
                    <a:pt x="1" y="157"/>
                    <a:pt x="4" y="159"/>
                    <a:pt x="6" y="161"/>
                  </a:cubicBezTo>
                  <a:cubicBezTo>
                    <a:pt x="10" y="161"/>
                    <a:pt x="11" y="159"/>
                    <a:pt x="13" y="157"/>
                  </a:cubicBezTo>
                  <a:cubicBezTo>
                    <a:pt x="20" y="122"/>
                    <a:pt x="38" y="90"/>
                    <a:pt x="66" y="69"/>
                  </a:cubicBezTo>
                  <a:cubicBezTo>
                    <a:pt x="93" y="46"/>
                    <a:pt x="123" y="26"/>
                    <a:pt x="156" y="10"/>
                  </a:cubicBezTo>
                  <a:cubicBezTo>
                    <a:pt x="158" y="8"/>
                    <a:pt x="160" y="5"/>
                    <a:pt x="158" y="3"/>
                  </a:cubicBezTo>
                  <a:cubicBezTo>
                    <a:pt x="157" y="1"/>
                    <a:pt x="155" y="0"/>
                    <a:pt x="154"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1"/>
            <p:cNvSpPr/>
            <p:nvPr/>
          </p:nvSpPr>
          <p:spPr>
            <a:xfrm>
              <a:off x="3976758" y="3695028"/>
              <a:ext cx="9960" cy="4426"/>
            </a:xfrm>
            <a:custGeom>
              <a:rect b="b" l="l" r="r" t="t"/>
              <a:pathLst>
                <a:path extrusionOk="0" h="16" w="36">
                  <a:moveTo>
                    <a:pt x="29" y="1"/>
                  </a:moveTo>
                  <a:cubicBezTo>
                    <a:pt x="22" y="1"/>
                    <a:pt x="13" y="1"/>
                    <a:pt x="6" y="4"/>
                  </a:cubicBezTo>
                  <a:cubicBezTo>
                    <a:pt x="0" y="8"/>
                    <a:pt x="2" y="15"/>
                    <a:pt x="8" y="15"/>
                  </a:cubicBezTo>
                  <a:lnTo>
                    <a:pt x="9" y="15"/>
                  </a:lnTo>
                  <a:cubicBezTo>
                    <a:pt x="13" y="14"/>
                    <a:pt x="18" y="13"/>
                    <a:pt x="22" y="13"/>
                  </a:cubicBezTo>
                  <a:cubicBezTo>
                    <a:pt x="24" y="13"/>
                    <a:pt x="25" y="13"/>
                    <a:pt x="27" y="13"/>
                  </a:cubicBezTo>
                  <a:cubicBezTo>
                    <a:pt x="34" y="13"/>
                    <a:pt x="36" y="3"/>
                    <a:pt x="29"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1"/>
            <p:cNvSpPr/>
            <p:nvPr/>
          </p:nvSpPr>
          <p:spPr>
            <a:xfrm>
              <a:off x="4013000" y="3647720"/>
              <a:ext cx="63907" cy="27112"/>
            </a:xfrm>
            <a:custGeom>
              <a:rect b="b" l="l" r="r" t="t"/>
              <a:pathLst>
                <a:path extrusionOk="0" h="98" w="231">
                  <a:moveTo>
                    <a:pt x="35" y="1"/>
                  </a:moveTo>
                  <a:cubicBezTo>
                    <a:pt x="26" y="1"/>
                    <a:pt x="17" y="1"/>
                    <a:pt x="7" y="2"/>
                  </a:cubicBezTo>
                  <a:cubicBezTo>
                    <a:pt x="0" y="2"/>
                    <a:pt x="2" y="13"/>
                    <a:pt x="9" y="13"/>
                  </a:cubicBezTo>
                  <a:cubicBezTo>
                    <a:pt x="18" y="12"/>
                    <a:pt x="27" y="11"/>
                    <a:pt x="36" y="11"/>
                  </a:cubicBezTo>
                  <a:cubicBezTo>
                    <a:pt x="106" y="11"/>
                    <a:pt x="173" y="42"/>
                    <a:pt x="220" y="96"/>
                  </a:cubicBezTo>
                  <a:cubicBezTo>
                    <a:pt x="220" y="98"/>
                    <a:pt x="222" y="98"/>
                    <a:pt x="223" y="98"/>
                  </a:cubicBezTo>
                  <a:lnTo>
                    <a:pt x="227" y="98"/>
                  </a:lnTo>
                  <a:cubicBezTo>
                    <a:pt x="230" y="94"/>
                    <a:pt x="230" y="90"/>
                    <a:pt x="227" y="89"/>
                  </a:cubicBezTo>
                  <a:cubicBezTo>
                    <a:pt x="180" y="32"/>
                    <a:pt x="109" y="1"/>
                    <a:pt x="35"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1"/>
            <p:cNvSpPr/>
            <p:nvPr/>
          </p:nvSpPr>
          <p:spPr>
            <a:xfrm>
              <a:off x="4032642" y="3661829"/>
              <a:ext cx="24069" cy="16323"/>
            </a:xfrm>
            <a:custGeom>
              <a:rect b="b" l="l" r="r" t="t"/>
              <a:pathLst>
                <a:path extrusionOk="0" h="59" w="87">
                  <a:moveTo>
                    <a:pt x="7" y="1"/>
                  </a:moveTo>
                  <a:cubicBezTo>
                    <a:pt x="4" y="1"/>
                    <a:pt x="2" y="2"/>
                    <a:pt x="0" y="6"/>
                  </a:cubicBezTo>
                  <a:cubicBezTo>
                    <a:pt x="0" y="8"/>
                    <a:pt x="2" y="11"/>
                    <a:pt x="5" y="11"/>
                  </a:cubicBezTo>
                  <a:cubicBezTo>
                    <a:pt x="34" y="15"/>
                    <a:pt x="60" y="31"/>
                    <a:pt x="74" y="55"/>
                  </a:cubicBezTo>
                  <a:cubicBezTo>
                    <a:pt x="76" y="57"/>
                    <a:pt x="77" y="58"/>
                    <a:pt x="78" y="58"/>
                  </a:cubicBezTo>
                  <a:cubicBezTo>
                    <a:pt x="79" y="58"/>
                    <a:pt x="79" y="58"/>
                    <a:pt x="80" y="57"/>
                  </a:cubicBezTo>
                  <a:cubicBezTo>
                    <a:pt x="81" y="58"/>
                    <a:pt x="81" y="59"/>
                    <a:pt x="82" y="59"/>
                  </a:cubicBezTo>
                  <a:cubicBezTo>
                    <a:pt x="82" y="59"/>
                    <a:pt x="82" y="58"/>
                    <a:pt x="83" y="57"/>
                  </a:cubicBezTo>
                  <a:cubicBezTo>
                    <a:pt x="85" y="57"/>
                    <a:pt x="87" y="54"/>
                    <a:pt x="85" y="50"/>
                  </a:cubicBezTo>
                  <a:cubicBezTo>
                    <a:pt x="67" y="24"/>
                    <a:pt x="39" y="4"/>
                    <a:pt x="7"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1"/>
            <p:cNvSpPr/>
            <p:nvPr/>
          </p:nvSpPr>
          <p:spPr>
            <a:xfrm>
              <a:off x="4084930" y="3622544"/>
              <a:ext cx="17983" cy="19643"/>
            </a:xfrm>
            <a:custGeom>
              <a:rect b="b" l="l" r="r" t="t"/>
              <a:pathLst>
                <a:path extrusionOk="0" h="71" w="65">
                  <a:moveTo>
                    <a:pt x="58" y="0"/>
                  </a:moveTo>
                  <a:cubicBezTo>
                    <a:pt x="57" y="0"/>
                    <a:pt x="56" y="1"/>
                    <a:pt x="55" y="1"/>
                  </a:cubicBezTo>
                  <a:cubicBezTo>
                    <a:pt x="29" y="12"/>
                    <a:pt x="9" y="36"/>
                    <a:pt x="2" y="65"/>
                  </a:cubicBezTo>
                  <a:cubicBezTo>
                    <a:pt x="0" y="67"/>
                    <a:pt x="4" y="70"/>
                    <a:pt x="6" y="70"/>
                  </a:cubicBezTo>
                  <a:cubicBezTo>
                    <a:pt x="7" y="71"/>
                    <a:pt x="8" y="71"/>
                    <a:pt x="9" y="71"/>
                  </a:cubicBezTo>
                  <a:cubicBezTo>
                    <a:pt x="11" y="71"/>
                    <a:pt x="13" y="69"/>
                    <a:pt x="13" y="67"/>
                  </a:cubicBezTo>
                  <a:cubicBezTo>
                    <a:pt x="18" y="42"/>
                    <a:pt x="36" y="21"/>
                    <a:pt x="59" y="12"/>
                  </a:cubicBezTo>
                  <a:cubicBezTo>
                    <a:pt x="62" y="10"/>
                    <a:pt x="64" y="6"/>
                    <a:pt x="62" y="5"/>
                  </a:cubicBezTo>
                  <a:cubicBezTo>
                    <a:pt x="61" y="2"/>
                    <a:pt x="60" y="0"/>
                    <a:pt x="5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1"/>
            <p:cNvSpPr/>
            <p:nvPr/>
          </p:nvSpPr>
          <p:spPr>
            <a:xfrm>
              <a:off x="4108446" y="3637207"/>
              <a:ext cx="9406" cy="10236"/>
            </a:xfrm>
            <a:custGeom>
              <a:rect b="b" l="l" r="r" t="t"/>
              <a:pathLst>
                <a:path extrusionOk="0" h="37" w="34">
                  <a:moveTo>
                    <a:pt x="27" y="0"/>
                  </a:moveTo>
                  <a:cubicBezTo>
                    <a:pt x="26" y="0"/>
                    <a:pt x="24" y="1"/>
                    <a:pt x="23" y="3"/>
                  </a:cubicBezTo>
                  <a:lnTo>
                    <a:pt x="2" y="28"/>
                  </a:lnTo>
                  <a:cubicBezTo>
                    <a:pt x="0" y="29"/>
                    <a:pt x="0" y="33"/>
                    <a:pt x="2" y="35"/>
                  </a:cubicBezTo>
                  <a:cubicBezTo>
                    <a:pt x="4" y="37"/>
                    <a:pt x="6" y="37"/>
                    <a:pt x="6" y="37"/>
                  </a:cubicBezTo>
                  <a:lnTo>
                    <a:pt x="11" y="37"/>
                  </a:lnTo>
                  <a:lnTo>
                    <a:pt x="32" y="10"/>
                  </a:lnTo>
                  <a:cubicBezTo>
                    <a:pt x="34" y="8"/>
                    <a:pt x="34" y="5"/>
                    <a:pt x="32" y="3"/>
                  </a:cubicBezTo>
                  <a:cubicBezTo>
                    <a:pt x="30" y="1"/>
                    <a:pt x="29" y="0"/>
                    <a:pt x="27"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1"/>
            <p:cNvSpPr/>
            <p:nvPr/>
          </p:nvSpPr>
          <p:spPr>
            <a:xfrm>
              <a:off x="4127536" y="3640804"/>
              <a:ext cx="8300" cy="11896"/>
            </a:xfrm>
            <a:custGeom>
              <a:rect b="b" l="l" r="r" t="t"/>
              <a:pathLst>
                <a:path extrusionOk="0" h="43" w="30">
                  <a:moveTo>
                    <a:pt x="21" y="1"/>
                  </a:moveTo>
                  <a:cubicBezTo>
                    <a:pt x="19" y="1"/>
                    <a:pt x="17" y="2"/>
                    <a:pt x="16" y="4"/>
                  </a:cubicBezTo>
                  <a:lnTo>
                    <a:pt x="0" y="36"/>
                  </a:lnTo>
                  <a:cubicBezTo>
                    <a:pt x="0" y="38"/>
                    <a:pt x="0" y="41"/>
                    <a:pt x="4" y="43"/>
                  </a:cubicBezTo>
                  <a:lnTo>
                    <a:pt x="6" y="43"/>
                  </a:lnTo>
                  <a:cubicBezTo>
                    <a:pt x="7" y="43"/>
                    <a:pt x="9" y="43"/>
                    <a:pt x="11" y="41"/>
                  </a:cubicBezTo>
                  <a:lnTo>
                    <a:pt x="27" y="9"/>
                  </a:lnTo>
                  <a:cubicBezTo>
                    <a:pt x="29" y="5"/>
                    <a:pt x="25" y="1"/>
                    <a:pt x="21" y="1"/>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1"/>
            <p:cNvSpPr/>
            <p:nvPr/>
          </p:nvSpPr>
          <p:spPr>
            <a:xfrm>
              <a:off x="3843133" y="3730994"/>
              <a:ext cx="26836" cy="59481"/>
            </a:xfrm>
            <a:custGeom>
              <a:rect b="b" l="l" r="r" t="t"/>
              <a:pathLst>
                <a:path extrusionOk="0" h="215" w="97">
                  <a:moveTo>
                    <a:pt x="82" y="0"/>
                  </a:moveTo>
                  <a:cubicBezTo>
                    <a:pt x="78" y="0"/>
                    <a:pt x="77" y="4"/>
                    <a:pt x="77" y="5"/>
                  </a:cubicBezTo>
                  <a:cubicBezTo>
                    <a:pt x="85" y="80"/>
                    <a:pt x="57" y="154"/>
                    <a:pt x="2" y="205"/>
                  </a:cubicBezTo>
                  <a:cubicBezTo>
                    <a:pt x="1" y="207"/>
                    <a:pt x="1" y="211"/>
                    <a:pt x="2" y="212"/>
                  </a:cubicBezTo>
                  <a:cubicBezTo>
                    <a:pt x="4" y="214"/>
                    <a:pt x="4" y="214"/>
                    <a:pt x="6" y="214"/>
                  </a:cubicBezTo>
                  <a:lnTo>
                    <a:pt x="9" y="214"/>
                  </a:lnTo>
                  <a:cubicBezTo>
                    <a:pt x="68" y="159"/>
                    <a:pt x="96" y="83"/>
                    <a:pt x="89" y="4"/>
                  </a:cubicBezTo>
                  <a:cubicBezTo>
                    <a:pt x="87" y="2"/>
                    <a:pt x="85" y="0"/>
                    <a:pt x="82"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1"/>
            <p:cNvSpPr/>
            <p:nvPr/>
          </p:nvSpPr>
          <p:spPr>
            <a:xfrm>
              <a:off x="3873841" y="3743443"/>
              <a:ext cx="7193" cy="15493"/>
            </a:xfrm>
            <a:custGeom>
              <a:rect b="b" l="l" r="r" t="t"/>
              <a:pathLst>
                <a:path extrusionOk="0" h="56" w="26">
                  <a:moveTo>
                    <a:pt x="18" y="0"/>
                  </a:moveTo>
                  <a:cubicBezTo>
                    <a:pt x="16" y="0"/>
                    <a:pt x="15" y="2"/>
                    <a:pt x="13" y="5"/>
                  </a:cubicBezTo>
                  <a:lnTo>
                    <a:pt x="1" y="49"/>
                  </a:lnTo>
                  <a:cubicBezTo>
                    <a:pt x="1" y="51"/>
                    <a:pt x="3" y="54"/>
                    <a:pt x="5" y="56"/>
                  </a:cubicBezTo>
                  <a:lnTo>
                    <a:pt x="6" y="56"/>
                  </a:lnTo>
                  <a:cubicBezTo>
                    <a:pt x="10" y="54"/>
                    <a:pt x="12" y="54"/>
                    <a:pt x="12" y="51"/>
                  </a:cubicBezTo>
                  <a:lnTo>
                    <a:pt x="24" y="6"/>
                  </a:lnTo>
                  <a:cubicBezTo>
                    <a:pt x="26" y="5"/>
                    <a:pt x="24" y="1"/>
                    <a:pt x="20" y="1"/>
                  </a:cubicBezTo>
                  <a:cubicBezTo>
                    <a:pt x="20" y="1"/>
                    <a:pt x="19" y="0"/>
                    <a:pt x="18"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1"/>
            <p:cNvSpPr/>
            <p:nvPr/>
          </p:nvSpPr>
          <p:spPr>
            <a:xfrm>
              <a:off x="3885738" y="3743996"/>
              <a:ext cx="5533" cy="18813"/>
            </a:xfrm>
            <a:custGeom>
              <a:rect b="b" l="l" r="r" t="t"/>
              <a:pathLst>
                <a:path extrusionOk="0" h="68" w="20">
                  <a:moveTo>
                    <a:pt x="13" y="0"/>
                  </a:moveTo>
                  <a:cubicBezTo>
                    <a:pt x="10" y="0"/>
                    <a:pt x="9" y="3"/>
                    <a:pt x="8" y="4"/>
                  </a:cubicBezTo>
                  <a:lnTo>
                    <a:pt x="0" y="63"/>
                  </a:lnTo>
                  <a:cubicBezTo>
                    <a:pt x="0" y="64"/>
                    <a:pt x="2" y="68"/>
                    <a:pt x="6" y="68"/>
                  </a:cubicBezTo>
                  <a:cubicBezTo>
                    <a:pt x="8" y="68"/>
                    <a:pt x="11" y="66"/>
                    <a:pt x="11" y="64"/>
                  </a:cubicBezTo>
                  <a:lnTo>
                    <a:pt x="20" y="6"/>
                  </a:lnTo>
                  <a:cubicBezTo>
                    <a:pt x="20" y="3"/>
                    <a:pt x="18" y="1"/>
                    <a:pt x="15" y="1"/>
                  </a:cubicBezTo>
                  <a:cubicBezTo>
                    <a:pt x="14" y="0"/>
                    <a:pt x="13" y="0"/>
                    <a:pt x="13" y="0"/>
                  </a:cubicBezTo>
                  <a:close/>
                </a:path>
              </a:pathLst>
            </a:custGeom>
            <a:solidFill>
              <a:srgbClr val="5B3D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od Recipe Infographics by Slidesgo">
  <a:themeElements>
    <a:clrScheme name="Simple Light">
      <a:dk1>
        <a:srgbClr val="000000"/>
      </a:dk1>
      <a:lt1>
        <a:srgbClr val="EEEEEE"/>
      </a:lt1>
      <a:dk2>
        <a:srgbClr val="4E754E"/>
      </a:dk2>
      <a:lt2>
        <a:srgbClr val="C0D877"/>
      </a:lt2>
      <a:accent1>
        <a:srgbClr val="89DFD0"/>
      </a:accent1>
      <a:accent2>
        <a:srgbClr val="6BBFA7"/>
      </a:accent2>
      <a:accent3>
        <a:srgbClr val="7A42AB"/>
      </a:accent3>
      <a:accent4>
        <a:srgbClr val="E65A5A"/>
      </a:accent4>
      <a:accent5>
        <a:srgbClr val="FF8080"/>
      </a:accent5>
      <a:accent6>
        <a:srgbClr val="F2BC57"/>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